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bookmarkIdSeed="2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7230" r:id="rId2"/>
  </p:sldIdLst>
  <p:sldSz cx="12192000" cy="6858000"/>
  <p:notesSz cx="6858000" cy="9144000"/>
  <p:embeddedFontLst>
    <p:embeddedFont>
      <p:font typeface="Lato" charset="-18"/>
      <p:regular r:id="rId5"/>
      <p:bold r:id="rId6"/>
      <p:italic r:id="rId7"/>
      <p:boldItalic r:id="rId8"/>
    </p:embeddedFont>
    <p:embeddedFont>
      <p:font typeface="Novecento wide UltraLight" charset="-18"/>
      <p:bold r:id="rId9"/>
    </p:embeddedFon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2525" userDrawn="1">
          <p15:clr>
            <a:srgbClr val="A4A3A4"/>
          </p15:clr>
        </p15:guide>
        <p15:guide id="3" pos="2274" userDrawn="1">
          <p15:clr>
            <a:srgbClr val="A4A3A4"/>
          </p15:clr>
        </p15:guide>
        <p15:guide id="4" pos="7061" userDrawn="1">
          <p15:clr>
            <a:srgbClr val="A4A3A4"/>
          </p15:clr>
        </p15:guide>
        <p15:guide id="5" pos="2751" userDrawn="1">
          <p15:clr>
            <a:srgbClr val="A4A3A4"/>
          </p15:clr>
        </p15:guide>
        <p15:guide id="6" orient="horz" pos="1298" userDrawn="1">
          <p15:clr>
            <a:srgbClr val="A4A3A4"/>
          </p15:clr>
        </p15:guide>
        <p15:guide id="7" pos="748" userDrawn="1">
          <p15:clr>
            <a:srgbClr val="A4A3A4"/>
          </p15:clr>
        </p15:guide>
        <p15:guide id="8" orient="horz" pos="338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A6FB"/>
    <a:srgbClr val="FFB310"/>
    <a:srgbClr val="6FCA9F"/>
    <a:srgbClr val="F7EFE8"/>
    <a:srgbClr val="EED7A8"/>
    <a:srgbClr val="B7EAFC"/>
    <a:srgbClr val="C4F0FA"/>
    <a:srgbClr val="D9D9D9"/>
    <a:srgbClr val="112857"/>
    <a:srgbClr val="FF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Styl pośredni 3 — Ak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06799F8-075E-4A3A-A7F6-7FBC6576F1A4}" styleName="Styl z motywem 2 — Ak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Styl jasny 1 — Ak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269D01E-BC32-4049-B463-5C60D7B0CCD2}" styleName="Styl z motywem 2 — Ak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7292A2E-F333-43FB-9621-5CBBE7FDCDCB}" styleName="Styl jasny 2 — Ak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3296810-A885-4BE3-A3E7-6D5BEEA58F35}" styleName="Styl pośredni 2 — Ak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01" autoAdjust="0"/>
    <p:restoredTop sz="84363" autoAdjust="0"/>
  </p:normalViewPr>
  <p:slideViewPr>
    <p:cSldViewPr>
      <p:cViewPr>
        <p:scale>
          <a:sx n="50" d="100"/>
          <a:sy n="50" d="100"/>
        </p:scale>
        <p:origin x="-1819" y="-571"/>
      </p:cViewPr>
      <p:guideLst>
        <p:guide orient="horz" pos="1298"/>
        <p:guide orient="horz" pos="3381"/>
        <p:guide pos="2525"/>
        <p:guide pos="2274"/>
        <p:guide pos="7061"/>
        <p:guide pos="2751"/>
        <p:guide pos="748"/>
      </p:guideLst>
    </p:cSldViewPr>
  </p:slideViewPr>
  <p:outlineViewPr>
    <p:cViewPr>
      <p:scale>
        <a:sx n="33" d="100"/>
        <a:sy n="33" d="100"/>
      </p:scale>
      <p:origin x="0" y="-6672"/>
    </p:cViewPr>
  </p:outlineViewPr>
  <p:notesTextViewPr>
    <p:cViewPr>
      <p:scale>
        <a:sx n="400" d="100"/>
        <a:sy n="400" d="100"/>
      </p:scale>
      <p:origin x="0" y="0"/>
    </p:cViewPr>
  </p:notesTextViewPr>
  <p:sorterViewPr>
    <p:cViewPr>
      <p:scale>
        <a:sx n="100" d="100"/>
        <a:sy n="100" d="100"/>
      </p:scale>
      <p:origin x="0" y="-13812"/>
    </p:cViewPr>
  </p:sorterViewPr>
  <p:notesViewPr>
    <p:cSldViewPr>
      <p:cViewPr varScale="1">
        <p:scale>
          <a:sx n="54" d="100"/>
          <a:sy n="54" d="100"/>
        </p:scale>
        <p:origin x="2820" y="6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presProps" Target="presProps.xml"/><Relationship Id="rId10" Type="http://schemas.openxmlformats.org/officeDocument/2006/relationships/font" Target="fonts/font6.fntdata"/><Relationship Id="rId4" Type="http://schemas.openxmlformats.org/officeDocument/2006/relationships/handoutMaster" Target="handoutMasters/handoutMaster1.xml"/><Relationship Id="rId9" Type="http://schemas.openxmlformats.org/officeDocument/2006/relationships/font" Target="fonts/font5.fntdata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xmlns="" id="{95C34037-FA67-48E1-AD16-1AF206C58A4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xmlns="" id="{3E98A720-1374-43BE-ADD4-DBDBAAB1C98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C86858-A92C-428A-9716-6161512B6AC8}" type="datetimeFigureOut">
              <a:rPr lang="pl-PL" smtClean="0"/>
              <a:pPr/>
              <a:t>01.07.2022</a:t>
            </a:fld>
            <a:endParaRPr lang="pl-PL" dirty="0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xmlns="" id="{BFFD2D31-9788-4F59-9B9C-AB7B13C35DF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586E1C42-DA53-407A-BFE7-84897198507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ED355-ED42-49D6-89D1-952004E40451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5101586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253D52-4721-4ED7-A2EB-2EA87435C597}" type="datetimeFigureOut">
              <a:rPr lang="pl-PL" smtClean="0"/>
              <a:pPr/>
              <a:t>01.07.2022</a:t>
            </a:fld>
            <a:endParaRPr lang="pl-PL" dirty="0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 dirty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421A6E-CA92-4185-8232-041257401BCB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209055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DC3E9769-45BB-4FEC-80C1-908AE66A9FD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97014" y="3667328"/>
            <a:ext cx="3171099" cy="1014624"/>
          </a:xfrm>
        </p:spPr>
        <p:txBody>
          <a:bodyPr anchor="ctr">
            <a:normAutofit/>
          </a:bodyPr>
          <a:lstStyle>
            <a:lvl1pPr algn="l">
              <a:defRPr sz="3200" cap="all" spc="300" baseline="0">
                <a:solidFill>
                  <a:schemeClr val="accent2"/>
                </a:solidFill>
                <a:latin typeface="Novecento wide UltraLight" panose="00000705000000000000" pitchFamily="50" charset="-18"/>
              </a:defRPr>
            </a:lvl1pPr>
          </a:lstStyle>
          <a:p>
            <a:r>
              <a:rPr lang="pl-PL" dirty="0"/>
              <a:t>Tytuł oferty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xmlns="" id="{ED22474D-3191-434E-8661-71F74AD2FF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94258" y="5301315"/>
            <a:ext cx="3178618" cy="5978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defRPr sz="1000" cap="all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PRZYGOTOWANE DLA:</a:t>
            </a:r>
            <a:r>
              <a:rPr lang="pl-PL" dirty="0"/>
              <a:t/>
            </a:r>
            <a:br>
              <a:rPr lang="pl-PL" dirty="0"/>
            </a:br>
            <a:r>
              <a:rPr lang="pl-PL" dirty="0"/>
              <a:t>NAZWA KLIENTA Słownie</a:t>
            </a:r>
            <a:br>
              <a:rPr lang="pl-PL" dirty="0"/>
            </a:br>
            <a:r>
              <a:rPr lang="pl-PL" dirty="0"/>
              <a:t>(bez logo)</a:t>
            </a:r>
          </a:p>
        </p:txBody>
      </p:sp>
      <p:sp>
        <p:nvSpPr>
          <p:cNvPr id="29" name="Freeform 24">
            <a:extLst>
              <a:ext uri="{FF2B5EF4-FFF2-40B4-BE49-F238E27FC236}">
                <a16:creationId xmlns:a16="http://schemas.microsoft.com/office/drawing/2014/main" xmlns="" id="{628E1A42-F2A4-4EDF-B72E-BCB58C802AD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240016" y="3794125"/>
            <a:ext cx="1665288" cy="717550"/>
          </a:xfrm>
          <a:custGeom>
            <a:avLst/>
            <a:gdLst>
              <a:gd name="T0" fmla="*/ 0 w 875"/>
              <a:gd name="T1" fmla="*/ 359 h 377"/>
              <a:gd name="T2" fmla="*/ 5 w 875"/>
              <a:gd name="T3" fmla="*/ 7 h 377"/>
              <a:gd name="T4" fmla="*/ 37 w 875"/>
              <a:gd name="T5" fmla="*/ 12 h 377"/>
              <a:gd name="T6" fmla="*/ 32 w 875"/>
              <a:gd name="T7" fmla="*/ 364 h 377"/>
              <a:gd name="T8" fmla="*/ 307 w 875"/>
              <a:gd name="T9" fmla="*/ 173 h 377"/>
              <a:gd name="T10" fmla="*/ 280 w 875"/>
              <a:gd name="T11" fmla="*/ 192 h 377"/>
              <a:gd name="T12" fmla="*/ 456 w 875"/>
              <a:gd name="T13" fmla="*/ 375 h 377"/>
              <a:gd name="T14" fmla="*/ 482 w 875"/>
              <a:gd name="T15" fmla="*/ 356 h 377"/>
              <a:gd name="T16" fmla="*/ 307 w 875"/>
              <a:gd name="T17" fmla="*/ 173 h 377"/>
              <a:gd name="T18" fmla="*/ 543 w 875"/>
              <a:gd name="T19" fmla="*/ 185 h 377"/>
              <a:gd name="T20" fmla="*/ 576 w 875"/>
              <a:gd name="T21" fmla="*/ 189 h 377"/>
              <a:gd name="T22" fmla="*/ 727 w 875"/>
              <a:gd name="T23" fmla="*/ 38 h 377"/>
              <a:gd name="T24" fmla="*/ 731 w 875"/>
              <a:gd name="T25" fmla="*/ 4 h 377"/>
              <a:gd name="T26" fmla="*/ 752 w 875"/>
              <a:gd name="T27" fmla="*/ 182 h 377"/>
              <a:gd name="T28" fmla="*/ 600 w 875"/>
              <a:gd name="T29" fmla="*/ 333 h 377"/>
              <a:gd name="T30" fmla="*/ 596 w 875"/>
              <a:gd name="T31" fmla="*/ 366 h 377"/>
              <a:gd name="T32" fmla="*/ 785 w 875"/>
              <a:gd name="T33" fmla="*/ 185 h 377"/>
              <a:gd name="T34" fmla="*/ 752 w 875"/>
              <a:gd name="T35" fmla="*/ 182 h 377"/>
              <a:gd name="T36" fmla="*/ 293 w 875"/>
              <a:gd name="T37" fmla="*/ 0 h 377"/>
              <a:gd name="T38" fmla="*/ 108 w 875"/>
              <a:gd name="T39" fmla="*/ 185 h 377"/>
              <a:gd name="T40" fmla="*/ 293 w 875"/>
              <a:gd name="T41" fmla="*/ 370 h 377"/>
              <a:gd name="T42" fmla="*/ 296 w 875"/>
              <a:gd name="T43" fmla="*/ 336 h 377"/>
              <a:gd name="T44" fmla="*/ 188 w 875"/>
              <a:gd name="T45" fmla="*/ 289 h 377"/>
              <a:gd name="T46" fmla="*/ 188 w 875"/>
              <a:gd name="T47" fmla="*/ 81 h 377"/>
              <a:gd name="T48" fmla="*/ 397 w 875"/>
              <a:gd name="T49" fmla="*/ 81 h 377"/>
              <a:gd name="T50" fmla="*/ 444 w 875"/>
              <a:gd name="T51" fmla="*/ 189 h 377"/>
              <a:gd name="T52" fmla="*/ 477 w 875"/>
              <a:gd name="T53" fmla="*/ 185 h 377"/>
              <a:gd name="T54" fmla="*/ 875 w 875"/>
              <a:gd name="T55" fmla="*/ 38 h 377"/>
              <a:gd name="T56" fmla="*/ 810 w 875"/>
              <a:gd name="T57" fmla="*/ 38 h 377"/>
              <a:gd name="T58" fmla="*/ 875 w 875"/>
              <a:gd name="T59" fmla="*/ 38 h 377"/>
              <a:gd name="T60" fmla="*/ 816 w 875"/>
              <a:gd name="T61" fmla="*/ 38 h 377"/>
              <a:gd name="T62" fmla="*/ 869 w 875"/>
              <a:gd name="T63" fmla="*/ 38 h 377"/>
              <a:gd name="T64" fmla="*/ 858 w 875"/>
              <a:gd name="T65" fmla="*/ 53 h 377"/>
              <a:gd name="T66" fmla="*/ 853 w 875"/>
              <a:gd name="T67" fmla="*/ 55 h 377"/>
              <a:gd name="T68" fmla="*/ 835 w 875"/>
              <a:gd name="T69" fmla="*/ 42 h 377"/>
              <a:gd name="T70" fmla="*/ 830 w 875"/>
              <a:gd name="T71" fmla="*/ 55 h 377"/>
              <a:gd name="T72" fmla="*/ 846 w 875"/>
              <a:gd name="T73" fmla="*/ 20 h 377"/>
              <a:gd name="T74" fmla="*/ 858 w 875"/>
              <a:gd name="T75" fmla="*/ 53 h 377"/>
              <a:gd name="T76" fmla="*/ 835 w 875"/>
              <a:gd name="T77" fmla="*/ 37 h 377"/>
              <a:gd name="T78" fmla="*/ 846 w 875"/>
              <a:gd name="T79" fmla="*/ 25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75" h="377">
                <a:moveTo>
                  <a:pt x="5" y="364"/>
                </a:moveTo>
                <a:cubicBezTo>
                  <a:pt x="2" y="364"/>
                  <a:pt x="0" y="362"/>
                  <a:pt x="0" y="359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0"/>
                  <a:pt x="2" y="7"/>
                  <a:pt x="5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5" y="7"/>
                  <a:pt x="37" y="10"/>
                  <a:pt x="37" y="12"/>
                </a:cubicBezTo>
                <a:cubicBezTo>
                  <a:pt x="37" y="359"/>
                  <a:pt x="37" y="359"/>
                  <a:pt x="37" y="359"/>
                </a:cubicBezTo>
                <a:cubicBezTo>
                  <a:pt x="37" y="362"/>
                  <a:pt x="35" y="364"/>
                  <a:pt x="32" y="364"/>
                </a:cubicBezTo>
                <a:lnTo>
                  <a:pt x="5" y="364"/>
                </a:lnTo>
                <a:close/>
                <a:moveTo>
                  <a:pt x="307" y="173"/>
                </a:moveTo>
                <a:cubicBezTo>
                  <a:pt x="305" y="171"/>
                  <a:pt x="301" y="171"/>
                  <a:pt x="299" y="173"/>
                </a:cubicBezTo>
                <a:cubicBezTo>
                  <a:pt x="280" y="192"/>
                  <a:pt x="280" y="192"/>
                  <a:pt x="280" y="192"/>
                </a:cubicBezTo>
                <a:cubicBezTo>
                  <a:pt x="278" y="194"/>
                  <a:pt x="278" y="197"/>
                  <a:pt x="280" y="199"/>
                </a:cubicBezTo>
                <a:cubicBezTo>
                  <a:pt x="456" y="375"/>
                  <a:pt x="456" y="375"/>
                  <a:pt x="456" y="375"/>
                </a:cubicBezTo>
                <a:cubicBezTo>
                  <a:pt x="458" y="377"/>
                  <a:pt x="461" y="377"/>
                  <a:pt x="463" y="375"/>
                </a:cubicBezTo>
                <a:cubicBezTo>
                  <a:pt x="482" y="356"/>
                  <a:pt x="482" y="356"/>
                  <a:pt x="482" y="356"/>
                </a:cubicBezTo>
                <a:cubicBezTo>
                  <a:pt x="484" y="354"/>
                  <a:pt x="484" y="351"/>
                  <a:pt x="482" y="349"/>
                </a:cubicBezTo>
                <a:lnTo>
                  <a:pt x="307" y="173"/>
                </a:lnTo>
                <a:close/>
                <a:moveTo>
                  <a:pt x="727" y="0"/>
                </a:moveTo>
                <a:cubicBezTo>
                  <a:pt x="626" y="0"/>
                  <a:pt x="543" y="83"/>
                  <a:pt x="543" y="185"/>
                </a:cubicBezTo>
                <a:cubicBezTo>
                  <a:pt x="543" y="185"/>
                  <a:pt x="543" y="189"/>
                  <a:pt x="546" y="189"/>
                </a:cubicBezTo>
                <a:cubicBezTo>
                  <a:pt x="576" y="189"/>
                  <a:pt x="576" y="189"/>
                  <a:pt x="576" y="189"/>
                </a:cubicBezTo>
                <a:cubicBezTo>
                  <a:pt x="580" y="189"/>
                  <a:pt x="580" y="185"/>
                  <a:pt x="580" y="185"/>
                </a:cubicBezTo>
                <a:cubicBezTo>
                  <a:pt x="580" y="104"/>
                  <a:pt x="646" y="38"/>
                  <a:pt x="727" y="38"/>
                </a:cubicBezTo>
                <a:cubicBezTo>
                  <a:pt x="727" y="38"/>
                  <a:pt x="731" y="38"/>
                  <a:pt x="731" y="34"/>
                </a:cubicBezTo>
                <a:cubicBezTo>
                  <a:pt x="731" y="4"/>
                  <a:pt x="731" y="4"/>
                  <a:pt x="731" y="4"/>
                </a:cubicBezTo>
                <a:cubicBezTo>
                  <a:pt x="731" y="0"/>
                  <a:pt x="727" y="0"/>
                  <a:pt x="727" y="0"/>
                </a:cubicBezTo>
                <a:moveTo>
                  <a:pt x="752" y="182"/>
                </a:moveTo>
                <a:cubicBezTo>
                  <a:pt x="748" y="182"/>
                  <a:pt x="748" y="185"/>
                  <a:pt x="748" y="185"/>
                </a:cubicBezTo>
                <a:cubicBezTo>
                  <a:pt x="748" y="267"/>
                  <a:pt x="682" y="333"/>
                  <a:pt x="600" y="333"/>
                </a:cubicBezTo>
                <a:cubicBezTo>
                  <a:pt x="600" y="333"/>
                  <a:pt x="596" y="333"/>
                  <a:pt x="596" y="337"/>
                </a:cubicBezTo>
                <a:cubicBezTo>
                  <a:pt x="596" y="366"/>
                  <a:pt x="596" y="366"/>
                  <a:pt x="596" y="366"/>
                </a:cubicBezTo>
                <a:cubicBezTo>
                  <a:pt x="596" y="370"/>
                  <a:pt x="600" y="370"/>
                  <a:pt x="600" y="370"/>
                </a:cubicBezTo>
                <a:cubicBezTo>
                  <a:pt x="702" y="370"/>
                  <a:pt x="785" y="287"/>
                  <a:pt x="785" y="185"/>
                </a:cubicBezTo>
                <a:cubicBezTo>
                  <a:pt x="785" y="185"/>
                  <a:pt x="785" y="182"/>
                  <a:pt x="781" y="182"/>
                </a:cubicBezTo>
                <a:lnTo>
                  <a:pt x="752" y="182"/>
                </a:lnTo>
                <a:close/>
                <a:moveTo>
                  <a:pt x="423" y="54"/>
                </a:moveTo>
                <a:cubicBezTo>
                  <a:pt x="388" y="20"/>
                  <a:pt x="342" y="0"/>
                  <a:pt x="293" y="0"/>
                </a:cubicBezTo>
                <a:cubicBezTo>
                  <a:pt x="243" y="0"/>
                  <a:pt x="197" y="20"/>
                  <a:pt x="162" y="55"/>
                </a:cubicBezTo>
                <a:cubicBezTo>
                  <a:pt x="127" y="89"/>
                  <a:pt x="108" y="136"/>
                  <a:pt x="108" y="185"/>
                </a:cubicBezTo>
                <a:cubicBezTo>
                  <a:pt x="108" y="235"/>
                  <a:pt x="127" y="281"/>
                  <a:pt x="162" y="316"/>
                </a:cubicBezTo>
                <a:cubicBezTo>
                  <a:pt x="197" y="351"/>
                  <a:pt x="243" y="370"/>
                  <a:pt x="293" y="370"/>
                </a:cubicBezTo>
                <a:cubicBezTo>
                  <a:pt x="293" y="370"/>
                  <a:pt x="296" y="370"/>
                  <a:pt x="296" y="366"/>
                </a:cubicBezTo>
                <a:cubicBezTo>
                  <a:pt x="296" y="336"/>
                  <a:pt x="296" y="336"/>
                  <a:pt x="296" y="336"/>
                </a:cubicBezTo>
                <a:cubicBezTo>
                  <a:pt x="296" y="333"/>
                  <a:pt x="293" y="333"/>
                  <a:pt x="293" y="333"/>
                </a:cubicBezTo>
                <a:cubicBezTo>
                  <a:pt x="253" y="333"/>
                  <a:pt x="216" y="317"/>
                  <a:pt x="188" y="289"/>
                </a:cubicBezTo>
                <a:cubicBezTo>
                  <a:pt x="161" y="262"/>
                  <a:pt x="145" y="225"/>
                  <a:pt x="145" y="185"/>
                </a:cubicBezTo>
                <a:cubicBezTo>
                  <a:pt x="145" y="146"/>
                  <a:pt x="160" y="109"/>
                  <a:pt x="188" y="81"/>
                </a:cubicBezTo>
                <a:cubicBezTo>
                  <a:pt x="216" y="53"/>
                  <a:pt x="253" y="38"/>
                  <a:pt x="293" y="38"/>
                </a:cubicBezTo>
                <a:cubicBezTo>
                  <a:pt x="332" y="38"/>
                  <a:pt x="369" y="53"/>
                  <a:pt x="397" y="81"/>
                </a:cubicBezTo>
                <a:cubicBezTo>
                  <a:pt x="425" y="109"/>
                  <a:pt x="440" y="146"/>
                  <a:pt x="440" y="185"/>
                </a:cubicBezTo>
                <a:cubicBezTo>
                  <a:pt x="440" y="185"/>
                  <a:pt x="440" y="189"/>
                  <a:pt x="444" y="189"/>
                </a:cubicBezTo>
                <a:cubicBezTo>
                  <a:pt x="474" y="189"/>
                  <a:pt x="474" y="189"/>
                  <a:pt x="474" y="189"/>
                </a:cubicBezTo>
                <a:cubicBezTo>
                  <a:pt x="477" y="189"/>
                  <a:pt x="477" y="185"/>
                  <a:pt x="477" y="185"/>
                </a:cubicBezTo>
                <a:cubicBezTo>
                  <a:pt x="477" y="136"/>
                  <a:pt x="458" y="89"/>
                  <a:pt x="423" y="54"/>
                </a:cubicBezTo>
                <a:moveTo>
                  <a:pt x="875" y="38"/>
                </a:moveTo>
                <a:cubicBezTo>
                  <a:pt x="875" y="20"/>
                  <a:pt x="864" y="5"/>
                  <a:pt x="843" y="5"/>
                </a:cubicBezTo>
                <a:cubicBezTo>
                  <a:pt x="822" y="5"/>
                  <a:pt x="810" y="20"/>
                  <a:pt x="810" y="38"/>
                </a:cubicBezTo>
                <a:cubicBezTo>
                  <a:pt x="810" y="56"/>
                  <a:pt x="822" y="71"/>
                  <a:pt x="843" y="71"/>
                </a:cubicBezTo>
                <a:cubicBezTo>
                  <a:pt x="864" y="71"/>
                  <a:pt x="875" y="56"/>
                  <a:pt x="875" y="38"/>
                </a:cubicBezTo>
                <a:moveTo>
                  <a:pt x="843" y="66"/>
                </a:moveTo>
                <a:cubicBezTo>
                  <a:pt x="826" y="66"/>
                  <a:pt x="816" y="53"/>
                  <a:pt x="816" y="38"/>
                </a:cubicBezTo>
                <a:cubicBezTo>
                  <a:pt x="816" y="22"/>
                  <a:pt x="826" y="10"/>
                  <a:pt x="843" y="10"/>
                </a:cubicBezTo>
                <a:cubicBezTo>
                  <a:pt x="860" y="10"/>
                  <a:pt x="869" y="22"/>
                  <a:pt x="869" y="38"/>
                </a:cubicBezTo>
                <a:cubicBezTo>
                  <a:pt x="869" y="53"/>
                  <a:pt x="860" y="66"/>
                  <a:pt x="843" y="66"/>
                </a:cubicBezTo>
                <a:moveTo>
                  <a:pt x="858" y="53"/>
                </a:moveTo>
                <a:cubicBezTo>
                  <a:pt x="858" y="55"/>
                  <a:pt x="858" y="55"/>
                  <a:pt x="858" y="55"/>
                </a:cubicBezTo>
                <a:cubicBezTo>
                  <a:pt x="853" y="55"/>
                  <a:pt x="853" y="55"/>
                  <a:pt x="853" y="55"/>
                </a:cubicBezTo>
                <a:cubicBezTo>
                  <a:pt x="842" y="42"/>
                  <a:pt x="842" y="42"/>
                  <a:pt x="842" y="42"/>
                </a:cubicBezTo>
                <a:cubicBezTo>
                  <a:pt x="835" y="42"/>
                  <a:pt x="835" y="42"/>
                  <a:pt x="835" y="42"/>
                </a:cubicBezTo>
                <a:cubicBezTo>
                  <a:pt x="835" y="55"/>
                  <a:pt x="835" y="55"/>
                  <a:pt x="835" y="55"/>
                </a:cubicBezTo>
                <a:cubicBezTo>
                  <a:pt x="830" y="55"/>
                  <a:pt x="830" y="55"/>
                  <a:pt x="830" y="55"/>
                </a:cubicBezTo>
                <a:cubicBezTo>
                  <a:pt x="830" y="20"/>
                  <a:pt x="830" y="20"/>
                  <a:pt x="830" y="20"/>
                </a:cubicBezTo>
                <a:cubicBezTo>
                  <a:pt x="846" y="20"/>
                  <a:pt x="846" y="20"/>
                  <a:pt x="846" y="20"/>
                </a:cubicBezTo>
                <a:cubicBezTo>
                  <a:pt x="860" y="20"/>
                  <a:pt x="861" y="40"/>
                  <a:pt x="848" y="42"/>
                </a:cubicBezTo>
                <a:lnTo>
                  <a:pt x="858" y="53"/>
                </a:lnTo>
                <a:close/>
                <a:moveTo>
                  <a:pt x="835" y="25"/>
                </a:moveTo>
                <a:cubicBezTo>
                  <a:pt x="835" y="37"/>
                  <a:pt x="835" y="37"/>
                  <a:pt x="835" y="37"/>
                </a:cubicBezTo>
                <a:cubicBezTo>
                  <a:pt x="846" y="37"/>
                  <a:pt x="846" y="37"/>
                  <a:pt x="846" y="37"/>
                </a:cubicBezTo>
                <a:cubicBezTo>
                  <a:pt x="854" y="37"/>
                  <a:pt x="854" y="25"/>
                  <a:pt x="846" y="25"/>
                </a:cubicBezTo>
                <a:lnTo>
                  <a:pt x="835" y="25"/>
                </a:lnTo>
                <a:close/>
              </a:path>
            </a:pathLst>
          </a:custGeom>
          <a:solidFill>
            <a:srgbClr val="55565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30" name="Freeform 25">
            <a:extLst>
              <a:ext uri="{FF2B5EF4-FFF2-40B4-BE49-F238E27FC236}">
                <a16:creationId xmlns:a16="http://schemas.microsoft.com/office/drawing/2014/main" xmlns="" id="{0CA2466D-96C4-4B35-AEC5-E9E69859D44C}"/>
              </a:ext>
            </a:extLst>
          </p:cNvPr>
          <p:cNvSpPr>
            <a:spLocks/>
          </p:cNvSpPr>
          <p:nvPr userDrawn="1"/>
        </p:nvSpPr>
        <p:spPr bwMode="auto">
          <a:xfrm>
            <a:off x="7900541" y="3663950"/>
            <a:ext cx="404813" cy="944563"/>
          </a:xfrm>
          <a:custGeom>
            <a:avLst/>
            <a:gdLst>
              <a:gd name="T0" fmla="*/ 24 w 255"/>
              <a:gd name="T1" fmla="*/ 595 h 595"/>
              <a:gd name="T2" fmla="*/ 0 w 255"/>
              <a:gd name="T3" fmla="*/ 595 h 595"/>
              <a:gd name="T4" fmla="*/ 232 w 255"/>
              <a:gd name="T5" fmla="*/ 0 h 595"/>
              <a:gd name="T6" fmla="*/ 255 w 255"/>
              <a:gd name="T7" fmla="*/ 0 h 595"/>
              <a:gd name="T8" fmla="*/ 24 w 255"/>
              <a:gd name="T9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" h="595">
                <a:moveTo>
                  <a:pt x="24" y="595"/>
                </a:moveTo>
                <a:lnTo>
                  <a:pt x="0" y="595"/>
                </a:lnTo>
                <a:lnTo>
                  <a:pt x="232" y="0"/>
                </a:lnTo>
                <a:lnTo>
                  <a:pt x="255" y="0"/>
                </a:lnTo>
                <a:lnTo>
                  <a:pt x="24" y="595"/>
                </a:lnTo>
                <a:close/>
              </a:path>
            </a:pathLst>
          </a:custGeom>
          <a:solidFill>
            <a:srgbClr val="CF0A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08" name="Podtytuł 2">
            <a:extLst>
              <a:ext uri="{FF2B5EF4-FFF2-40B4-BE49-F238E27FC236}">
                <a16:creationId xmlns:a16="http://schemas.microsoft.com/office/drawing/2014/main" xmlns="" id="{5B33542D-E02C-4096-BAE0-3723B4B031F2}"/>
              </a:ext>
            </a:extLst>
          </p:cNvPr>
          <p:cNvSpPr txBox="1">
            <a:spLocks/>
          </p:cNvSpPr>
          <p:nvPr userDrawn="1"/>
        </p:nvSpPr>
        <p:spPr>
          <a:xfrm>
            <a:off x="9839766" y="6370448"/>
            <a:ext cx="1733110" cy="2115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pl-PL"/>
            </a:defPPr>
            <a:lvl1pPr indent="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None/>
              <a:defRPr sz="1200" b="1" cap="all" spc="250" baseline="0">
                <a:solidFill>
                  <a:schemeClr val="accent1"/>
                </a:solidFill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 algn="r"/>
            <a:r>
              <a:rPr lang="pl-PL" sz="1100" spc="200" baseline="0" dirty="0"/>
              <a:t>grupaiqs.pl</a:t>
            </a:r>
          </a:p>
        </p:txBody>
      </p:sp>
      <p:sp>
        <p:nvSpPr>
          <p:cNvPr id="116" name="Symbol zastępczy obrazu 115">
            <a:extLst>
              <a:ext uri="{FF2B5EF4-FFF2-40B4-BE49-F238E27FC236}">
                <a16:creationId xmlns:a16="http://schemas.microsoft.com/office/drawing/2014/main" xmlns="" id="{33116EC3-A2FC-44C2-AB0A-4FABC875B5B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463" y="0"/>
            <a:ext cx="6991474" cy="6858000"/>
          </a:xfrm>
          <a:custGeom>
            <a:avLst/>
            <a:gdLst>
              <a:gd name="connsiteX0" fmla="*/ 0 w 6991474"/>
              <a:gd name="connsiteY0" fmla="*/ 0 h 6858000"/>
              <a:gd name="connsiteX1" fmla="*/ 6991474 w 6991474"/>
              <a:gd name="connsiteY1" fmla="*/ 0 h 6858000"/>
              <a:gd name="connsiteX2" fmla="*/ 4328358 w 6991474"/>
              <a:gd name="connsiteY2" fmla="*/ 6858000 h 6858000"/>
              <a:gd name="connsiteX3" fmla="*/ 0 w 699147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91474" h="6858000">
                <a:moveTo>
                  <a:pt x="0" y="0"/>
                </a:moveTo>
                <a:lnTo>
                  <a:pt x="6991474" y="0"/>
                </a:lnTo>
                <a:lnTo>
                  <a:pt x="432835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36000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pl-PL" dirty="0"/>
              <a:t>Kliknij na ikonkę by wstawić zdjęcie</a:t>
            </a:r>
          </a:p>
        </p:txBody>
      </p:sp>
      <p:sp>
        <p:nvSpPr>
          <p:cNvPr id="118" name="Symbol zastępczy tekstu 117">
            <a:extLst>
              <a:ext uri="{FF2B5EF4-FFF2-40B4-BE49-F238E27FC236}">
                <a16:creationId xmlns:a16="http://schemas.microsoft.com/office/drawing/2014/main" xmlns="" id="{09B94DCC-D4BF-4B55-8898-8964CFB2E1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4257" y="4799375"/>
            <a:ext cx="3171099" cy="4270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pl-PL" sz="1200" b="1" kern="1200" cap="all" spc="250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/>
              <a:t>CLAIM</a:t>
            </a:r>
          </a:p>
        </p:txBody>
      </p:sp>
    </p:spTree>
    <p:extLst>
      <p:ext uri="{BB962C8B-B14F-4D97-AF65-F5344CB8AC3E}">
        <p14:creationId xmlns:p14="http://schemas.microsoft.com/office/powerpoint/2010/main" xmlns="" val="3946035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główek sekcji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ymbol zastępczy obrazu 18">
            <a:extLst>
              <a:ext uri="{FF2B5EF4-FFF2-40B4-BE49-F238E27FC236}">
                <a16:creationId xmlns:a16="http://schemas.microsoft.com/office/drawing/2014/main" xmlns="" id="{2D5EB68C-DEE2-401A-8696-02EC9D29DC2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734412" y="466725"/>
            <a:ext cx="8457589" cy="5913438"/>
          </a:xfrm>
          <a:custGeom>
            <a:avLst/>
            <a:gdLst>
              <a:gd name="connsiteX0" fmla="*/ 2292826 w 8457589"/>
              <a:gd name="connsiteY0" fmla="*/ 0 h 5913438"/>
              <a:gd name="connsiteX1" fmla="*/ 8457589 w 8457589"/>
              <a:gd name="connsiteY1" fmla="*/ 0 h 5913438"/>
              <a:gd name="connsiteX2" fmla="*/ 8457589 w 8457589"/>
              <a:gd name="connsiteY2" fmla="*/ 5913438 h 5913438"/>
              <a:gd name="connsiteX3" fmla="*/ 0 w 8457589"/>
              <a:gd name="connsiteY3" fmla="*/ 5913438 h 591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7589" h="5913438">
                <a:moveTo>
                  <a:pt x="2292826" y="0"/>
                </a:moveTo>
                <a:lnTo>
                  <a:pt x="8457589" y="0"/>
                </a:lnTo>
                <a:lnTo>
                  <a:pt x="8457589" y="5913438"/>
                </a:lnTo>
                <a:lnTo>
                  <a:pt x="0" y="59134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432000" tIns="25200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/>
            </a:lvl1pPr>
          </a:lstStyle>
          <a:p>
            <a:r>
              <a:rPr lang="pl-PL" dirty="0"/>
              <a:t>Kliknij na ikonkę by wstawić zdjęcie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F3BCA143-3DDB-416D-B5A1-3460841FA190}"/>
              </a:ext>
            </a:extLst>
          </p:cNvPr>
          <p:cNvSpPr>
            <a:spLocks/>
          </p:cNvSpPr>
          <p:nvPr userDrawn="1"/>
        </p:nvSpPr>
        <p:spPr bwMode="auto">
          <a:xfrm>
            <a:off x="0" y="0"/>
            <a:ext cx="6045200" cy="6858000"/>
          </a:xfrm>
          <a:custGeom>
            <a:avLst/>
            <a:gdLst>
              <a:gd name="T0" fmla="*/ 0 w 3808"/>
              <a:gd name="T1" fmla="*/ 0 h 4320"/>
              <a:gd name="T2" fmla="*/ 0 w 3808"/>
              <a:gd name="T3" fmla="*/ 4320 h 4320"/>
              <a:gd name="T4" fmla="*/ 2133 w 3808"/>
              <a:gd name="T5" fmla="*/ 4320 h 4320"/>
              <a:gd name="T6" fmla="*/ 3808 w 3808"/>
              <a:gd name="T7" fmla="*/ 0 h 4320"/>
              <a:gd name="T8" fmla="*/ 0 w 3808"/>
              <a:gd name="T9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08" h="4320">
                <a:moveTo>
                  <a:pt x="0" y="0"/>
                </a:moveTo>
                <a:lnTo>
                  <a:pt x="0" y="4320"/>
                </a:lnTo>
                <a:lnTo>
                  <a:pt x="2133" y="4320"/>
                </a:lnTo>
                <a:lnTo>
                  <a:pt x="380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xmlns="" id="{E78FB198-10E2-4255-98B0-85FF5D146102}"/>
              </a:ext>
            </a:extLst>
          </p:cNvPr>
          <p:cNvSpPr>
            <a:spLocks/>
          </p:cNvSpPr>
          <p:nvPr userDrawn="1"/>
        </p:nvSpPr>
        <p:spPr bwMode="auto">
          <a:xfrm>
            <a:off x="3378200" y="0"/>
            <a:ext cx="2835275" cy="6858000"/>
          </a:xfrm>
          <a:custGeom>
            <a:avLst/>
            <a:gdLst>
              <a:gd name="T0" fmla="*/ 1677 w 1786"/>
              <a:gd name="T1" fmla="*/ 0 h 4320"/>
              <a:gd name="T2" fmla="*/ 0 w 1786"/>
              <a:gd name="T3" fmla="*/ 4320 h 4320"/>
              <a:gd name="T4" fmla="*/ 110 w 1786"/>
              <a:gd name="T5" fmla="*/ 4320 h 4320"/>
              <a:gd name="T6" fmla="*/ 1786 w 1786"/>
              <a:gd name="T7" fmla="*/ 0 h 4320"/>
              <a:gd name="T8" fmla="*/ 1677 w 1786"/>
              <a:gd name="T9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6" h="4320">
                <a:moveTo>
                  <a:pt x="1677" y="0"/>
                </a:moveTo>
                <a:lnTo>
                  <a:pt x="0" y="4320"/>
                </a:lnTo>
                <a:lnTo>
                  <a:pt x="110" y="4320"/>
                </a:lnTo>
                <a:lnTo>
                  <a:pt x="1786" y="0"/>
                </a:lnTo>
                <a:lnTo>
                  <a:pt x="167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0D14329-D46A-4918-AD83-7226B8A25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978248"/>
            <a:ext cx="3887936" cy="121709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200" cap="all" spc="300" baseline="0">
                <a:solidFill>
                  <a:schemeClr val="bg1"/>
                </a:solidFill>
                <a:latin typeface="Novecento wide UltraLight" panose="00000705000000000000" pitchFamily="50" charset="-18"/>
              </a:defRPr>
            </a:lvl1pPr>
          </a:lstStyle>
          <a:p>
            <a:r>
              <a:rPr lang="pl-PL" dirty="0"/>
              <a:t>tytuł </a:t>
            </a:r>
            <a:br>
              <a:rPr lang="pl-PL" dirty="0"/>
            </a:br>
            <a:r>
              <a:rPr lang="pl-PL" dirty="0"/>
              <a:t>przekładki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xmlns="" id="{AE0B2E43-3F31-41EF-9B88-98B46CF9A68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2392189"/>
            <a:ext cx="3671912" cy="3909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/>
              <a:t>Kliknij, aby wpisać podtytuł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0682C701-45A4-4C0E-B29B-546A50628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1D27C-CB7A-4DFD-A738-CCD5FF80EBDC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8ADC94F1-7877-4F92-9C3B-FD2959FE3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5B69001B-1792-4871-A0EC-7B805A38E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grpSp>
        <p:nvGrpSpPr>
          <p:cNvPr id="17" name="Grupa 16">
            <a:extLst>
              <a:ext uri="{FF2B5EF4-FFF2-40B4-BE49-F238E27FC236}">
                <a16:creationId xmlns:a16="http://schemas.microsoft.com/office/drawing/2014/main" xmlns="" id="{0F36B2FE-4BCB-405E-A327-40C7241E972C}"/>
              </a:ext>
            </a:extLst>
          </p:cNvPr>
          <p:cNvGrpSpPr/>
          <p:nvPr userDrawn="1"/>
        </p:nvGrpSpPr>
        <p:grpSpPr>
          <a:xfrm>
            <a:off x="303213" y="6503988"/>
            <a:ext cx="2243138" cy="266700"/>
            <a:chOff x="303213" y="6503988"/>
            <a:chExt cx="2243138" cy="266700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1BCD9185-A13A-4A0B-8BDE-C345B01DA4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55863" y="6577013"/>
              <a:ext cx="90488" cy="39688"/>
            </a:xfrm>
            <a:custGeom>
              <a:avLst/>
              <a:gdLst>
                <a:gd name="T0" fmla="*/ 8 w 57"/>
                <a:gd name="T1" fmla="*/ 3 h 25"/>
                <a:gd name="T2" fmla="*/ 0 w 57"/>
                <a:gd name="T3" fmla="*/ 3 h 25"/>
                <a:gd name="T4" fmla="*/ 0 w 57"/>
                <a:gd name="T5" fmla="*/ 0 h 25"/>
                <a:gd name="T6" fmla="*/ 20 w 57"/>
                <a:gd name="T7" fmla="*/ 0 h 25"/>
                <a:gd name="T8" fmla="*/ 20 w 57"/>
                <a:gd name="T9" fmla="*/ 3 h 25"/>
                <a:gd name="T10" fmla="*/ 13 w 57"/>
                <a:gd name="T11" fmla="*/ 3 h 25"/>
                <a:gd name="T12" fmla="*/ 13 w 57"/>
                <a:gd name="T13" fmla="*/ 25 h 25"/>
                <a:gd name="T14" fmla="*/ 8 w 57"/>
                <a:gd name="T15" fmla="*/ 25 h 25"/>
                <a:gd name="T16" fmla="*/ 8 w 57"/>
                <a:gd name="T17" fmla="*/ 3 h 25"/>
                <a:gd name="T18" fmla="*/ 53 w 57"/>
                <a:gd name="T19" fmla="*/ 25 h 25"/>
                <a:gd name="T20" fmla="*/ 57 w 57"/>
                <a:gd name="T21" fmla="*/ 25 h 25"/>
                <a:gd name="T22" fmla="*/ 57 w 57"/>
                <a:gd name="T23" fmla="*/ 0 h 25"/>
                <a:gd name="T24" fmla="*/ 53 w 57"/>
                <a:gd name="T25" fmla="*/ 0 h 25"/>
                <a:gd name="T26" fmla="*/ 44 w 57"/>
                <a:gd name="T27" fmla="*/ 12 h 25"/>
                <a:gd name="T28" fmla="*/ 36 w 57"/>
                <a:gd name="T29" fmla="*/ 0 h 25"/>
                <a:gd name="T30" fmla="*/ 32 w 57"/>
                <a:gd name="T31" fmla="*/ 0 h 25"/>
                <a:gd name="T32" fmla="*/ 32 w 57"/>
                <a:gd name="T33" fmla="*/ 25 h 25"/>
                <a:gd name="T34" fmla="*/ 36 w 57"/>
                <a:gd name="T35" fmla="*/ 25 h 25"/>
                <a:gd name="T36" fmla="*/ 36 w 57"/>
                <a:gd name="T37" fmla="*/ 6 h 25"/>
                <a:gd name="T38" fmla="*/ 44 w 57"/>
                <a:gd name="T39" fmla="*/ 18 h 25"/>
                <a:gd name="T40" fmla="*/ 44 w 57"/>
                <a:gd name="T41" fmla="*/ 18 h 25"/>
                <a:gd name="T42" fmla="*/ 53 w 57"/>
                <a:gd name="T43" fmla="*/ 6 h 25"/>
                <a:gd name="T44" fmla="*/ 53 w 57"/>
                <a:gd name="T4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25">
                  <a:moveTo>
                    <a:pt x="8" y="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3"/>
                  </a:lnTo>
                  <a:lnTo>
                    <a:pt x="13" y="3"/>
                  </a:lnTo>
                  <a:lnTo>
                    <a:pt x="13" y="25"/>
                  </a:lnTo>
                  <a:lnTo>
                    <a:pt x="8" y="25"/>
                  </a:lnTo>
                  <a:lnTo>
                    <a:pt x="8" y="3"/>
                  </a:lnTo>
                  <a:close/>
                  <a:moveTo>
                    <a:pt x="53" y="25"/>
                  </a:moveTo>
                  <a:lnTo>
                    <a:pt x="57" y="25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44" y="12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32" y="25"/>
                  </a:lnTo>
                  <a:lnTo>
                    <a:pt x="36" y="25"/>
                  </a:lnTo>
                  <a:lnTo>
                    <a:pt x="36" y="6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53" y="6"/>
                  </a:lnTo>
                  <a:lnTo>
                    <a:pt x="53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7190D0A7-1222-4DA0-A5BF-2AFB62D7FC4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03213" y="6527800"/>
              <a:ext cx="519113" cy="223838"/>
            </a:xfrm>
            <a:custGeom>
              <a:avLst/>
              <a:gdLst>
                <a:gd name="T0" fmla="*/ 0 w 273"/>
                <a:gd name="T1" fmla="*/ 112 h 118"/>
                <a:gd name="T2" fmla="*/ 2 w 273"/>
                <a:gd name="T3" fmla="*/ 2 h 118"/>
                <a:gd name="T4" fmla="*/ 12 w 273"/>
                <a:gd name="T5" fmla="*/ 4 h 118"/>
                <a:gd name="T6" fmla="*/ 10 w 273"/>
                <a:gd name="T7" fmla="*/ 114 h 118"/>
                <a:gd name="T8" fmla="*/ 96 w 273"/>
                <a:gd name="T9" fmla="*/ 54 h 118"/>
                <a:gd name="T10" fmla="*/ 88 w 273"/>
                <a:gd name="T11" fmla="*/ 60 h 118"/>
                <a:gd name="T12" fmla="*/ 143 w 273"/>
                <a:gd name="T13" fmla="*/ 117 h 118"/>
                <a:gd name="T14" fmla="*/ 151 w 273"/>
                <a:gd name="T15" fmla="*/ 111 h 118"/>
                <a:gd name="T16" fmla="*/ 96 w 273"/>
                <a:gd name="T17" fmla="*/ 54 h 118"/>
                <a:gd name="T18" fmla="*/ 170 w 273"/>
                <a:gd name="T19" fmla="*/ 58 h 118"/>
                <a:gd name="T20" fmla="*/ 180 w 273"/>
                <a:gd name="T21" fmla="*/ 59 h 118"/>
                <a:gd name="T22" fmla="*/ 227 w 273"/>
                <a:gd name="T23" fmla="*/ 12 h 118"/>
                <a:gd name="T24" fmla="*/ 228 w 273"/>
                <a:gd name="T25" fmla="*/ 1 h 118"/>
                <a:gd name="T26" fmla="*/ 235 w 273"/>
                <a:gd name="T27" fmla="*/ 57 h 118"/>
                <a:gd name="T28" fmla="*/ 187 w 273"/>
                <a:gd name="T29" fmla="*/ 104 h 118"/>
                <a:gd name="T30" fmla="*/ 186 w 273"/>
                <a:gd name="T31" fmla="*/ 114 h 118"/>
                <a:gd name="T32" fmla="*/ 245 w 273"/>
                <a:gd name="T33" fmla="*/ 58 h 118"/>
                <a:gd name="T34" fmla="*/ 235 w 273"/>
                <a:gd name="T35" fmla="*/ 57 h 118"/>
                <a:gd name="T36" fmla="*/ 92 w 273"/>
                <a:gd name="T37" fmla="*/ 0 h 118"/>
                <a:gd name="T38" fmla="*/ 34 w 273"/>
                <a:gd name="T39" fmla="*/ 58 h 118"/>
                <a:gd name="T40" fmla="*/ 92 w 273"/>
                <a:gd name="T41" fmla="*/ 115 h 118"/>
                <a:gd name="T42" fmla="*/ 93 w 273"/>
                <a:gd name="T43" fmla="*/ 105 h 118"/>
                <a:gd name="T44" fmla="*/ 59 w 273"/>
                <a:gd name="T45" fmla="*/ 90 h 118"/>
                <a:gd name="T46" fmla="*/ 59 w 273"/>
                <a:gd name="T47" fmla="*/ 25 h 118"/>
                <a:gd name="T48" fmla="*/ 124 w 273"/>
                <a:gd name="T49" fmla="*/ 25 h 118"/>
                <a:gd name="T50" fmla="*/ 139 w 273"/>
                <a:gd name="T51" fmla="*/ 59 h 118"/>
                <a:gd name="T52" fmla="*/ 149 w 273"/>
                <a:gd name="T53" fmla="*/ 58 h 118"/>
                <a:gd name="T54" fmla="*/ 273 w 273"/>
                <a:gd name="T55" fmla="*/ 12 h 118"/>
                <a:gd name="T56" fmla="*/ 253 w 273"/>
                <a:gd name="T57" fmla="*/ 12 h 118"/>
                <a:gd name="T58" fmla="*/ 273 w 273"/>
                <a:gd name="T59" fmla="*/ 12 h 118"/>
                <a:gd name="T60" fmla="*/ 255 w 273"/>
                <a:gd name="T61" fmla="*/ 12 h 118"/>
                <a:gd name="T62" fmla="*/ 271 w 273"/>
                <a:gd name="T63" fmla="*/ 12 h 118"/>
                <a:gd name="T64" fmla="*/ 268 w 273"/>
                <a:gd name="T65" fmla="*/ 17 h 118"/>
                <a:gd name="T66" fmla="*/ 266 w 273"/>
                <a:gd name="T67" fmla="*/ 17 h 118"/>
                <a:gd name="T68" fmla="*/ 261 w 273"/>
                <a:gd name="T69" fmla="*/ 13 h 118"/>
                <a:gd name="T70" fmla="*/ 259 w 273"/>
                <a:gd name="T71" fmla="*/ 17 h 118"/>
                <a:gd name="T72" fmla="*/ 264 w 273"/>
                <a:gd name="T73" fmla="*/ 6 h 118"/>
                <a:gd name="T74" fmla="*/ 268 w 273"/>
                <a:gd name="T75" fmla="*/ 17 h 118"/>
                <a:gd name="T76" fmla="*/ 261 w 273"/>
                <a:gd name="T77" fmla="*/ 12 h 118"/>
                <a:gd name="T78" fmla="*/ 264 w 273"/>
                <a:gd name="T79" fmla="*/ 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3" h="118">
                  <a:moveTo>
                    <a:pt x="2" y="114"/>
                  </a:moveTo>
                  <a:cubicBezTo>
                    <a:pt x="1" y="114"/>
                    <a:pt x="0" y="113"/>
                    <a:pt x="0" y="1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2" y="3"/>
                    <a:pt x="12" y="4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3"/>
                    <a:pt x="11" y="114"/>
                    <a:pt x="10" y="114"/>
                  </a:cubicBezTo>
                  <a:lnTo>
                    <a:pt x="2" y="114"/>
                  </a:lnTo>
                  <a:close/>
                  <a:moveTo>
                    <a:pt x="96" y="54"/>
                  </a:moveTo>
                  <a:cubicBezTo>
                    <a:pt x="95" y="53"/>
                    <a:pt x="94" y="53"/>
                    <a:pt x="94" y="54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7" y="61"/>
                    <a:pt x="87" y="62"/>
                    <a:pt x="88" y="62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4" y="118"/>
                    <a:pt x="145" y="117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0"/>
                    <a:pt x="151" y="109"/>
                    <a:pt x="151" y="109"/>
                  </a:cubicBezTo>
                  <a:lnTo>
                    <a:pt x="96" y="54"/>
                  </a:lnTo>
                  <a:close/>
                  <a:moveTo>
                    <a:pt x="227" y="0"/>
                  </a:moveTo>
                  <a:cubicBezTo>
                    <a:pt x="195" y="0"/>
                    <a:pt x="170" y="26"/>
                    <a:pt x="170" y="58"/>
                  </a:cubicBezTo>
                  <a:cubicBezTo>
                    <a:pt x="170" y="58"/>
                    <a:pt x="170" y="59"/>
                    <a:pt x="171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8"/>
                    <a:pt x="181" y="58"/>
                  </a:cubicBezTo>
                  <a:cubicBezTo>
                    <a:pt x="181" y="33"/>
                    <a:pt x="202" y="12"/>
                    <a:pt x="227" y="12"/>
                  </a:cubicBezTo>
                  <a:cubicBezTo>
                    <a:pt x="227" y="12"/>
                    <a:pt x="228" y="12"/>
                    <a:pt x="228" y="11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28" y="0"/>
                    <a:pt x="227" y="0"/>
                    <a:pt x="227" y="0"/>
                  </a:cubicBezTo>
                  <a:moveTo>
                    <a:pt x="235" y="57"/>
                  </a:moveTo>
                  <a:cubicBezTo>
                    <a:pt x="233" y="57"/>
                    <a:pt x="233" y="58"/>
                    <a:pt x="233" y="58"/>
                  </a:cubicBezTo>
                  <a:cubicBezTo>
                    <a:pt x="233" y="83"/>
                    <a:pt x="213" y="104"/>
                    <a:pt x="187" y="104"/>
                  </a:cubicBezTo>
                  <a:cubicBezTo>
                    <a:pt x="187" y="104"/>
                    <a:pt x="186" y="104"/>
                    <a:pt x="186" y="10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6" y="115"/>
                    <a:pt x="187" y="116"/>
                    <a:pt x="187" y="116"/>
                  </a:cubicBezTo>
                  <a:cubicBezTo>
                    <a:pt x="219" y="116"/>
                    <a:pt x="245" y="90"/>
                    <a:pt x="245" y="58"/>
                  </a:cubicBezTo>
                  <a:cubicBezTo>
                    <a:pt x="245" y="58"/>
                    <a:pt x="245" y="57"/>
                    <a:pt x="244" y="57"/>
                  </a:cubicBezTo>
                  <a:lnTo>
                    <a:pt x="235" y="57"/>
                  </a:lnTo>
                  <a:close/>
                  <a:moveTo>
                    <a:pt x="132" y="17"/>
                  </a:moveTo>
                  <a:cubicBezTo>
                    <a:pt x="121" y="6"/>
                    <a:pt x="107" y="0"/>
                    <a:pt x="92" y="0"/>
                  </a:cubicBezTo>
                  <a:cubicBezTo>
                    <a:pt x="76" y="0"/>
                    <a:pt x="62" y="6"/>
                    <a:pt x="51" y="17"/>
                  </a:cubicBezTo>
                  <a:cubicBezTo>
                    <a:pt x="40" y="28"/>
                    <a:pt x="34" y="42"/>
                    <a:pt x="34" y="58"/>
                  </a:cubicBezTo>
                  <a:cubicBezTo>
                    <a:pt x="34" y="73"/>
                    <a:pt x="40" y="88"/>
                    <a:pt x="51" y="99"/>
                  </a:cubicBezTo>
                  <a:cubicBezTo>
                    <a:pt x="62" y="109"/>
                    <a:pt x="76" y="115"/>
                    <a:pt x="92" y="115"/>
                  </a:cubicBezTo>
                  <a:cubicBezTo>
                    <a:pt x="92" y="115"/>
                    <a:pt x="93" y="115"/>
                    <a:pt x="93" y="114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93" y="104"/>
                    <a:pt x="92" y="104"/>
                    <a:pt x="92" y="104"/>
                  </a:cubicBezTo>
                  <a:cubicBezTo>
                    <a:pt x="79" y="104"/>
                    <a:pt x="68" y="99"/>
                    <a:pt x="59" y="90"/>
                  </a:cubicBezTo>
                  <a:cubicBezTo>
                    <a:pt x="50" y="82"/>
                    <a:pt x="46" y="70"/>
                    <a:pt x="46" y="58"/>
                  </a:cubicBezTo>
                  <a:cubicBezTo>
                    <a:pt x="46" y="46"/>
                    <a:pt x="50" y="34"/>
                    <a:pt x="59" y="25"/>
                  </a:cubicBezTo>
                  <a:cubicBezTo>
                    <a:pt x="68" y="17"/>
                    <a:pt x="79" y="12"/>
                    <a:pt x="92" y="12"/>
                  </a:cubicBezTo>
                  <a:cubicBezTo>
                    <a:pt x="104" y="12"/>
                    <a:pt x="115" y="17"/>
                    <a:pt x="124" y="25"/>
                  </a:cubicBezTo>
                  <a:cubicBezTo>
                    <a:pt x="133" y="34"/>
                    <a:pt x="138" y="46"/>
                    <a:pt x="138" y="58"/>
                  </a:cubicBezTo>
                  <a:cubicBezTo>
                    <a:pt x="138" y="58"/>
                    <a:pt x="138" y="59"/>
                    <a:pt x="139" y="59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9" y="59"/>
                    <a:pt x="149" y="58"/>
                    <a:pt x="149" y="58"/>
                  </a:cubicBezTo>
                  <a:cubicBezTo>
                    <a:pt x="149" y="42"/>
                    <a:pt x="143" y="28"/>
                    <a:pt x="132" y="17"/>
                  </a:cubicBezTo>
                  <a:moveTo>
                    <a:pt x="273" y="12"/>
                  </a:moveTo>
                  <a:cubicBezTo>
                    <a:pt x="273" y="6"/>
                    <a:pt x="270" y="2"/>
                    <a:pt x="263" y="2"/>
                  </a:cubicBezTo>
                  <a:cubicBezTo>
                    <a:pt x="257" y="2"/>
                    <a:pt x="253" y="6"/>
                    <a:pt x="253" y="12"/>
                  </a:cubicBezTo>
                  <a:cubicBezTo>
                    <a:pt x="253" y="17"/>
                    <a:pt x="257" y="22"/>
                    <a:pt x="263" y="22"/>
                  </a:cubicBezTo>
                  <a:cubicBezTo>
                    <a:pt x="270" y="22"/>
                    <a:pt x="273" y="17"/>
                    <a:pt x="273" y="12"/>
                  </a:cubicBezTo>
                  <a:moveTo>
                    <a:pt x="263" y="21"/>
                  </a:moveTo>
                  <a:cubicBezTo>
                    <a:pt x="258" y="21"/>
                    <a:pt x="255" y="17"/>
                    <a:pt x="255" y="12"/>
                  </a:cubicBezTo>
                  <a:cubicBezTo>
                    <a:pt x="255" y="7"/>
                    <a:pt x="258" y="3"/>
                    <a:pt x="263" y="3"/>
                  </a:cubicBezTo>
                  <a:cubicBezTo>
                    <a:pt x="268" y="3"/>
                    <a:pt x="271" y="7"/>
                    <a:pt x="271" y="12"/>
                  </a:cubicBezTo>
                  <a:cubicBezTo>
                    <a:pt x="271" y="17"/>
                    <a:pt x="268" y="21"/>
                    <a:pt x="263" y="21"/>
                  </a:cubicBezTo>
                  <a:moveTo>
                    <a:pt x="268" y="17"/>
                  </a:moveTo>
                  <a:cubicBezTo>
                    <a:pt x="268" y="17"/>
                    <a:pt x="268" y="17"/>
                    <a:pt x="268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3" y="13"/>
                    <a:pt x="263" y="13"/>
                    <a:pt x="263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7"/>
                    <a:pt x="261" y="17"/>
                    <a:pt x="261" y="17"/>
                  </a:cubicBezTo>
                  <a:cubicBezTo>
                    <a:pt x="259" y="17"/>
                    <a:pt x="259" y="17"/>
                    <a:pt x="259" y="17"/>
                  </a:cubicBezTo>
                  <a:cubicBezTo>
                    <a:pt x="259" y="6"/>
                    <a:pt x="259" y="6"/>
                    <a:pt x="259" y="6"/>
                  </a:cubicBezTo>
                  <a:cubicBezTo>
                    <a:pt x="264" y="6"/>
                    <a:pt x="264" y="6"/>
                    <a:pt x="264" y="6"/>
                  </a:cubicBezTo>
                  <a:cubicBezTo>
                    <a:pt x="269" y="6"/>
                    <a:pt x="269" y="13"/>
                    <a:pt x="265" y="13"/>
                  </a:cubicBezTo>
                  <a:lnTo>
                    <a:pt x="268" y="17"/>
                  </a:lnTo>
                  <a:close/>
                  <a:moveTo>
                    <a:pt x="261" y="8"/>
                  </a:moveTo>
                  <a:cubicBezTo>
                    <a:pt x="261" y="12"/>
                    <a:pt x="261" y="12"/>
                    <a:pt x="261" y="12"/>
                  </a:cubicBezTo>
                  <a:cubicBezTo>
                    <a:pt x="264" y="12"/>
                    <a:pt x="264" y="12"/>
                    <a:pt x="264" y="12"/>
                  </a:cubicBezTo>
                  <a:cubicBezTo>
                    <a:pt x="267" y="12"/>
                    <a:pt x="267" y="8"/>
                    <a:pt x="264" y="8"/>
                  </a:cubicBezTo>
                  <a:lnTo>
                    <a:pt x="26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F5664046-1F0D-4F0E-B8CC-EB73C1A6F8B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9000" y="6503988"/>
              <a:ext cx="1508125" cy="266700"/>
            </a:xfrm>
            <a:custGeom>
              <a:avLst/>
              <a:gdLst>
                <a:gd name="T0" fmla="*/ 74 w 792"/>
                <a:gd name="T1" fmla="*/ 51 h 140"/>
                <a:gd name="T2" fmla="*/ 96 w 792"/>
                <a:gd name="T3" fmla="*/ 57 h 140"/>
                <a:gd name="T4" fmla="*/ 89 w 792"/>
                <a:gd name="T5" fmla="*/ 57 h 140"/>
                <a:gd name="T6" fmla="*/ 162 w 792"/>
                <a:gd name="T7" fmla="*/ 51 h 140"/>
                <a:gd name="T8" fmla="*/ 138 w 792"/>
                <a:gd name="T9" fmla="*/ 51 h 140"/>
                <a:gd name="T10" fmla="*/ 138 w 792"/>
                <a:gd name="T11" fmla="*/ 97 h 140"/>
                <a:gd name="T12" fmla="*/ 162 w 792"/>
                <a:gd name="T13" fmla="*/ 97 h 140"/>
                <a:gd name="T14" fmla="*/ 201 w 792"/>
                <a:gd name="T15" fmla="*/ 97 h 140"/>
                <a:gd name="T16" fmla="*/ 193 w 792"/>
                <a:gd name="T17" fmla="*/ 97 h 140"/>
                <a:gd name="T18" fmla="*/ 225 w 792"/>
                <a:gd name="T19" fmla="*/ 97 h 140"/>
                <a:gd name="T20" fmla="*/ 258 w 792"/>
                <a:gd name="T21" fmla="*/ 97 h 140"/>
                <a:gd name="T22" fmla="*/ 256 w 792"/>
                <a:gd name="T23" fmla="*/ 51 h 140"/>
                <a:gd name="T24" fmla="*/ 323 w 792"/>
                <a:gd name="T25" fmla="*/ 51 h 140"/>
                <a:gd name="T26" fmla="*/ 295 w 792"/>
                <a:gd name="T27" fmla="*/ 51 h 140"/>
                <a:gd name="T28" fmla="*/ 295 w 792"/>
                <a:gd name="T29" fmla="*/ 97 h 140"/>
                <a:gd name="T30" fmla="*/ 325 w 792"/>
                <a:gd name="T31" fmla="*/ 97 h 140"/>
                <a:gd name="T32" fmla="*/ 323 w 792"/>
                <a:gd name="T33" fmla="*/ 51 h 140"/>
                <a:gd name="T34" fmla="*/ 404 w 792"/>
                <a:gd name="T35" fmla="*/ 79 h 140"/>
                <a:gd name="T36" fmla="*/ 380 w 792"/>
                <a:gd name="T37" fmla="*/ 58 h 140"/>
                <a:gd name="T38" fmla="*/ 373 w 792"/>
                <a:gd name="T39" fmla="*/ 51 h 140"/>
                <a:gd name="T40" fmla="*/ 470 w 792"/>
                <a:gd name="T41" fmla="*/ 74 h 140"/>
                <a:gd name="T42" fmla="*/ 447 w 792"/>
                <a:gd name="T43" fmla="*/ 98 h 140"/>
                <a:gd name="T44" fmla="*/ 430 w 792"/>
                <a:gd name="T45" fmla="*/ 74 h 140"/>
                <a:gd name="T46" fmla="*/ 447 w 792"/>
                <a:gd name="T47" fmla="*/ 91 h 140"/>
                <a:gd name="T48" fmla="*/ 529 w 792"/>
                <a:gd name="T49" fmla="*/ 66 h 140"/>
                <a:gd name="T50" fmla="*/ 492 w 792"/>
                <a:gd name="T51" fmla="*/ 97 h 140"/>
                <a:gd name="T52" fmla="*/ 509 w 792"/>
                <a:gd name="T53" fmla="*/ 81 h 140"/>
                <a:gd name="T54" fmla="*/ 530 w 792"/>
                <a:gd name="T55" fmla="*/ 95 h 140"/>
                <a:gd name="T56" fmla="*/ 513 w 792"/>
                <a:gd name="T57" fmla="*/ 74 h 140"/>
                <a:gd name="T58" fmla="*/ 513 w 792"/>
                <a:gd name="T59" fmla="*/ 58 h 140"/>
                <a:gd name="T60" fmla="*/ 594 w 792"/>
                <a:gd name="T61" fmla="*/ 86 h 140"/>
                <a:gd name="T62" fmla="*/ 565 w 792"/>
                <a:gd name="T63" fmla="*/ 86 h 140"/>
                <a:gd name="T64" fmla="*/ 562 w 792"/>
                <a:gd name="T65" fmla="*/ 97 h 140"/>
                <a:gd name="T66" fmla="*/ 580 w 792"/>
                <a:gd name="T67" fmla="*/ 65 h 140"/>
                <a:gd name="T68" fmla="*/ 597 w 792"/>
                <a:gd name="T69" fmla="*/ 97 h 140"/>
                <a:gd name="T70" fmla="*/ 673 w 792"/>
                <a:gd name="T71" fmla="*/ 97 h 140"/>
                <a:gd name="T72" fmla="*/ 624 w 792"/>
                <a:gd name="T73" fmla="*/ 97 h 140"/>
                <a:gd name="T74" fmla="*/ 661 w 792"/>
                <a:gd name="T75" fmla="*/ 87 h 140"/>
                <a:gd name="T76" fmla="*/ 639 w 792"/>
                <a:gd name="T77" fmla="*/ 80 h 140"/>
                <a:gd name="T78" fmla="*/ 731 w 792"/>
                <a:gd name="T79" fmla="*/ 95 h 140"/>
                <a:gd name="T80" fmla="*/ 714 w 792"/>
                <a:gd name="T81" fmla="*/ 51 h 140"/>
                <a:gd name="T82" fmla="*/ 700 w 792"/>
                <a:gd name="T83" fmla="*/ 97 h 140"/>
                <a:gd name="T84" fmla="*/ 723 w 792"/>
                <a:gd name="T85" fmla="*/ 97 h 140"/>
                <a:gd name="T86" fmla="*/ 714 w 792"/>
                <a:gd name="T87" fmla="*/ 58 h 140"/>
                <a:gd name="T88" fmla="*/ 700 w 792"/>
                <a:gd name="T89" fmla="*/ 74 h 140"/>
                <a:gd name="T90" fmla="*/ 752 w 792"/>
                <a:gd name="T91" fmla="*/ 51 h 140"/>
                <a:gd name="T92" fmla="*/ 792 w 792"/>
                <a:gd name="T93" fmla="*/ 73 h 140"/>
                <a:gd name="T94" fmla="*/ 759 w 792"/>
                <a:gd name="T95" fmla="*/ 58 h 140"/>
                <a:gd name="T96" fmla="*/ 769 w 792"/>
                <a:gd name="T97" fmla="*/ 90 h 140"/>
                <a:gd name="T98" fmla="*/ 60 w 792"/>
                <a:gd name="T99" fmla="*/ 0 h 140"/>
                <a:gd name="T100" fmla="*/ 5 w 792"/>
                <a:gd name="T10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92" h="140">
                  <a:moveTo>
                    <a:pt x="89" y="57"/>
                  </a:moveTo>
                  <a:cubicBezTo>
                    <a:pt x="74" y="57"/>
                    <a:pt x="74" y="57"/>
                    <a:pt x="74" y="57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89" y="97"/>
                    <a:pt x="89" y="97"/>
                    <a:pt x="89" y="97"/>
                  </a:cubicBezTo>
                  <a:lnTo>
                    <a:pt x="89" y="57"/>
                  </a:lnTo>
                  <a:close/>
                  <a:moveTo>
                    <a:pt x="169" y="97"/>
                  </a:moveTo>
                  <a:cubicBezTo>
                    <a:pt x="169" y="51"/>
                    <a:pt x="169" y="51"/>
                    <a:pt x="169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8" y="51"/>
                    <a:pt x="138" y="51"/>
                    <a:pt x="138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2" y="97"/>
                    <a:pt x="162" y="97"/>
                    <a:pt x="162" y="97"/>
                  </a:cubicBezTo>
                  <a:lnTo>
                    <a:pt x="169" y="97"/>
                  </a:lnTo>
                  <a:close/>
                  <a:moveTo>
                    <a:pt x="193" y="97"/>
                  </a:moveTo>
                  <a:cubicBezTo>
                    <a:pt x="201" y="97"/>
                    <a:pt x="201" y="97"/>
                    <a:pt x="201" y="97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193" y="51"/>
                    <a:pt x="193" y="51"/>
                    <a:pt x="193" y="51"/>
                  </a:cubicBezTo>
                  <a:lnTo>
                    <a:pt x="193" y="97"/>
                  </a:lnTo>
                  <a:close/>
                  <a:moveTo>
                    <a:pt x="230" y="51"/>
                  </a:moveTo>
                  <a:cubicBezTo>
                    <a:pt x="225" y="51"/>
                    <a:pt x="225" y="51"/>
                    <a:pt x="225" y="51"/>
                  </a:cubicBezTo>
                  <a:cubicBezTo>
                    <a:pt x="225" y="97"/>
                    <a:pt x="225" y="97"/>
                    <a:pt x="225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58" y="97"/>
                    <a:pt x="258" y="97"/>
                    <a:pt x="258" y="97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83"/>
                    <a:pt x="256" y="83"/>
                    <a:pt x="256" y="83"/>
                  </a:cubicBezTo>
                  <a:lnTo>
                    <a:pt x="230" y="51"/>
                  </a:lnTo>
                  <a:close/>
                  <a:moveTo>
                    <a:pt x="323" y="51"/>
                  </a:moveTo>
                  <a:cubicBezTo>
                    <a:pt x="314" y="51"/>
                    <a:pt x="314" y="51"/>
                    <a:pt x="314" y="5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288" y="51"/>
                    <a:pt x="288" y="51"/>
                    <a:pt x="288" y="51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95" y="76"/>
                    <a:pt x="295" y="76"/>
                    <a:pt x="295" y="76"/>
                  </a:cubicBezTo>
                  <a:cubicBezTo>
                    <a:pt x="316" y="97"/>
                    <a:pt x="316" y="97"/>
                    <a:pt x="316" y="97"/>
                  </a:cubicBezTo>
                  <a:cubicBezTo>
                    <a:pt x="325" y="97"/>
                    <a:pt x="325" y="97"/>
                    <a:pt x="325" y="97"/>
                  </a:cubicBezTo>
                  <a:cubicBezTo>
                    <a:pt x="325" y="96"/>
                    <a:pt x="325" y="96"/>
                    <a:pt x="325" y="96"/>
                  </a:cubicBezTo>
                  <a:cubicBezTo>
                    <a:pt x="302" y="73"/>
                    <a:pt x="302" y="73"/>
                    <a:pt x="302" y="73"/>
                  </a:cubicBezTo>
                  <a:cubicBezTo>
                    <a:pt x="323" y="51"/>
                    <a:pt x="323" y="51"/>
                    <a:pt x="323" y="51"/>
                  </a:cubicBezTo>
                  <a:close/>
                  <a:moveTo>
                    <a:pt x="380" y="97"/>
                  </a:moveTo>
                  <a:cubicBezTo>
                    <a:pt x="380" y="79"/>
                    <a:pt x="380" y="79"/>
                    <a:pt x="380" y="79"/>
                  </a:cubicBezTo>
                  <a:cubicBezTo>
                    <a:pt x="404" y="79"/>
                    <a:pt x="404" y="79"/>
                    <a:pt x="404" y="79"/>
                  </a:cubicBezTo>
                  <a:cubicBezTo>
                    <a:pt x="404" y="72"/>
                    <a:pt x="404" y="72"/>
                    <a:pt x="404" y="72"/>
                  </a:cubicBezTo>
                  <a:cubicBezTo>
                    <a:pt x="380" y="72"/>
                    <a:pt x="380" y="72"/>
                    <a:pt x="380" y="72"/>
                  </a:cubicBezTo>
                  <a:cubicBezTo>
                    <a:pt x="380" y="58"/>
                    <a:pt x="380" y="58"/>
                    <a:pt x="380" y="58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5" y="51"/>
                    <a:pt x="405" y="51"/>
                    <a:pt x="405" y="51"/>
                  </a:cubicBezTo>
                  <a:cubicBezTo>
                    <a:pt x="373" y="51"/>
                    <a:pt x="373" y="51"/>
                    <a:pt x="373" y="51"/>
                  </a:cubicBezTo>
                  <a:cubicBezTo>
                    <a:pt x="373" y="97"/>
                    <a:pt x="373" y="97"/>
                    <a:pt x="373" y="97"/>
                  </a:cubicBezTo>
                  <a:lnTo>
                    <a:pt x="380" y="97"/>
                  </a:lnTo>
                  <a:close/>
                  <a:moveTo>
                    <a:pt x="470" y="74"/>
                  </a:moveTo>
                  <a:cubicBezTo>
                    <a:pt x="470" y="62"/>
                    <a:pt x="462" y="50"/>
                    <a:pt x="447" y="50"/>
                  </a:cubicBezTo>
                  <a:cubicBezTo>
                    <a:pt x="433" y="50"/>
                    <a:pt x="423" y="60"/>
                    <a:pt x="423" y="74"/>
                  </a:cubicBezTo>
                  <a:cubicBezTo>
                    <a:pt x="423" y="86"/>
                    <a:pt x="431" y="98"/>
                    <a:pt x="447" y="98"/>
                  </a:cubicBezTo>
                  <a:cubicBezTo>
                    <a:pt x="462" y="98"/>
                    <a:pt x="470" y="86"/>
                    <a:pt x="470" y="74"/>
                  </a:cubicBezTo>
                  <a:moveTo>
                    <a:pt x="447" y="91"/>
                  </a:moveTo>
                  <a:cubicBezTo>
                    <a:pt x="435" y="91"/>
                    <a:pt x="430" y="82"/>
                    <a:pt x="430" y="74"/>
                  </a:cubicBezTo>
                  <a:cubicBezTo>
                    <a:pt x="430" y="64"/>
                    <a:pt x="436" y="57"/>
                    <a:pt x="447" y="57"/>
                  </a:cubicBezTo>
                  <a:cubicBezTo>
                    <a:pt x="458" y="57"/>
                    <a:pt x="463" y="66"/>
                    <a:pt x="463" y="74"/>
                  </a:cubicBezTo>
                  <a:cubicBezTo>
                    <a:pt x="463" y="83"/>
                    <a:pt x="458" y="91"/>
                    <a:pt x="447" y="91"/>
                  </a:cubicBezTo>
                  <a:moveTo>
                    <a:pt x="530" y="95"/>
                  </a:moveTo>
                  <a:cubicBezTo>
                    <a:pt x="517" y="80"/>
                    <a:pt x="517" y="80"/>
                    <a:pt x="517" y="80"/>
                  </a:cubicBezTo>
                  <a:cubicBezTo>
                    <a:pt x="526" y="79"/>
                    <a:pt x="529" y="72"/>
                    <a:pt x="529" y="66"/>
                  </a:cubicBezTo>
                  <a:cubicBezTo>
                    <a:pt x="529" y="58"/>
                    <a:pt x="524" y="51"/>
                    <a:pt x="513" y="51"/>
                  </a:cubicBezTo>
                  <a:cubicBezTo>
                    <a:pt x="506" y="51"/>
                    <a:pt x="499" y="51"/>
                    <a:pt x="492" y="51"/>
                  </a:cubicBezTo>
                  <a:cubicBezTo>
                    <a:pt x="492" y="97"/>
                    <a:pt x="492" y="97"/>
                    <a:pt x="492" y="97"/>
                  </a:cubicBezTo>
                  <a:cubicBezTo>
                    <a:pt x="499" y="97"/>
                    <a:pt x="499" y="97"/>
                    <a:pt x="499" y="97"/>
                  </a:cubicBezTo>
                  <a:cubicBezTo>
                    <a:pt x="499" y="81"/>
                    <a:pt x="499" y="81"/>
                    <a:pt x="499" y="81"/>
                  </a:cubicBezTo>
                  <a:cubicBezTo>
                    <a:pt x="509" y="81"/>
                    <a:pt x="509" y="81"/>
                    <a:pt x="509" y="81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31" y="97"/>
                    <a:pt x="531" y="97"/>
                    <a:pt x="531" y="97"/>
                  </a:cubicBezTo>
                  <a:lnTo>
                    <a:pt x="530" y="95"/>
                  </a:lnTo>
                  <a:close/>
                  <a:moveTo>
                    <a:pt x="513" y="58"/>
                  </a:moveTo>
                  <a:cubicBezTo>
                    <a:pt x="519" y="58"/>
                    <a:pt x="522" y="62"/>
                    <a:pt x="522" y="66"/>
                  </a:cubicBezTo>
                  <a:cubicBezTo>
                    <a:pt x="522" y="70"/>
                    <a:pt x="519" y="74"/>
                    <a:pt x="513" y="74"/>
                  </a:cubicBezTo>
                  <a:cubicBezTo>
                    <a:pt x="499" y="74"/>
                    <a:pt x="499" y="74"/>
                    <a:pt x="499" y="74"/>
                  </a:cubicBezTo>
                  <a:cubicBezTo>
                    <a:pt x="499" y="58"/>
                    <a:pt x="499" y="58"/>
                    <a:pt x="499" y="58"/>
                  </a:cubicBezTo>
                  <a:lnTo>
                    <a:pt x="513" y="58"/>
                  </a:lnTo>
                  <a:close/>
                  <a:moveTo>
                    <a:pt x="614" y="51"/>
                  </a:moveTo>
                  <a:cubicBezTo>
                    <a:pt x="605" y="51"/>
                    <a:pt x="605" y="51"/>
                    <a:pt x="605" y="51"/>
                  </a:cubicBezTo>
                  <a:cubicBezTo>
                    <a:pt x="594" y="86"/>
                    <a:pt x="594" y="86"/>
                    <a:pt x="594" y="86"/>
                  </a:cubicBezTo>
                  <a:cubicBezTo>
                    <a:pt x="582" y="51"/>
                    <a:pt x="582" y="51"/>
                    <a:pt x="582" y="51"/>
                  </a:cubicBezTo>
                  <a:cubicBezTo>
                    <a:pt x="577" y="51"/>
                    <a:pt x="577" y="51"/>
                    <a:pt x="577" y="51"/>
                  </a:cubicBezTo>
                  <a:cubicBezTo>
                    <a:pt x="565" y="86"/>
                    <a:pt x="565" y="86"/>
                    <a:pt x="565" y="86"/>
                  </a:cubicBezTo>
                  <a:cubicBezTo>
                    <a:pt x="554" y="51"/>
                    <a:pt x="554" y="51"/>
                    <a:pt x="554" y="51"/>
                  </a:cubicBezTo>
                  <a:cubicBezTo>
                    <a:pt x="545" y="51"/>
                    <a:pt x="545" y="51"/>
                    <a:pt x="545" y="51"/>
                  </a:cubicBezTo>
                  <a:cubicBezTo>
                    <a:pt x="562" y="97"/>
                    <a:pt x="562" y="97"/>
                    <a:pt x="562" y="97"/>
                  </a:cubicBezTo>
                  <a:cubicBezTo>
                    <a:pt x="568" y="97"/>
                    <a:pt x="568" y="97"/>
                    <a:pt x="568" y="97"/>
                  </a:cubicBezTo>
                  <a:cubicBezTo>
                    <a:pt x="575" y="81"/>
                    <a:pt x="575" y="81"/>
                    <a:pt x="575" y="81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85" y="81"/>
                    <a:pt x="585" y="81"/>
                    <a:pt x="585" y="81"/>
                  </a:cubicBezTo>
                  <a:cubicBezTo>
                    <a:pt x="591" y="97"/>
                    <a:pt x="591" y="97"/>
                    <a:pt x="591" y="97"/>
                  </a:cubicBezTo>
                  <a:cubicBezTo>
                    <a:pt x="597" y="97"/>
                    <a:pt x="597" y="97"/>
                    <a:pt x="597" y="97"/>
                  </a:cubicBezTo>
                  <a:lnTo>
                    <a:pt x="614" y="51"/>
                  </a:lnTo>
                  <a:close/>
                  <a:moveTo>
                    <a:pt x="665" y="97"/>
                  </a:moveTo>
                  <a:cubicBezTo>
                    <a:pt x="673" y="97"/>
                    <a:pt x="673" y="97"/>
                    <a:pt x="673" y="97"/>
                  </a:cubicBezTo>
                  <a:cubicBezTo>
                    <a:pt x="653" y="51"/>
                    <a:pt x="653" y="51"/>
                    <a:pt x="653" y="51"/>
                  </a:cubicBezTo>
                  <a:cubicBezTo>
                    <a:pt x="645" y="51"/>
                    <a:pt x="645" y="51"/>
                    <a:pt x="645" y="51"/>
                  </a:cubicBezTo>
                  <a:cubicBezTo>
                    <a:pt x="624" y="97"/>
                    <a:pt x="624" y="97"/>
                    <a:pt x="624" y="97"/>
                  </a:cubicBezTo>
                  <a:cubicBezTo>
                    <a:pt x="632" y="97"/>
                    <a:pt x="632" y="97"/>
                    <a:pt x="632" y="97"/>
                  </a:cubicBezTo>
                  <a:cubicBezTo>
                    <a:pt x="636" y="87"/>
                    <a:pt x="636" y="87"/>
                    <a:pt x="636" y="87"/>
                  </a:cubicBezTo>
                  <a:cubicBezTo>
                    <a:pt x="661" y="87"/>
                    <a:pt x="661" y="87"/>
                    <a:pt x="661" y="87"/>
                  </a:cubicBezTo>
                  <a:lnTo>
                    <a:pt x="665" y="97"/>
                  </a:lnTo>
                  <a:close/>
                  <a:moveTo>
                    <a:pt x="658" y="80"/>
                  </a:moveTo>
                  <a:cubicBezTo>
                    <a:pt x="639" y="80"/>
                    <a:pt x="639" y="80"/>
                    <a:pt x="639" y="80"/>
                  </a:cubicBezTo>
                  <a:cubicBezTo>
                    <a:pt x="649" y="59"/>
                    <a:pt x="649" y="59"/>
                    <a:pt x="649" y="59"/>
                  </a:cubicBezTo>
                  <a:lnTo>
                    <a:pt x="658" y="80"/>
                  </a:lnTo>
                  <a:close/>
                  <a:moveTo>
                    <a:pt x="731" y="95"/>
                  </a:moveTo>
                  <a:cubicBezTo>
                    <a:pt x="717" y="80"/>
                    <a:pt x="717" y="80"/>
                    <a:pt x="717" y="80"/>
                  </a:cubicBezTo>
                  <a:cubicBezTo>
                    <a:pt x="726" y="79"/>
                    <a:pt x="730" y="72"/>
                    <a:pt x="730" y="66"/>
                  </a:cubicBezTo>
                  <a:cubicBezTo>
                    <a:pt x="730" y="58"/>
                    <a:pt x="724" y="51"/>
                    <a:pt x="714" y="51"/>
                  </a:cubicBezTo>
                  <a:cubicBezTo>
                    <a:pt x="706" y="51"/>
                    <a:pt x="699" y="51"/>
                    <a:pt x="692" y="51"/>
                  </a:cubicBezTo>
                  <a:cubicBezTo>
                    <a:pt x="692" y="97"/>
                    <a:pt x="692" y="97"/>
                    <a:pt x="692" y="97"/>
                  </a:cubicBezTo>
                  <a:cubicBezTo>
                    <a:pt x="700" y="97"/>
                    <a:pt x="700" y="97"/>
                    <a:pt x="700" y="97"/>
                  </a:cubicBezTo>
                  <a:cubicBezTo>
                    <a:pt x="700" y="81"/>
                    <a:pt x="700" y="81"/>
                    <a:pt x="700" y="81"/>
                  </a:cubicBezTo>
                  <a:cubicBezTo>
                    <a:pt x="709" y="81"/>
                    <a:pt x="709" y="81"/>
                    <a:pt x="709" y="81"/>
                  </a:cubicBezTo>
                  <a:cubicBezTo>
                    <a:pt x="723" y="97"/>
                    <a:pt x="723" y="97"/>
                    <a:pt x="723" y="97"/>
                  </a:cubicBezTo>
                  <a:cubicBezTo>
                    <a:pt x="732" y="97"/>
                    <a:pt x="732" y="97"/>
                    <a:pt x="732" y="97"/>
                  </a:cubicBezTo>
                  <a:lnTo>
                    <a:pt x="731" y="95"/>
                  </a:lnTo>
                  <a:close/>
                  <a:moveTo>
                    <a:pt x="714" y="58"/>
                  </a:moveTo>
                  <a:cubicBezTo>
                    <a:pt x="720" y="58"/>
                    <a:pt x="722" y="62"/>
                    <a:pt x="722" y="66"/>
                  </a:cubicBezTo>
                  <a:cubicBezTo>
                    <a:pt x="722" y="70"/>
                    <a:pt x="720" y="74"/>
                    <a:pt x="713" y="74"/>
                  </a:cubicBezTo>
                  <a:cubicBezTo>
                    <a:pt x="700" y="74"/>
                    <a:pt x="700" y="74"/>
                    <a:pt x="700" y="74"/>
                  </a:cubicBezTo>
                  <a:cubicBezTo>
                    <a:pt x="700" y="58"/>
                    <a:pt x="700" y="58"/>
                    <a:pt x="700" y="58"/>
                  </a:cubicBezTo>
                  <a:lnTo>
                    <a:pt x="714" y="58"/>
                  </a:lnTo>
                  <a:close/>
                  <a:moveTo>
                    <a:pt x="752" y="51"/>
                  </a:moveTo>
                  <a:cubicBezTo>
                    <a:pt x="752" y="97"/>
                    <a:pt x="752" y="97"/>
                    <a:pt x="752" y="97"/>
                  </a:cubicBezTo>
                  <a:cubicBezTo>
                    <a:pt x="769" y="97"/>
                    <a:pt x="769" y="97"/>
                    <a:pt x="769" y="97"/>
                  </a:cubicBezTo>
                  <a:cubicBezTo>
                    <a:pt x="785" y="97"/>
                    <a:pt x="792" y="85"/>
                    <a:pt x="792" y="73"/>
                  </a:cubicBezTo>
                  <a:cubicBezTo>
                    <a:pt x="792" y="62"/>
                    <a:pt x="785" y="51"/>
                    <a:pt x="769" y="51"/>
                  </a:cubicBezTo>
                  <a:lnTo>
                    <a:pt x="752" y="51"/>
                  </a:lnTo>
                  <a:close/>
                  <a:moveTo>
                    <a:pt x="759" y="58"/>
                  </a:moveTo>
                  <a:cubicBezTo>
                    <a:pt x="769" y="58"/>
                    <a:pt x="769" y="58"/>
                    <a:pt x="769" y="58"/>
                  </a:cubicBezTo>
                  <a:cubicBezTo>
                    <a:pt x="780" y="58"/>
                    <a:pt x="785" y="66"/>
                    <a:pt x="785" y="73"/>
                  </a:cubicBezTo>
                  <a:cubicBezTo>
                    <a:pt x="785" y="81"/>
                    <a:pt x="780" y="90"/>
                    <a:pt x="769" y="90"/>
                  </a:cubicBezTo>
                  <a:cubicBezTo>
                    <a:pt x="759" y="90"/>
                    <a:pt x="759" y="90"/>
                    <a:pt x="759" y="90"/>
                  </a:cubicBezTo>
                  <a:lnTo>
                    <a:pt x="759" y="58"/>
                  </a:lnTo>
                  <a:close/>
                  <a:moveTo>
                    <a:pt x="6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5" y="140"/>
                    <a:pt x="5" y="140"/>
                    <a:pt x="5" y="14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</p:grpSp>
      <p:sp>
        <p:nvSpPr>
          <p:cNvPr id="13" name="Rectangle 8">
            <a:extLst>
              <a:ext uri="{FF2B5EF4-FFF2-40B4-BE49-F238E27FC236}">
                <a16:creationId xmlns:a16="http://schemas.microsoft.com/office/drawing/2014/main" xmlns="" id="{588E0DFE-E657-4351-990A-43CD390D1FA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31875" y="6370638"/>
            <a:ext cx="1895475" cy="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8" name="Rectangle 29">
            <a:extLst>
              <a:ext uri="{FF2B5EF4-FFF2-40B4-BE49-F238E27FC236}">
                <a16:creationId xmlns:a16="http://schemas.microsoft.com/office/drawing/2014/main" xmlns="" id="{2DB75C56-12D1-497E-B220-9D4F9B7AB00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7800" y="6372225"/>
            <a:ext cx="792162" cy="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3814689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Nagłówek sekcji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ymbol zastępczy obrazu 18">
            <a:extLst>
              <a:ext uri="{FF2B5EF4-FFF2-40B4-BE49-F238E27FC236}">
                <a16:creationId xmlns:a16="http://schemas.microsoft.com/office/drawing/2014/main" xmlns="" id="{2D5EB68C-DEE2-401A-8696-02EC9D29DC2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734412" y="466725"/>
            <a:ext cx="8457589" cy="5913438"/>
          </a:xfrm>
          <a:custGeom>
            <a:avLst/>
            <a:gdLst>
              <a:gd name="connsiteX0" fmla="*/ 2292826 w 8457589"/>
              <a:gd name="connsiteY0" fmla="*/ 0 h 5913438"/>
              <a:gd name="connsiteX1" fmla="*/ 8457589 w 8457589"/>
              <a:gd name="connsiteY1" fmla="*/ 0 h 5913438"/>
              <a:gd name="connsiteX2" fmla="*/ 8457589 w 8457589"/>
              <a:gd name="connsiteY2" fmla="*/ 5913438 h 5913438"/>
              <a:gd name="connsiteX3" fmla="*/ 0 w 8457589"/>
              <a:gd name="connsiteY3" fmla="*/ 5913438 h 591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7589" h="5913438">
                <a:moveTo>
                  <a:pt x="2292826" y="0"/>
                </a:moveTo>
                <a:lnTo>
                  <a:pt x="8457589" y="0"/>
                </a:lnTo>
                <a:lnTo>
                  <a:pt x="8457589" y="5913438"/>
                </a:lnTo>
                <a:lnTo>
                  <a:pt x="0" y="59134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432000" tIns="25200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/>
            </a:lvl1pPr>
          </a:lstStyle>
          <a:p>
            <a:r>
              <a:rPr lang="pl-PL" dirty="0"/>
              <a:t>Kliknij na ikonkę by wstawić zdjęcie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F3BCA143-3DDB-416D-B5A1-3460841FA190}"/>
              </a:ext>
            </a:extLst>
          </p:cNvPr>
          <p:cNvSpPr>
            <a:spLocks/>
          </p:cNvSpPr>
          <p:nvPr userDrawn="1"/>
        </p:nvSpPr>
        <p:spPr bwMode="auto">
          <a:xfrm>
            <a:off x="0" y="0"/>
            <a:ext cx="6045200" cy="6858000"/>
          </a:xfrm>
          <a:custGeom>
            <a:avLst/>
            <a:gdLst>
              <a:gd name="T0" fmla="*/ 0 w 3808"/>
              <a:gd name="T1" fmla="*/ 0 h 4320"/>
              <a:gd name="T2" fmla="*/ 0 w 3808"/>
              <a:gd name="T3" fmla="*/ 4320 h 4320"/>
              <a:gd name="T4" fmla="*/ 2133 w 3808"/>
              <a:gd name="T5" fmla="*/ 4320 h 4320"/>
              <a:gd name="T6" fmla="*/ 3808 w 3808"/>
              <a:gd name="T7" fmla="*/ 0 h 4320"/>
              <a:gd name="T8" fmla="*/ 0 w 3808"/>
              <a:gd name="T9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08" h="4320">
                <a:moveTo>
                  <a:pt x="0" y="0"/>
                </a:moveTo>
                <a:lnTo>
                  <a:pt x="0" y="4320"/>
                </a:lnTo>
                <a:lnTo>
                  <a:pt x="2133" y="4320"/>
                </a:lnTo>
                <a:lnTo>
                  <a:pt x="380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5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xmlns="" id="{E78FB198-10E2-4255-98B0-85FF5D146102}"/>
              </a:ext>
            </a:extLst>
          </p:cNvPr>
          <p:cNvSpPr>
            <a:spLocks/>
          </p:cNvSpPr>
          <p:nvPr userDrawn="1"/>
        </p:nvSpPr>
        <p:spPr bwMode="auto">
          <a:xfrm>
            <a:off x="3378200" y="0"/>
            <a:ext cx="2835275" cy="6858000"/>
          </a:xfrm>
          <a:custGeom>
            <a:avLst/>
            <a:gdLst>
              <a:gd name="T0" fmla="*/ 1677 w 1786"/>
              <a:gd name="T1" fmla="*/ 0 h 4320"/>
              <a:gd name="T2" fmla="*/ 0 w 1786"/>
              <a:gd name="T3" fmla="*/ 4320 h 4320"/>
              <a:gd name="T4" fmla="*/ 110 w 1786"/>
              <a:gd name="T5" fmla="*/ 4320 h 4320"/>
              <a:gd name="T6" fmla="*/ 1786 w 1786"/>
              <a:gd name="T7" fmla="*/ 0 h 4320"/>
              <a:gd name="T8" fmla="*/ 1677 w 1786"/>
              <a:gd name="T9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6" h="4320">
                <a:moveTo>
                  <a:pt x="1677" y="0"/>
                </a:moveTo>
                <a:lnTo>
                  <a:pt x="0" y="4320"/>
                </a:lnTo>
                <a:lnTo>
                  <a:pt x="110" y="4320"/>
                </a:lnTo>
                <a:lnTo>
                  <a:pt x="1786" y="0"/>
                </a:lnTo>
                <a:lnTo>
                  <a:pt x="167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0D14329-D46A-4918-AD83-7226B8A25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978248"/>
            <a:ext cx="3887936" cy="121709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200" cap="all" spc="300" baseline="0">
                <a:solidFill>
                  <a:schemeClr val="bg1"/>
                </a:solidFill>
                <a:latin typeface="Novecento wide UltraLight" panose="00000705000000000000" pitchFamily="50" charset="-18"/>
              </a:defRPr>
            </a:lvl1pPr>
          </a:lstStyle>
          <a:p>
            <a:r>
              <a:rPr lang="pl-PL" dirty="0"/>
              <a:t>tytuł </a:t>
            </a:r>
            <a:br>
              <a:rPr lang="pl-PL" dirty="0"/>
            </a:br>
            <a:r>
              <a:rPr lang="pl-PL" dirty="0"/>
              <a:t>przekładki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xmlns="" id="{AE0B2E43-3F31-41EF-9B88-98B46CF9A68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2392189"/>
            <a:ext cx="3671912" cy="3909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/>
              <a:t>Kliknij, aby wpisać podtytuł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0682C701-45A4-4C0E-B29B-546A50628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1D27C-CB7A-4DFD-A738-CCD5FF80EBDC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8ADC94F1-7877-4F92-9C3B-FD2959FE3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5B69001B-1792-4871-A0EC-7B805A38E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grpSp>
        <p:nvGrpSpPr>
          <p:cNvPr id="17" name="Grupa 16">
            <a:extLst>
              <a:ext uri="{FF2B5EF4-FFF2-40B4-BE49-F238E27FC236}">
                <a16:creationId xmlns:a16="http://schemas.microsoft.com/office/drawing/2014/main" xmlns="" id="{0F36B2FE-4BCB-405E-A327-40C7241E972C}"/>
              </a:ext>
            </a:extLst>
          </p:cNvPr>
          <p:cNvGrpSpPr/>
          <p:nvPr userDrawn="1"/>
        </p:nvGrpSpPr>
        <p:grpSpPr>
          <a:xfrm>
            <a:off x="303213" y="6503988"/>
            <a:ext cx="2243138" cy="266700"/>
            <a:chOff x="303213" y="6503988"/>
            <a:chExt cx="2243138" cy="266700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1BCD9185-A13A-4A0B-8BDE-C345B01DA4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55863" y="6577013"/>
              <a:ext cx="90488" cy="39688"/>
            </a:xfrm>
            <a:custGeom>
              <a:avLst/>
              <a:gdLst>
                <a:gd name="T0" fmla="*/ 8 w 57"/>
                <a:gd name="T1" fmla="*/ 3 h 25"/>
                <a:gd name="T2" fmla="*/ 0 w 57"/>
                <a:gd name="T3" fmla="*/ 3 h 25"/>
                <a:gd name="T4" fmla="*/ 0 w 57"/>
                <a:gd name="T5" fmla="*/ 0 h 25"/>
                <a:gd name="T6" fmla="*/ 20 w 57"/>
                <a:gd name="T7" fmla="*/ 0 h 25"/>
                <a:gd name="T8" fmla="*/ 20 w 57"/>
                <a:gd name="T9" fmla="*/ 3 h 25"/>
                <a:gd name="T10" fmla="*/ 13 w 57"/>
                <a:gd name="T11" fmla="*/ 3 h 25"/>
                <a:gd name="T12" fmla="*/ 13 w 57"/>
                <a:gd name="T13" fmla="*/ 25 h 25"/>
                <a:gd name="T14" fmla="*/ 8 w 57"/>
                <a:gd name="T15" fmla="*/ 25 h 25"/>
                <a:gd name="T16" fmla="*/ 8 w 57"/>
                <a:gd name="T17" fmla="*/ 3 h 25"/>
                <a:gd name="T18" fmla="*/ 53 w 57"/>
                <a:gd name="T19" fmla="*/ 25 h 25"/>
                <a:gd name="T20" fmla="*/ 57 w 57"/>
                <a:gd name="T21" fmla="*/ 25 h 25"/>
                <a:gd name="T22" fmla="*/ 57 w 57"/>
                <a:gd name="T23" fmla="*/ 0 h 25"/>
                <a:gd name="T24" fmla="*/ 53 w 57"/>
                <a:gd name="T25" fmla="*/ 0 h 25"/>
                <a:gd name="T26" fmla="*/ 44 w 57"/>
                <a:gd name="T27" fmla="*/ 12 h 25"/>
                <a:gd name="T28" fmla="*/ 36 w 57"/>
                <a:gd name="T29" fmla="*/ 0 h 25"/>
                <a:gd name="T30" fmla="*/ 32 w 57"/>
                <a:gd name="T31" fmla="*/ 0 h 25"/>
                <a:gd name="T32" fmla="*/ 32 w 57"/>
                <a:gd name="T33" fmla="*/ 25 h 25"/>
                <a:gd name="T34" fmla="*/ 36 w 57"/>
                <a:gd name="T35" fmla="*/ 25 h 25"/>
                <a:gd name="T36" fmla="*/ 36 w 57"/>
                <a:gd name="T37" fmla="*/ 6 h 25"/>
                <a:gd name="T38" fmla="*/ 44 w 57"/>
                <a:gd name="T39" fmla="*/ 18 h 25"/>
                <a:gd name="T40" fmla="*/ 44 w 57"/>
                <a:gd name="T41" fmla="*/ 18 h 25"/>
                <a:gd name="T42" fmla="*/ 53 w 57"/>
                <a:gd name="T43" fmla="*/ 6 h 25"/>
                <a:gd name="T44" fmla="*/ 53 w 57"/>
                <a:gd name="T4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25">
                  <a:moveTo>
                    <a:pt x="8" y="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3"/>
                  </a:lnTo>
                  <a:lnTo>
                    <a:pt x="13" y="3"/>
                  </a:lnTo>
                  <a:lnTo>
                    <a:pt x="13" y="25"/>
                  </a:lnTo>
                  <a:lnTo>
                    <a:pt x="8" y="25"/>
                  </a:lnTo>
                  <a:lnTo>
                    <a:pt x="8" y="3"/>
                  </a:lnTo>
                  <a:close/>
                  <a:moveTo>
                    <a:pt x="53" y="25"/>
                  </a:moveTo>
                  <a:lnTo>
                    <a:pt x="57" y="25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44" y="12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32" y="25"/>
                  </a:lnTo>
                  <a:lnTo>
                    <a:pt x="36" y="25"/>
                  </a:lnTo>
                  <a:lnTo>
                    <a:pt x="36" y="6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53" y="6"/>
                  </a:lnTo>
                  <a:lnTo>
                    <a:pt x="53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7190D0A7-1222-4DA0-A5BF-2AFB62D7FC4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03213" y="6527800"/>
              <a:ext cx="519113" cy="223838"/>
            </a:xfrm>
            <a:custGeom>
              <a:avLst/>
              <a:gdLst>
                <a:gd name="T0" fmla="*/ 0 w 273"/>
                <a:gd name="T1" fmla="*/ 112 h 118"/>
                <a:gd name="T2" fmla="*/ 2 w 273"/>
                <a:gd name="T3" fmla="*/ 2 h 118"/>
                <a:gd name="T4" fmla="*/ 12 w 273"/>
                <a:gd name="T5" fmla="*/ 4 h 118"/>
                <a:gd name="T6" fmla="*/ 10 w 273"/>
                <a:gd name="T7" fmla="*/ 114 h 118"/>
                <a:gd name="T8" fmla="*/ 96 w 273"/>
                <a:gd name="T9" fmla="*/ 54 h 118"/>
                <a:gd name="T10" fmla="*/ 88 w 273"/>
                <a:gd name="T11" fmla="*/ 60 h 118"/>
                <a:gd name="T12" fmla="*/ 143 w 273"/>
                <a:gd name="T13" fmla="*/ 117 h 118"/>
                <a:gd name="T14" fmla="*/ 151 w 273"/>
                <a:gd name="T15" fmla="*/ 111 h 118"/>
                <a:gd name="T16" fmla="*/ 96 w 273"/>
                <a:gd name="T17" fmla="*/ 54 h 118"/>
                <a:gd name="T18" fmla="*/ 170 w 273"/>
                <a:gd name="T19" fmla="*/ 58 h 118"/>
                <a:gd name="T20" fmla="*/ 180 w 273"/>
                <a:gd name="T21" fmla="*/ 59 h 118"/>
                <a:gd name="T22" fmla="*/ 227 w 273"/>
                <a:gd name="T23" fmla="*/ 12 h 118"/>
                <a:gd name="T24" fmla="*/ 228 w 273"/>
                <a:gd name="T25" fmla="*/ 1 h 118"/>
                <a:gd name="T26" fmla="*/ 235 w 273"/>
                <a:gd name="T27" fmla="*/ 57 h 118"/>
                <a:gd name="T28" fmla="*/ 187 w 273"/>
                <a:gd name="T29" fmla="*/ 104 h 118"/>
                <a:gd name="T30" fmla="*/ 186 w 273"/>
                <a:gd name="T31" fmla="*/ 114 h 118"/>
                <a:gd name="T32" fmla="*/ 245 w 273"/>
                <a:gd name="T33" fmla="*/ 58 h 118"/>
                <a:gd name="T34" fmla="*/ 235 w 273"/>
                <a:gd name="T35" fmla="*/ 57 h 118"/>
                <a:gd name="T36" fmla="*/ 92 w 273"/>
                <a:gd name="T37" fmla="*/ 0 h 118"/>
                <a:gd name="T38" fmla="*/ 34 w 273"/>
                <a:gd name="T39" fmla="*/ 58 h 118"/>
                <a:gd name="T40" fmla="*/ 92 w 273"/>
                <a:gd name="T41" fmla="*/ 115 h 118"/>
                <a:gd name="T42" fmla="*/ 93 w 273"/>
                <a:gd name="T43" fmla="*/ 105 h 118"/>
                <a:gd name="T44" fmla="*/ 59 w 273"/>
                <a:gd name="T45" fmla="*/ 90 h 118"/>
                <a:gd name="T46" fmla="*/ 59 w 273"/>
                <a:gd name="T47" fmla="*/ 25 h 118"/>
                <a:gd name="T48" fmla="*/ 124 w 273"/>
                <a:gd name="T49" fmla="*/ 25 h 118"/>
                <a:gd name="T50" fmla="*/ 139 w 273"/>
                <a:gd name="T51" fmla="*/ 59 h 118"/>
                <a:gd name="T52" fmla="*/ 149 w 273"/>
                <a:gd name="T53" fmla="*/ 58 h 118"/>
                <a:gd name="T54" fmla="*/ 273 w 273"/>
                <a:gd name="T55" fmla="*/ 12 h 118"/>
                <a:gd name="T56" fmla="*/ 253 w 273"/>
                <a:gd name="T57" fmla="*/ 12 h 118"/>
                <a:gd name="T58" fmla="*/ 273 w 273"/>
                <a:gd name="T59" fmla="*/ 12 h 118"/>
                <a:gd name="T60" fmla="*/ 255 w 273"/>
                <a:gd name="T61" fmla="*/ 12 h 118"/>
                <a:gd name="T62" fmla="*/ 271 w 273"/>
                <a:gd name="T63" fmla="*/ 12 h 118"/>
                <a:gd name="T64" fmla="*/ 268 w 273"/>
                <a:gd name="T65" fmla="*/ 17 h 118"/>
                <a:gd name="T66" fmla="*/ 266 w 273"/>
                <a:gd name="T67" fmla="*/ 17 h 118"/>
                <a:gd name="T68" fmla="*/ 261 w 273"/>
                <a:gd name="T69" fmla="*/ 13 h 118"/>
                <a:gd name="T70" fmla="*/ 259 w 273"/>
                <a:gd name="T71" fmla="*/ 17 h 118"/>
                <a:gd name="T72" fmla="*/ 264 w 273"/>
                <a:gd name="T73" fmla="*/ 6 h 118"/>
                <a:gd name="T74" fmla="*/ 268 w 273"/>
                <a:gd name="T75" fmla="*/ 17 h 118"/>
                <a:gd name="T76" fmla="*/ 261 w 273"/>
                <a:gd name="T77" fmla="*/ 12 h 118"/>
                <a:gd name="T78" fmla="*/ 264 w 273"/>
                <a:gd name="T79" fmla="*/ 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3" h="118">
                  <a:moveTo>
                    <a:pt x="2" y="114"/>
                  </a:moveTo>
                  <a:cubicBezTo>
                    <a:pt x="1" y="114"/>
                    <a:pt x="0" y="113"/>
                    <a:pt x="0" y="1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2" y="3"/>
                    <a:pt x="12" y="4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3"/>
                    <a:pt x="11" y="114"/>
                    <a:pt x="10" y="114"/>
                  </a:cubicBezTo>
                  <a:lnTo>
                    <a:pt x="2" y="114"/>
                  </a:lnTo>
                  <a:close/>
                  <a:moveTo>
                    <a:pt x="96" y="54"/>
                  </a:moveTo>
                  <a:cubicBezTo>
                    <a:pt x="95" y="53"/>
                    <a:pt x="94" y="53"/>
                    <a:pt x="94" y="54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7" y="61"/>
                    <a:pt x="87" y="62"/>
                    <a:pt x="88" y="62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4" y="118"/>
                    <a:pt x="145" y="117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0"/>
                    <a:pt x="151" y="109"/>
                    <a:pt x="151" y="109"/>
                  </a:cubicBezTo>
                  <a:lnTo>
                    <a:pt x="96" y="54"/>
                  </a:lnTo>
                  <a:close/>
                  <a:moveTo>
                    <a:pt x="227" y="0"/>
                  </a:moveTo>
                  <a:cubicBezTo>
                    <a:pt x="195" y="0"/>
                    <a:pt x="170" y="26"/>
                    <a:pt x="170" y="58"/>
                  </a:cubicBezTo>
                  <a:cubicBezTo>
                    <a:pt x="170" y="58"/>
                    <a:pt x="170" y="59"/>
                    <a:pt x="171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8"/>
                    <a:pt x="181" y="58"/>
                  </a:cubicBezTo>
                  <a:cubicBezTo>
                    <a:pt x="181" y="33"/>
                    <a:pt x="202" y="12"/>
                    <a:pt x="227" y="12"/>
                  </a:cubicBezTo>
                  <a:cubicBezTo>
                    <a:pt x="227" y="12"/>
                    <a:pt x="228" y="12"/>
                    <a:pt x="228" y="11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28" y="0"/>
                    <a:pt x="227" y="0"/>
                    <a:pt x="227" y="0"/>
                  </a:cubicBezTo>
                  <a:moveTo>
                    <a:pt x="235" y="57"/>
                  </a:moveTo>
                  <a:cubicBezTo>
                    <a:pt x="233" y="57"/>
                    <a:pt x="233" y="58"/>
                    <a:pt x="233" y="58"/>
                  </a:cubicBezTo>
                  <a:cubicBezTo>
                    <a:pt x="233" y="83"/>
                    <a:pt x="213" y="104"/>
                    <a:pt x="187" y="104"/>
                  </a:cubicBezTo>
                  <a:cubicBezTo>
                    <a:pt x="187" y="104"/>
                    <a:pt x="186" y="104"/>
                    <a:pt x="186" y="10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6" y="115"/>
                    <a:pt x="187" y="116"/>
                    <a:pt x="187" y="116"/>
                  </a:cubicBezTo>
                  <a:cubicBezTo>
                    <a:pt x="219" y="116"/>
                    <a:pt x="245" y="90"/>
                    <a:pt x="245" y="58"/>
                  </a:cubicBezTo>
                  <a:cubicBezTo>
                    <a:pt x="245" y="58"/>
                    <a:pt x="245" y="57"/>
                    <a:pt x="244" y="57"/>
                  </a:cubicBezTo>
                  <a:lnTo>
                    <a:pt x="235" y="57"/>
                  </a:lnTo>
                  <a:close/>
                  <a:moveTo>
                    <a:pt x="132" y="17"/>
                  </a:moveTo>
                  <a:cubicBezTo>
                    <a:pt x="121" y="6"/>
                    <a:pt x="107" y="0"/>
                    <a:pt x="92" y="0"/>
                  </a:cubicBezTo>
                  <a:cubicBezTo>
                    <a:pt x="76" y="0"/>
                    <a:pt x="62" y="6"/>
                    <a:pt x="51" y="17"/>
                  </a:cubicBezTo>
                  <a:cubicBezTo>
                    <a:pt x="40" y="28"/>
                    <a:pt x="34" y="42"/>
                    <a:pt x="34" y="58"/>
                  </a:cubicBezTo>
                  <a:cubicBezTo>
                    <a:pt x="34" y="73"/>
                    <a:pt x="40" y="88"/>
                    <a:pt x="51" y="99"/>
                  </a:cubicBezTo>
                  <a:cubicBezTo>
                    <a:pt x="62" y="109"/>
                    <a:pt x="76" y="115"/>
                    <a:pt x="92" y="115"/>
                  </a:cubicBezTo>
                  <a:cubicBezTo>
                    <a:pt x="92" y="115"/>
                    <a:pt x="93" y="115"/>
                    <a:pt x="93" y="114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93" y="104"/>
                    <a:pt x="92" y="104"/>
                    <a:pt x="92" y="104"/>
                  </a:cubicBezTo>
                  <a:cubicBezTo>
                    <a:pt x="79" y="104"/>
                    <a:pt x="68" y="99"/>
                    <a:pt x="59" y="90"/>
                  </a:cubicBezTo>
                  <a:cubicBezTo>
                    <a:pt x="50" y="82"/>
                    <a:pt x="46" y="70"/>
                    <a:pt x="46" y="58"/>
                  </a:cubicBezTo>
                  <a:cubicBezTo>
                    <a:pt x="46" y="46"/>
                    <a:pt x="50" y="34"/>
                    <a:pt x="59" y="25"/>
                  </a:cubicBezTo>
                  <a:cubicBezTo>
                    <a:pt x="68" y="17"/>
                    <a:pt x="79" y="12"/>
                    <a:pt x="92" y="12"/>
                  </a:cubicBezTo>
                  <a:cubicBezTo>
                    <a:pt x="104" y="12"/>
                    <a:pt x="115" y="17"/>
                    <a:pt x="124" y="25"/>
                  </a:cubicBezTo>
                  <a:cubicBezTo>
                    <a:pt x="133" y="34"/>
                    <a:pt x="138" y="46"/>
                    <a:pt x="138" y="58"/>
                  </a:cubicBezTo>
                  <a:cubicBezTo>
                    <a:pt x="138" y="58"/>
                    <a:pt x="138" y="59"/>
                    <a:pt x="139" y="59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9" y="59"/>
                    <a:pt x="149" y="58"/>
                    <a:pt x="149" y="58"/>
                  </a:cubicBezTo>
                  <a:cubicBezTo>
                    <a:pt x="149" y="42"/>
                    <a:pt x="143" y="28"/>
                    <a:pt x="132" y="17"/>
                  </a:cubicBezTo>
                  <a:moveTo>
                    <a:pt x="273" y="12"/>
                  </a:moveTo>
                  <a:cubicBezTo>
                    <a:pt x="273" y="6"/>
                    <a:pt x="270" y="2"/>
                    <a:pt x="263" y="2"/>
                  </a:cubicBezTo>
                  <a:cubicBezTo>
                    <a:pt x="257" y="2"/>
                    <a:pt x="253" y="6"/>
                    <a:pt x="253" y="12"/>
                  </a:cubicBezTo>
                  <a:cubicBezTo>
                    <a:pt x="253" y="17"/>
                    <a:pt x="257" y="22"/>
                    <a:pt x="263" y="22"/>
                  </a:cubicBezTo>
                  <a:cubicBezTo>
                    <a:pt x="270" y="22"/>
                    <a:pt x="273" y="17"/>
                    <a:pt x="273" y="12"/>
                  </a:cubicBezTo>
                  <a:moveTo>
                    <a:pt x="263" y="21"/>
                  </a:moveTo>
                  <a:cubicBezTo>
                    <a:pt x="258" y="21"/>
                    <a:pt x="255" y="17"/>
                    <a:pt x="255" y="12"/>
                  </a:cubicBezTo>
                  <a:cubicBezTo>
                    <a:pt x="255" y="7"/>
                    <a:pt x="258" y="3"/>
                    <a:pt x="263" y="3"/>
                  </a:cubicBezTo>
                  <a:cubicBezTo>
                    <a:pt x="268" y="3"/>
                    <a:pt x="271" y="7"/>
                    <a:pt x="271" y="12"/>
                  </a:cubicBezTo>
                  <a:cubicBezTo>
                    <a:pt x="271" y="17"/>
                    <a:pt x="268" y="21"/>
                    <a:pt x="263" y="21"/>
                  </a:cubicBezTo>
                  <a:moveTo>
                    <a:pt x="268" y="17"/>
                  </a:moveTo>
                  <a:cubicBezTo>
                    <a:pt x="268" y="17"/>
                    <a:pt x="268" y="17"/>
                    <a:pt x="268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3" y="13"/>
                    <a:pt x="263" y="13"/>
                    <a:pt x="263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7"/>
                    <a:pt x="261" y="17"/>
                    <a:pt x="261" y="17"/>
                  </a:cubicBezTo>
                  <a:cubicBezTo>
                    <a:pt x="259" y="17"/>
                    <a:pt x="259" y="17"/>
                    <a:pt x="259" y="17"/>
                  </a:cubicBezTo>
                  <a:cubicBezTo>
                    <a:pt x="259" y="6"/>
                    <a:pt x="259" y="6"/>
                    <a:pt x="259" y="6"/>
                  </a:cubicBezTo>
                  <a:cubicBezTo>
                    <a:pt x="264" y="6"/>
                    <a:pt x="264" y="6"/>
                    <a:pt x="264" y="6"/>
                  </a:cubicBezTo>
                  <a:cubicBezTo>
                    <a:pt x="269" y="6"/>
                    <a:pt x="269" y="13"/>
                    <a:pt x="265" y="13"/>
                  </a:cubicBezTo>
                  <a:lnTo>
                    <a:pt x="268" y="17"/>
                  </a:lnTo>
                  <a:close/>
                  <a:moveTo>
                    <a:pt x="261" y="8"/>
                  </a:moveTo>
                  <a:cubicBezTo>
                    <a:pt x="261" y="12"/>
                    <a:pt x="261" y="12"/>
                    <a:pt x="261" y="12"/>
                  </a:cubicBezTo>
                  <a:cubicBezTo>
                    <a:pt x="264" y="12"/>
                    <a:pt x="264" y="12"/>
                    <a:pt x="264" y="12"/>
                  </a:cubicBezTo>
                  <a:cubicBezTo>
                    <a:pt x="267" y="12"/>
                    <a:pt x="267" y="8"/>
                    <a:pt x="264" y="8"/>
                  </a:cubicBezTo>
                  <a:lnTo>
                    <a:pt x="26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F5664046-1F0D-4F0E-B8CC-EB73C1A6F8B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9000" y="6503988"/>
              <a:ext cx="1508125" cy="266700"/>
            </a:xfrm>
            <a:custGeom>
              <a:avLst/>
              <a:gdLst>
                <a:gd name="T0" fmla="*/ 74 w 792"/>
                <a:gd name="T1" fmla="*/ 51 h 140"/>
                <a:gd name="T2" fmla="*/ 96 w 792"/>
                <a:gd name="T3" fmla="*/ 57 h 140"/>
                <a:gd name="T4" fmla="*/ 89 w 792"/>
                <a:gd name="T5" fmla="*/ 57 h 140"/>
                <a:gd name="T6" fmla="*/ 162 w 792"/>
                <a:gd name="T7" fmla="*/ 51 h 140"/>
                <a:gd name="T8" fmla="*/ 138 w 792"/>
                <a:gd name="T9" fmla="*/ 51 h 140"/>
                <a:gd name="T10" fmla="*/ 138 w 792"/>
                <a:gd name="T11" fmla="*/ 97 h 140"/>
                <a:gd name="T12" fmla="*/ 162 w 792"/>
                <a:gd name="T13" fmla="*/ 97 h 140"/>
                <a:gd name="T14" fmla="*/ 201 w 792"/>
                <a:gd name="T15" fmla="*/ 97 h 140"/>
                <a:gd name="T16" fmla="*/ 193 w 792"/>
                <a:gd name="T17" fmla="*/ 97 h 140"/>
                <a:gd name="T18" fmla="*/ 225 w 792"/>
                <a:gd name="T19" fmla="*/ 97 h 140"/>
                <a:gd name="T20" fmla="*/ 258 w 792"/>
                <a:gd name="T21" fmla="*/ 97 h 140"/>
                <a:gd name="T22" fmla="*/ 256 w 792"/>
                <a:gd name="T23" fmla="*/ 51 h 140"/>
                <a:gd name="T24" fmla="*/ 323 w 792"/>
                <a:gd name="T25" fmla="*/ 51 h 140"/>
                <a:gd name="T26" fmla="*/ 295 w 792"/>
                <a:gd name="T27" fmla="*/ 51 h 140"/>
                <a:gd name="T28" fmla="*/ 295 w 792"/>
                <a:gd name="T29" fmla="*/ 97 h 140"/>
                <a:gd name="T30" fmla="*/ 325 w 792"/>
                <a:gd name="T31" fmla="*/ 97 h 140"/>
                <a:gd name="T32" fmla="*/ 323 w 792"/>
                <a:gd name="T33" fmla="*/ 51 h 140"/>
                <a:gd name="T34" fmla="*/ 404 w 792"/>
                <a:gd name="T35" fmla="*/ 79 h 140"/>
                <a:gd name="T36" fmla="*/ 380 w 792"/>
                <a:gd name="T37" fmla="*/ 58 h 140"/>
                <a:gd name="T38" fmla="*/ 373 w 792"/>
                <a:gd name="T39" fmla="*/ 51 h 140"/>
                <a:gd name="T40" fmla="*/ 470 w 792"/>
                <a:gd name="T41" fmla="*/ 74 h 140"/>
                <a:gd name="T42" fmla="*/ 447 w 792"/>
                <a:gd name="T43" fmla="*/ 98 h 140"/>
                <a:gd name="T44" fmla="*/ 430 w 792"/>
                <a:gd name="T45" fmla="*/ 74 h 140"/>
                <a:gd name="T46" fmla="*/ 447 w 792"/>
                <a:gd name="T47" fmla="*/ 91 h 140"/>
                <a:gd name="T48" fmla="*/ 529 w 792"/>
                <a:gd name="T49" fmla="*/ 66 h 140"/>
                <a:gd name="T50" fmla="*/ 492 w 792"/>
                <a:gd name="T51" fmla="*/ 97 h 140"/>
                <a:gd name="T52" fmla="*/ 509 w 792"/>
                <a:gd name="T53" fmla="*/ 81 h 140"/>
                <a:gd name="T54" fmla="*/ 530 w 792"/>
                <a:gd name="T55" fmla="*/ 95 h 140"/>
                <a:gd name="T56" fmla="*/ 513 w 792"/>
                <a:gd name="T57" fmla="*/ 74 h 140"/>
                <a:gd name="T58" fmla="*/ 513 w 792"/>
                <a:gd name="T59" fmla="*/ 58 h 140"/>
                <a:gd name="T60" fmla="*/ 594 w 792"/>
                <a:gd name="T61" fmla="*/ 86 h 140"/>
                <a:gd name="T62" fmla="*/ 565 w 792"/>
                <a:gd name="T63" fmla="*/ 86 h 140"/>
                <a:gd name="T64" fmla="*/ 562 w 792"/>
                <a:gd name="T65" fmla="*/ 97 h 140"/>
                <a:gd name="T66" fmla="*/ 580 w 792"/>
                <a:gd name="T67" fmla="*/ 65 h 140"/>
                <a:gd name="T68" fmla="*/ 597 w 792"/>
                <a:gd name="T69" fmla="*/ 97 h 140"/>
                <a:gd name="T70" fmla="*/ 673 w 792"/>
                <a:gd name="T71" fmla="*/ 97 h 140"/>
                <a:gd name="T72" fmla="*/ 624 w 792"/>
                <a:gd name="T73" fmla="*/ 97 h 140"/>
                <a:gd name="T74" fmla="*/ 661 w 792"/>
                <a:gd name="T75" fmla="*/ 87 h 140"/>
                <a:gd name="T76" fmla="*/ 639 w 792"/>
                <a:gd name="T77" fmla="*/ 80 h 140"/>
                <a:gd name="T78" fmla="*/ 731 w 792"/>
                <a:gd name="T79" fmla="*/ 95 h 140"/>
                <a:gd name="T80" fmla="*/ 714 w 792"/>
                <a:gd name="T81" fmla="*/ 51 h 140"/>
                <a:gd name="T82" fmla="*/ 700 w 792"/>
                <a:gd name="T83" fmla="*/ 97 h 140"/>
                <a:gd name="T84" fmla="*/ 723 w 792"/>
                <a:gd name="T85" fmla="*/ 97 h 140"/>
                <a:gd name="T86" fmla="*/ 714 w 792"/>
                <a:gd name="T87" fmla="*/ 58 h 140"/>
                <a:gd name="T88" fmla="*/ 700 w 792"/>
                <a:gd name="T89" fmla="*/ 74 h 140"/>
                <a:gd name="T90" fmla="*/ 752 w 792"/>
                <a:gd name="T91" fmla="*/ 51 h 140"/>
                <a:gd name="T92" fmla="*/ 792 w 792"/>
                <a:gd name="T93" fmla="*/ 73 h 140"/>
                <a:gd name="T94" fmla="*/ 759 w 792"/>
                <a:gd name="T95" fmla="*/ 58 h 140"/>
                <a:gd name="T96" fmla="*/ 769 w 792"/>
                <a:gd name="T97" fmla="*/ 90 h 140"/>
                <a:gd name="T98" fmla="*/ 60 w 792"/>
                <a:gd name="T99" fmla="*/ 0 h 140"/>
                <a:gd name="T100" fmla="*/ 5 w 792"/>
                <a:gd name="T10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92" h="140">
                  <a:moveTo>
                    <a:pt x="89" y="57"/>
                  </a:moveTo>
                  <a:cubicBezTo>
                    <a:pt x="74" y="57"/>
                    <a:pt x="74" y="57"/>
                    <a:pt x="74" y="57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89" y="97"/>
                    <a:pt x="89" y="97"/>
                    <a:pt x="89" y="97"/>
                  </a:cubicBezTo>
                  <a:lnTo>
                    <a:pt x="89" y="57"/>
                  </a:lnTo>
                  <a:close/>
                  <a:moveTo>
                    <a:pt x="169" y="97"/>
                  </a:moveTo>
                  <a:cubicBezTo>
                    <a:pt x="169" y="51"/>
                    <a:pt x="169" y="51"/>
                    <a:pt x="169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8" y="51"/>
                    <a:pt x="138" y="51"/>
                    <a:pt x="138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2" y="97"/>
                    <a:pt x="162" y="97"/>
                    <a:pt x="162" y="97"/>
                  </a:cubicBezTo>
                  <a:lnTo>
                    <a:pt x="169" y="97"/>
                  </a:lnTo>
                  <a:close/>
                  <a:moveTo>
                    <a:pt x="193" y="97"/>
                  </a:moveTo>
                  <a:cubicBezTo>
                    <a:pt x="201" y="97"/>
                    <a:pt x="201" y="97"/>
                    <a:pt x="201" y="97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193" y="51"/>
                    <a:pt x="193" y="51"/>
                    <a:pt x="193" y="51"/>
                  </a:cubicBezTo>
                  <a:lnTo>
                    <a:pt x="193" y="97"/>
                  </a:lnTo>
                  <a:close/>
                  <a:moveTo>
                    <a:pt x="230" y="51"/>
                  </a:moveTo>
                  <a:cubicBezTo>
                    <a:pt x="225" y="51"/>
                    <a:pt x="225" y="51"/>
                    <a:pt x="225" y="51"/>
                  </a:cubicBezTo>
                  <a:cubicBezTo>
                    <a:pt x="225" y="97"/>
                    <a:pt x="225" y="97"/>
                    <a:pt x="225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58" y="97"/>
                    <a:pt x="258" y="97"/>
                    <a:pt x="258" y="97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83"/>
                    <a:pt x="256" y="83"/>
                    <a:pt x="256" y="83"/>
                  </a:cubicBezTo>
                  <a:lnTo>
                    <a:pt x="230" y="51"/>
                  </a:lnTo>
                  <a:close/>
                  <a:moveTo>
                    <a:pt x="323" y="51"/>
                  </a:moveTo>
                  <a:cubicBezTo>
                    <a:pt x="314" y="51"/>
                    <a:pt x="314" y="51"/>
                    <a:pt x="314" y="5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288" y="51"/>
                    <a:pt x="288" y="51"/>
                    <a:pt x="288" y="51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95" y="76"/>
                    <a:pt x="295" y="76"/>
                    <a:pt x="295" y="76"/>
                  </a:cubicBezTo>
                  <a:cubicBezTo>
                    <a:pt x="316" y="97"/>
                    <a:pt x="316" y="97"/>
                    <a:pt x="316" y="97"/>
                  </a:cubicBezTo>
                  <a:cubicBezTo>
                    <a:pt x="325" y="97"/>
                    <a:pt x="325" y="97"/>
                    <a:pt x="325" y="97"/>
                  </a:cubicBezTo>
                  <a:cubicBezTo>
                    <a:pt x="325" y="96"/>
                    <a:pt x="325" y="96"/>
                    <a:pt x="325" y="96"/>
                  </a:cubicBezTo>
                  <a:cubicBezTo>
                    <a:pt x="302" y="73"/>
                    <a:pt x="302" y="73"/>
                    <a:pt x="302" y="73"/>
                  </a:cubicBezTo>
                  <a:cubicBezTo>
                    <a:pt x="323" y="51"/>
                    <a:pt x="323" y="51"/>
                    <a:pt x="323" y="51"/>
                  </a:cubicBezTo>
                  <a:close/>
                  <a:moveTo>
                    <a:pt x="380" y="97"/>
                  </a:moveTo>
                  <a:cubicBezTo>
                    <a:pt x="380" y="79"/>
                    <a:pt x="380" y="79"/>
                    <a:pt x="380" y="79"/>
                  </a:cubicBezTo>
                  <a:cubicBezTo>
                    <a:pt x="404" y="79"/>
                    <a:pt x="404" y="79"/>
                    <a:pt x="404" y="79"/>
                  </a:cubicBezTo>
                  <a:cubicBezTo>
                    <a:pt x="404" y="72"/>
                    <a:pt x="404" y="72"/>
                    <a:pt x="404" y="72"/>
                  </a:cubicBezTo>
                  <a:cubicBezTo>
                    <a:pt x="380" y="72"/>
                    <a:pt x="380" y="72"/>
                    <a:pt x="380" y="72"/>
                  </a:cubicBezTo>
                  <a:cubicBezTo>
                    <a:pt x="380" y="58"/>
                    <a:pt x="380" y="58"/>
                    <a:pt x="380" y="58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5" y="51"/>
                    <a:pt x="405" y="51"/>
                    <a:pt x="405" y="51"/>
                  </a:cubicBezTo>
                  <a:cubicBezTo>
                    <a:pt x="373" y="51"/>
                    <a:pt x="373" y="51"/>
                    <a:pt x="373" y="51"/>
                  </a:cubicBezTo>
                  <a:cubicBezTo>
                    <a:pt x="373" y="97"/>
                    <a:pt x="373" y="97"/>
                    <a:pt x="373" y="97"/>
                  </a:cubicBezTo>
                  <a:lnTo>
                    <a:pt x="380" y="97"/>
                  </a:lnTo>
                  <a:close/>
                  <a:moveTo>
                    <a:pt x="470" y="74"/>
                  </a:moveTo>
                  <a:cubicBezTo>
                    <a:pt x="470" y="62"/>
                    <a:pt x="462" y="50"/>
                    <a:pt x="447" y="50"/>
                  </a:cubicBezTo>
                  <a:cubicBezTo>
                    <a:pt x="433" y="50"/>
                    <a:pt x="423" y="60"/>
                    <a:pt x="423" y="74"/>
                  </a:cubicBezTo>
                  <a:cubicBezTo>
                    <a:pt x="423" y="86"/>
                    <a:pt x="431" y="98"/>
                    <a:pt x="447" y="98"/>
                  </a:cubicBezTo>
                  <a:cubicBezTo>
                    <a:pt x="462" y="98"/>
                    <a:pt x="470" y="86"/>
                    <a:pt x="470" y="74"/>
                  </a:cubicBezTo>
                  <a:moveTo>
                    <a:pt x="447" y="91"/>
                  </a:moveTo>
                  <a:cubicBezTo>
                    <a:pt x="435" y="91"/>
                    <a:pt x="430" y="82"/>
                    <a:pt x="430" y="74"/>
                  </a:cubicBezTo>
                  <a:cubicBezTo>
                    <a:pt x="430" y="64"/>
                    <a:pt x="436" y="57"/>
                    <a:pt x="447" y="57"/>
                  </a:cubicBezTo>
                  <a:cubicBezTo>
                    <a:pt x="458" y="57"/>
                    <a:pt x="463" y="66"/>
                    <a:pt x="463" y="74"/>
                  </a:cubicBezTo>
                  <a:cubicBezTo>
                    <a:pt x="463" y="83"/>
                    <a:pt x="458" y="91"/>
                    <a:pt x="447" y="91"/>
                  </a:cubicBezTo>
                  <a:moveTo>
                    <a:pt x="530" y="95"/>
                  </a:moveTo>
                  <a:cubicBezTo>
                    <a:pt x="517" y="80"/>
                    <a:pt x="517" y="80"/>
                    <a:pt x="517" y="80"/>
                  </a:cubicBezTo>
                  <a:cubicBezTo>
                    <a:pt x="526" y="79"/>
                    <a:pt x="529" y="72"/>
                    <a:pt x="529" y="66"/>
                  </a:cubicBezTo>
                  <a:cubicBezTo>
                    <a:pt x="529" y="58"/>
                    <a:pt x="524" y="51"/>
                    <a:pt x="513" y="51"/>
                  </a:cubicBezTo>
                  <a:cubicBezTo>
                    <a:pt x="506" y="51"/>
                    <a:pt x="499" y="51"/>
                    <a:pt x="492" y="51"/>
                  </a:cubicBezTo>
                  <a:cubicBezTo>
                    <a:pt x="492" y="97"/>
                    <a:pt x="492" y="97"/>
                    <a:pt x="492" y="97"/>
                  </a:cubicBezTo>
                  <a:cubicBezTo>
                    <a:pt x="499" y="97"/>
                    <a:pt x="499" y="97"/>
                    <a:pt x="499" y="97"/>
                  </a:cubicBezTo>
                  <a:cubicBezTo>
                    <a:pt x="499" y="81"/>
                    <a:pt x="499" y="81"/>
                    <a:pt x="499" y="81"/>
                  </a:cubicBezTo>
                  <a:cubicBezTo>
                    <a:pt x="509" y="81"/>
                    <a:pt x="509" y="81"/>
                    <a:pt x="509" y="81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31" y="97"/>
                    <a:pt x="531" y="97"/>
                    <a:pt x="531" y="97"/>
                  </a:cubicBezTo>
                  <a:lnTo>
                    <a:pt x="530" y="95"/>
                  </a:lnTo>
                  <a:close/>
                  <a:moveTo>
                    <a:pt x="513" y="58"/>
                  </a:moveTo>
                  <a:cubicBezTo>
                    <a:pt x="519" y="58"/>
                    <a:pt x="522" y="62"/>
                    <a:pt x="522" y="66"/>
                  </a:cubicBezTo>
                  <a:cubicBezTo>
                    <a:pt x="522" y="70"/>
                    <a:pt x="519" y="74"/>
                    <a:pt x="513" y="74"/>
                  </a:cubicBezTo>
                  <a:cubicBezTo>
                    <a:pt x="499" y="74"/>
                    <a:pt x="499" y="74"/>
                    <a:pt x="499" y="74"/>
                  </a:cubicBezTo>
                  <a:cubicBezTo>
                    <a:pt x="499" y="58"/>
                    <a:pt x="499" y="58"/>
                    <a:pt x="499" y="58"/>
                  </a:cubicBezTo>
                  <a:lnTo>
                    <a:pt x="513" y="58"/>
                  </a:lnTo>
                  <a:close/>
                  <a:moveTo>
                    <a:pt x="614" y="51"/>
                  </a:moveTo>
                  <a:cubicBezTo>
                    <a:pt x="605" y="51"/>
                    <a:pt x="605" y="51"/>
                    <a:pt x="605" y="51"/>
                  </a:cubicBezTo>
                  <a:cubicBezTo>
                    <a:pt x="594" y="86"/>
                    <a:pt x="594" y="86"/>
                    <a:pt x="594" y="86"/>
                  </a:cubicBezTo>
                  <a:cubicBezTo>
                    <a:pt x="582" y="51"/>
                    <a:pt x="582" y="51"/>
                    <a:pt x="582" y="51"/>
                  </a:cubicBezTo>
                  <a:cubicBezTo>
                    <a:pt x="577" y="51"/>
                    <a:pt x="577" y="51"/>
                    <a:pt x="577" y="51"/>
                  </a:cubicBezTo>
                  <a:cubicBezTo>
                    <a:pt x="565" y="86"/>
                    <a:pt x="565" y="86"/>
                    <a:pt x="565" y="86"/>
                  </a:cubicBezTo>
                  <a:cubicBezTo>
                    <a:pt x="554" y="51"/>
                    <a:pt x="554" y="51"/>
                    <a:pt x="554" y="51"/>
                  </a:cubicBezTo>
                  <a:cubicBezTo>
                    <a:pt x="545" y="51"/>
                    <a:pt x="545" y="51"/>
                    <a:pt x="545" y="51"/>
                  </a:cubicBezTo>
                  <a:cubicBezTo>
                    <a:pt x="562" y="97"/>
                    <a:pt x="562" y="97"/>
                    <a:pt x="562" y="97"/>
                  </a:cubicBezTo>
                  <a:cubicBezTo>
                    <a:pt x="568" y="97"/>
                    <a:pt x="568" y="97"/>
                    <a:pt x="568" y="97"/>
                  </a:cubicBezTo>
                  <a:cubicBezTo>
                    <a:pt x="575" y="81"/>
                    <a:pt x="575" y="81"/>
                    <a:pt x="575" y="81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85" y="81"/>
                    <a:pt x="585" y="81"/>
                    <a:pt x="585" y="81"/>
                  </a:cubicBezTo>
                  <a:cubicBezTo>
                    <a:pt x="591" y="97"/>
                    <a:pt x="591" y="97"/>
                    <a:pt x="591" y="97"/>
                  </a:cubicBezTo>
                  <a:cubicBezTo>
                    <a:pt x="597" y="97"/>
                    <a:pt x="597" y="97"/>
                    <a:pt x="597" y="97"/>
                  </a:cubicBezTo>
                  <a:lnTo>
                    <a:pt x="614" y="51"/>
                  </a:lnTo>
                  <a:close/>
                  <a:moveTo>
                    <a:pt x="665" y="97"/>
                  </a:moveTo>
                  <a:cubicBezTo>
                    <a:pt x="673" y="97"/>
                    <a:pt x="673" y="97"/>
                    <a:pt x="673" y="97"/>
                  </a:cubicBezTo>
                  <a:cubicBezTo>
                    <a:pt x="653" y="51"/>
                    <a:pt x="653" y="51"/>
                    <a:pt x="653" y="51"/>
                  </a:cubicBezTo>
                  <a:cubicBezTo>
                    <a:pt x="645" y="51"/>
                    <a:pt x="645" y="51"/>
                    <a:pt x="645" y="51"/>
                  </a:cubicBezTo>
                  <a:cubicBezTo>
                    <a:pt x="624" y="97"/>
                    <a:pt x="624" y="97"/>
                    <a:pt x="624" y="97"/>
                  </a:cubicBezTo>
                  <a:cubicBezTo>
                    <a:pt x="632" y="97"/>
                    <a:pt x="632" y="97"/>
                    <a:pt x="632" y="97"/>
                  </a:cubicBezTo>
                  <a:cubicBezTo>
                    <a:pt x="636" y="87"/>
                    <a:pt x="636" y="87"/>
                    <a:pt x="636" y="87"/>
                  </a:cubicBezTo>
                  <a:cubicBezTo>
                    <a:pt x="661" y="87"/>
                    <a:pt x="661" y="87"/>
                    <a:pt x="661" y="87"/>
                  </a:cubicBezTo>
                  <a:lnTo>
                    <a:pt x="665" y="97"/>
                  </a:lnTo>
                  <a:close/>
                  <a:moveTo>
                    <a:pt x="658" y="80"/>
                  </a:moveTo>
                  <a:cubicBezTo>
                    <a:pt x="639" y="80"/>
                    <a:pt x="639" y="80"/>
                    <a:pt x="639" y="80"/>
                  </a:cubicBezTo>
                  <a:cubicBezTo>
                    <a:pt x="649" y="59"/>
                    <a:pt x="649" y="59"/>
                    <a:pt x="649" y="59"/>
                  </a:cubicBezTo>
                  <a:lnTo>
                    <a:pt x="658" y="80"/>
                  </a:lnTo>
                  <a:close/>
                  <a:moveTo>
                    <a:pt x="731" y="95"/>
                  </a:moveTo>
                  <a:cubicBezTo>
                    <a:pt x="717" y="80"/>
                    <a:pt x="717" y="80"/>
                    <a:pt x="717" y="80"/>
                  </a:cubicBezTo>
                  <a:cubicBezTo>
                    <a:pt x="726" y="79"/>
                    <a:pt x="730" y="72"/>
                    <a:pt x="730" y="66"/>
                  </a:cubicBezTo>
                  <a:cubicBezTo>
                    <a:pt x="730" y="58"/>
                    <a:pt x="724" y="51"/>
                    <a:pt x="714" y="51"/>
                  </a:cubicBezTo>
                  <a:cubicBezTo>
                    <a:pt x="706" y="51"/>
                    <a:pt x="699" y="51"/>
                    <a:pt x="692" y="51"/>
                  </a:cubicBezTo>
                  <a:cubicBezTo>
                    <a:pt x="692" y="97"/>
                    <a:pt x="692" y="97"/>
                    <a:pt x="692" y="97"/>
                  </a:cubicBezTo>
                  <a:cubicBezTo>
                    <a:pt x="700" y="97"/>
                    <a:pt x="700" y="97"/>
                    <a:pt x="700" y="97"/>
                  </a:cubicBezTo>
                  <a:cubicBezTo>
                    <a:pt x="700" y="81"/>
                    <a:pt x="700" y="81"/>
                    <a:pt x="700" y="81"/>
                  </a:cubicBezTo>
                  <a:cubicBezTo>
                    <a:pt x="709" y="81"/>
                    <a:pt x="709" y="81"/>
                    <a:pt x="709" y="81"/>
                  </a:cubicBezTo>
                  <a:cubicBezTo>
                    <a:pt x="723" y="97"/>
                    <a:pt x="723" y="97"/>
                    <a:pt x="723" y="97"/>
                  </a:cubicBezTo>
                  <a:cubicBezTo>
                    <a:pt x="732" y="97"/>
                    <a:pt x="732" y="97"/>
                    <a:pt x="732" y="97"/>
                  </a:cubicBezTo>
                  <a:lnTo>
                    <a:pt x="731" y="95"/>
                  </a:lnTo>
                  <a:close/>
                  <a:moveTo>
                    <a:pt x="714" y="58"/>
                  </a:moveTo>
                  <a:cubicBezTo>
                    <a:pt x="720" y="58"/>
                    <a:pt x="722" y="62"/>
                    <a:pt x="722" y="66"/>
                  </a:cubicBezTo>
                  <a:cubicBezTo>
                    <a:pt x="722" y="70"/>
                    <a:pt x="720" y="74"/>
                    <a:pt x="713" y="74"/>
                  </a:cubicBezTo>
                  <a:cubicBezTo>
                    <a:pt x="700" y="74"/>
                    <a:pt x="700" y="74"/>
                    <a:pt x="700" y="74"/>
                  </a:cubicBezTo>
                  <a:cubicBezTo>
                    <a:pt x="700" y="58"/>
                    <a:pt x="700" y="58"/>
                    <a:pt x="700" y="58"/>
                  </a:cubicBezTo>
                  <a:lnTo>
                    <a:pt x="714" y="58"/>
                  </a:lnTo>
                  <a:close/>
                  <a:moveTo>
                    <a:pt x="752" y="51"/>
                  </a:moveTo>
                  <a:cubicBezTo>
                    <a:pt x="752" y="97"/>
                    <a:pt x="752" y="97"/>
                    <a:pt x="752" y="97"/>
                  </a:cubicBezTo>
                  <a:cubicBezTo>
                    <a:pt x="769" y="97"/>
                    <a:pt x="769" y="97"/>
                    <a:pt x="769" y="97"/>
                  </a:cubicBezTo>
                  <a:cubicBezTo>
                    <a:pt x="785" y="97"/>
                    <a:pt x="792" y="85"/>
                    <a:pt x="792" y="73"/>
                  </a:cubicBezTo>
                  <a:cubicBezTo>
                    <a:pt x="792" y="62"/>
                    <a:pt x="785" y="51"/>
                    <a:pt x="769" y="51"/>
                  </a:cubicBezTo>
                  <a:lnTo>
                    <a:pt x="752" y="51"/>
                  </a:lnTo>
                  <a:close/>
                  <a:moveTo>
                    <a:pt x="759" y="58"/>
                  </a:moveTo>
                  <a:cubicBezTo>
                    <a:pt x="769" y="58"/>
                    <a:pt x="769" y="58"/>
                    <a:pt x="769" y="58"/>
                  </a:cubicBezTo>
                  <a:cubicBezTo>
                    <a:pt x="780" y="58"/>
                    <a:pt x="785" y="66"/>
                    <a:pt x="785" y="73"/>
                  </a:cubicBezTo>
                  <a:cubicBezTo>
                    <a:pt x="785" y="81"/>
                    <a:pt x="780" y="90"/>
                    <a:pt x="769" y="90"/>
                  </a:cubicBezTo>
                  <a:cubicBezTo>
                    <a:pt x="759" y="90"/>
                    <a:pt x="759" y="90"/>
                    <a:pt x="759" y="90"/>
                  </a:cubicBezTo>
                  <a:lnTo>
                    <a:pt x="759" y="58"/>
                  </a:lnTo>
                  <a:close/>
                  <a:moveTo>
                    <a:pt x="6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5" y="140"/>
                    <a:pt x="5" y="140"/>
                    <a:pt x="5" y="14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</p:grpSp>
      <p:sp>
        <p:nvSpPr>
          <p:cNvPr id="13" name="Rectangle 8">
            <a:extLst>
              <a:ext uri="{FF2B5EF4-FFF2-40B4-BE49-F238E27FC236}">
                <a16:creationId xmlns:a16="http://schemas.microsoft.com/office/drawing/2014/main" xmlns="" id="{588E0DFE-E657-4351-990A-43CD390D1FA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31875" y="6370638"/>
            <a:ext cx="1895475" cy="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8" name="Rectangle 29">
            <a:extLst>
              <a:ext uri="{FF2B5EF4-FFF2-40B4-BE49-F238E27FC236}">
                <a16:creationId xmlns:a16="http://schemas.microsoft.com/office/drawing/2014/main" xmlns="" id="{2DB75C56-12D1-497E-B220-9D4F9B7AB00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7800" y="6372225"/>
            <a:ext cx="792162" cy="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1086439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główek sekcji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ymbol zastępczy obrazu 18">
            <a:extLst>
              <a:ext uri="{FF2B5EF4-FFF2-40B4-BE49-F238E27FC236}">
                <a16:creationId xmlns:a16="http://schemas.microsoft.com/office/drawing/2014/main" xmlns="" id="{2D5EB68C-DEE2-401A-8696-02EC9D29DC2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734412" y="466725"/>
            <a:ext cx="8457589" cy="5913438"/>
          </a:xfrm>
          <a:custGeom>
            <a:avLst/>
            <a:gdLst>
              <a:gd name="connsiteX0" fmla="*/ 2292826 w 8457589"/>
              <a:gd name="connsiteY0" fmla="*/ 0 h 5913438"/>
              <a:gd name="connsiteX1" fmla="*/ 8457589 w 8457589"/>
              <a:gd name="connsiteY1" fmla="*/ 0 h 5913438"/>
              <a:gd name="connsiteX2" fmla="*/ 8457589 w 8457589"/>
              <a:gd name="connsiteY2" fmla="*/ 5913438 h 5913438"/>
              <a:gd name="connsiteX3" fmla="*/ 0 w 8457589"/>
              <a:gd name="connsiteY3" fmla="*/ 5913438 h 591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7589" h="5913438">
                <a:moveTo>
                  <a:pt x="2292826" y="0"/>
                </a:moveTo>
                <a:lnTo>
                  <a:pt x="8457589" y="0"/>
                </a:lnTo>
                <a:lnTo>
                  <a:pt x="8457589" y="5913438"/>
                </a:lnTo>
                <a:lnTo>
                  <a:pt x="0" y="59134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432000" tIns="25200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/>
            </a:lvl1pPr>
          </a:lstStyle>
          <a:p>
            <a:r>
              <a:rPr lang="pl-PL" dirty="0"/>
              <a:t>Kliknij na ikonkę by wstawić zdjęcie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F3BCA143-3DDB-416D-B5A1-3460841FA190}"/>
              </a:ext>
            </a:extLst>
          </p:cNvPr>
          <p:cNvSpPr>
            <a:spLocks/>
          </p:cNvSpPr>
          <p:nvPr userDrawn="1"/>
        </p:nvSpPr>
        <p:spPr bwMode="auto">
          <a:xfrm>
            <a:off x="0" y="0"/>
            <a:ext cx="6045200" cy="6858000"/>
          </a:xfrm>
          <a:custGeom>
            <a:avLst/>
            <a:gdLst>
              <a:gd name="T0" fmla="*/ 0 w 3808"/>
              <a:gd name="T1" fmla="*/ 0 h 4320"/>
              <a:gd name="T2" fmla="*/ 0 w 3808"/>
              <a:gd name="T3" fmla="*/ 4320 h 4320"/>
              <a:gd name="T4" fmla="*/ 2133 w 3808"/>
              <a:gd name="T5" fmla="*/ 4320 h 4320"/>
              <a:gd name="T6" fmla="*/ 3808 w 3808"/>
              <a:gd name="T7" fmla="*/ 0 h 4320"/>
              <a:gd name="T8" fmla="*/ 0 w 3808"/>
              <a:gd name="T9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08" h="4320">
                <a:moveTo>
                  <a:pt x="0" y="0"/>
                </a:moveTo>
                <a:lnTo>
                  <a:pt x="0" y="4320"/>
                </a:lnTo>
                <a:lnTo>
                  <a:pt x="2133" y="4320"/>
                </a:lnTo>
                <a:lnTo>
                  <a:pt x="380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xmlns="" id="{E78FB198-10E2-4255-98B0-85FF5D146102}"/>
              </a:ext>
            </a:extLst>
          </p:cNvPr>
          <p:cNvSpPr>
            <a:spLocks/>
          </p:cNvSpPr>
          <p:nvPr userDrawn="1"/>
        </p:nvSpPr>
        <p:spPr bwMode="auto">
          <a:xfrm>
            <a:off x="3378200" y="0"/>
            <a:ext cx="2835275" cy="6858000"/>
          </a:xfrm>
          <a:custGeom>
            <a:avLst/>
            <a:gdLst>
              <a:gd name="T0" fmla="*/ 1677 w 1786"/>
              <a:gd name="T1" fmla="*/ 0 h 4320"/>
              <a:gd name="T2" fmla="*/ 0 w 1786"/>
              <a:gd name="T3" fmla="*/ 4320 h 4320"/>
              <a:gd name="T4" fmla="*/ 110 w 1786"/>
              <a:gd name="T5" fmla="*/ 4320 h 4320"/>
              <a:gd name="T6" fmla="*/ 1786 w 1786"/>
              <a:gd name="T7" fmla="*/ 0 h 4320"/>
              <a:gd name="T8" fmla="*/ 1677 w 1786"/>
              <a:gd name="T9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6" h="4320">
                <a:moveTo>
                  <a:pt x="1677" y="0"/>
                </a:moveTo>
                <a:lnTo>
                  <a:pt x="0" y="4320"/>
                </a:lnTo>
                <a:lnTo>
                  <a:pt x="110" y="4320"/>
                </a:lnTo>
                <a:lnTo>
                  <a:pt x="1786" y="0"/>
                </a:lnTo>
                <a:lnTo>
                  <a:pt x="167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0D14329-D46A-4918-AD83-7226B8A25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978248"/>
            <a:ext cx="3887936" cy="121709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200" cap="all" spc="300" baseline="0">
                <a:solidFill>
                  <a:schemeClr val="bg1"/>
                </a:solidFill>
                <a:latin typeface="Novecento wide UltraLight" panose="00000705000000000000" pitchFamily="50" charset="-18"/>
              </a:defRPr>
            </a:lvl1pPr>
          </a:lstStyle>
          <a:p>
            <a:r>
              <a:rPr lang="pl-PL" dirty="0"/>
              <a:t>tytuł </a:t>
            </a:r>
            <a:br>
              <a:rPr lang="pl-PL" dirty="0"/>
            </a:br>
            <a:r>
              <a:rPr lang="pl-PL" dirty="0"/>
              <a:t>przekładki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xmlns="" id="{AE0B2E43-3F31-41EF-9B88-98B46CF9A68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2392189"/>
            <a:ext cx="3671912" cy="3909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/>
              <a:t>Kliknij, aby wpisać podtytuł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0682C701-45A4-4C0E-B29B-546A50628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DC360-35EB-4737-893E-197FA0AC9927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8ADC94F1-7877-4F92-9C3B-FD2959FE3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5B69001B-1792-4871-A0EC-7B805A38E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grpSp>
        <p:nvGrpSpPr>
          <p:cNvPr id="17" name="Grupa 16">
            <a:extLst>
              <a:ext uri="{FF2B5EF4-FFF2-40B4-BE49-F238E27FC236}">
                <a16:creationId xmlns:a16="http://schemas.microsoft.com/office/drawing/2014/main" xmlns="" id="{0F36B2FE-4BCB-405E-A327-40C7241E972C}"/>
              </a:ext>
            </a:extLst>
          </p:cNvPr>
          <p:cNvGrpSpPr/>
          <p:nvPr userDrawn="1"/>
        </p:nvGrpSpPr>
        <p:grpSpPr>
          <a:xfrm>
            <a:off x="303213" y="6503988"/>
            <a:ext cx="2243138" cy="266700"/>
            <a:chOff x="303213" y="6503988"/>
            <a:chExt cx="2243138" cy="266700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1BCD9185-A13A-4A0B-8BDE-C345B01DA4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55863" y="6577013"/>
              <a:ext cx="90488" cy="39688"/>
            </a:xfrm>
            <a:custGeom>
              <a:avLst/>
              <a:gdLst>
                <a:gd name="T0" fmla="*/ 8 w 57"/>
                <a:gd name="T1" fmla="*/ 3 h 25"/>
                <a:gd name="T2" fmla="*/ 0 w 57"/>
                <a:gd name="T3" fmla="*/ 3 h 25"/>
                <a:gd name="T4" fmla="*/ 0 w 57"/>
                <a:gd name="T5" fmla="*/ 0 h 25"/>
                <a:gd name="T6" fmla="*/ 20 w 57"/>
                <a:gd name="T7" fmla="*/ 0 h 25"/>
                <a:gd name="T8" fmla="*/ 20 w 57"/>
                <a:gd name="T9" fmla="*/ 3 h 25"/>
                <a:gd name="T10" fmla="*/ 13 w 57"/>
                <a:gd name="T11" fmla="*/ 3 h 25"/>
                <a:gd name="T12" fmla="*/ 13 w 57"/>
                <a:gd name="T13" fmla="*/ 25 h 25"/>
                <a:gd name="T14" fmla="*/ 8 w 57"/>
                <a:gd name="T15" fmla="*/ 25 h 25"/>
                <a:gd name="T16" fmla="*/ 8 w 57"/>
                <a:gd name="T17" fmla="*/ 3 h 25"/>
                <a:gd name="T18" fmla="*/ 53 w 57"/>
                <a:gd name="T19" fmla="*/ 25 h 25"/>
                <a:gd name="T20" fmla="*/ 57 w 57"/>
                <a:gd name="T21" fmla="*/ 25 h 25"/>
                <a:gd name="T22" fmla="*/ 57 w 57"/>
                <a:gd name="T23" fmla="*/ 0 h 25"/>
                <a:gd name="T24" fmla="*/ 53 w 57"/>
                <a:gd name="T25" fmla="*/ 0 h 25"/>
                <a:gd name="T26" fmla="*/ 44 w 57"/>
                <a:gd name="T27" fmla="*/ 12 h 25"/>
                <a:gd name="T28" fmla="*/ 36 w 57"/>
                <a:gd name="T29" fmla="*/ 0 h 25"/>
                <a:gd name="T30" fmla="*/ 32 w 57"/>
                <a:gd name="T31" fmla="*/ 0 h 25"/>
                <a:gd name="T32" fmla="*/ 32 w 57"/>
                <a:gd name="T33" fmla="*/ 25 h 25"/>
                <a:gd name="T34" fmla="*/ 36 w 57"/>
                <a:gd name="T35" fmla="*/ 25 h 25"/>
                <a:gd name="T36" fmla="*/ 36 w 57"/>
                <a:gd name="T37" fmla="*/ 6 h 25"/>
                <a:gd name="T38" fmla="*/ 44 w 57"/>
                <a:gd name="T39" fmla="*/ 18 h 25"/>
                <a:gd name="T40" fmla="*/ 44 w 57"/>
                <a:gd name="T41" fmla="*/ 18 h 25"/>
                <a:gd name="T42" fmla="*/ 53 w 57"/>
                <a:gd name="T43" fmla="*/ 6 h 25"/>
                <a:gd name="T44" fmla="*/ 53 w 57"/>
                <a:gd name="T4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25">
                  <a:moveTo>
                    <a:pt x="8" y="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3"/>
                  </a:lnTo>
                  <a:lnTo>
                    <a:pt x="13" y="3"/>
                  </a:lnTo>
                  <a:lnTo>
                    <a:pt x="13" y="25"/>
                  </a:lnTo>
                  <a:lnTo>
                    <a:pt x="8" y="25"/>
                  </a:lnTo>
                  <a:lnTo>
                    <a:pt x="8" y="3"/>
                  </a:lnTo>
                  <a:close/>
                  <a:moveTo>
                    <a:pt x="53" y="25"/>
                  </a:moveTo>
                  <a:lnTo>
                    <a:pt x="57" y="25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44" y="12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32" y="25"/>
                  </a:lnTo>
                  <a:lnTo>
                    <a:pt x="36" y="25"/>
                  </a:lnTo>
                  <a:lnTo>
                    <a:pt x="36" y="6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53" y="6"/>
                  </a:lnTo>
                  <a:lnTo>
                    <a:pt x="53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7190D0A7-1222-4DA0-A5BF-2AFB62D7FC4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03213" y="6527800"/>
              <a:ext cx="519113" cy="223838"/>
            </a:xfrm>
            <a:custGeom>
              <a:avLst/>
              <a:gdLst>
                <a:gd name="T0" fmla="*/ 0 w 273"/>
                <a:gd name="T1" fmla="*/ 112 h 118"/>
                <a:gd name="T2" fmla="*/ 2 w 273"/>
                <a:gd name="T3" fmla="*/ 2 h 118"/>
                <a:gd name="T4" fmla="*/ 12 w 273"/>
                <a:gd name="T5" fmla="*/ 4 h 118"/>
                <a:gd name="T6" fmla="*/ 10 w 273"/>
                <a:gd name="T7" fmla="*/ 114 h 118"/>
                <a:gd name="T8" fmla="*/ 96 w 273"/>
                <a:gd name="T9" fmla="*/ 54 h 118"/>
                <a:gd name="T10" fmla="*/ 88 w 273"/>
                <a:gd name="T11" fmla="*/ 60 h 118"/>
                <a:gd name="T12" fmla="*/ 143 w 273"/>
                <a:gd name="T13" fmla="*/ 117 h 118"/>
                <a:gd name="T14" fmla="*/ 151 w 273"/>
                <a:gd name="T15" fmla="*/ 111 h 118"/>
                <a:gd name="T16" fmla="*/ 96 w 273"/>
                <a:gd name="T17" fmla="*/ 54 h 118"/>
                <a:gd name="T18" fmla="*/ 170 w 273"/>
                <a:gd name="T19" fmla="*/ 58 h 118"/>
                <a:gd name="T20" fmla="*/ 180 w 273"/>
                <a:gd name="T21" fmla="*/ 59 h 118"/>
                <a:gd name="T22" fmla="*/ 227 w 273"/>
                <a:gd name="T23" fmla="*/ 12 h 118"/>
                <a:gd name="T24" fmla="*/ 228 w 273"/>
                <a:gd name="T25" fmla="*/ 1 h 118"/>
                <a:gd name="T26" fmla="*/ 235 w 273"/>
                <a:gd name="T27" fmla="*/ 57 h 118"/>
                <a:gd name="T28" fmla="*/ 187 w 273"/>
                <a:gd name="T29" fmla="*/ 104 h 118"/>
                <a:gd name="T30" fmla="*/ 186 w 273"/>
                <a:gd name="T31" fmla="*/ 114 h 118"/>
                <a:gd name="T32" fmla="*/ 245 w 273"/>
                <a:gd name="T33" fmla="*/ 58 h 118"/>
                <a:gd name="T34" fmla="*/ 235 w 273"/>
                <a:gd name="T35" fmla="*/ 57 h 118"/>
                <a:gd name="T36" fmla="*/ 92 w 273"/>
                <a:gd name="T37" fmla="*/ 0 h 118"/>
                <a:gd name="T38" fmla="*/ 34 w 273"/>
                <a:gd name="T39" fmla="*/ 58 h 118"/>
                <a:gd name="T40" fmla="*/ 92 w 273"/>
                <a:gd name="T41" fmla="*/ 115 h 118"/>
                <a:gd name="T42" fmla="*/ 93 w 273"/>
                <a:gd name="T43" fmla="*/ 105 h 118"/>
                <a:gd name="T44" fmla="*/ 59 w 273"/>
                <a:gd name="T45" fmla="*/ 90 h 118"/>
                <a:gd name="T46" fmla="*/ 59 w 273"/>
                <a:gd name="T47" fmla="*/ 25 h 118"/>
                <a:gd name="T48" fmla="*/ 124 w 273"/>
                <a:gd name="T49" fmla="*/ 25 h 118"/>
                <a:gd name="T50" fmla="*/ 139 w 273"/>
                <a:gd name="T51" fmla="*/ 59 h 118"/>
                <a:gd name="T52" fmla="*/ 149 w 273"/>
                <a:gd name="T53" fmla="*/ 58 h 118"/>
                <a:gd name="T54" fmla="*/ 273 w 273"/>
                <a:gd name="T55" fmla="*/ 12 h 118"/>
                <a:gd name="T56" fmla="*/ 253 w 273"/>
                <a:gd name="T57" fmla="*/ 12 h 118"/>
                <a:gd name="T58" fmla="*/ 273 w 273"/>
                <a:gd name="T59" fmla="*/ 12 h 118"/>
                <a:gd name="T60" fmla="*/ 255 w 273"/>
                <a:gd name="T61" fmla="*/ 12 h 118"/>
                <a:gd name="T62" fmla="*/ 271 w 273"/>
                <a:gd name="T63" fmla="*/ 12 h 118"/>
                <a:gd name="T64" fmla="*/ 268 w 273"/>
                <a:gd name="T65" fmla="*/ 17 h 118"/>
                <a:gd name="T66" fmla="*/ 266 w 273"/>
                <a:gd name="T67" fmla="*/ 17 h 118"/>
                <a:gd name="T68" fmla="*/ 261 w 273"/>
                <a:gd name="T69" fmla="*/ 13 h 118"/>
                <a:gd name="T70" fmla="*/ 259 w 273"/>
                <a:gd name="T71" fmla="*/ 17 h 118"/>
                <a:gd name="T72" fmla="*/ 264 w 273"/>
                <a:gd name="T73" fmla="*/ 6 h 118"/>
                <a:gd name="T74" fmla="*/ 268 w 273"/>
                <a:gd name="T75" fmla="*/ 17 h 118"/>
                <a:gd name="T76" fmla="*/ 261 w 273"/>
                <a:gd name="T77" fmla="*/ 12 h 118"/>
                <a:gd name="T78" fmla="*/ 264 w 273"/>
                <a:gd name="T79" fmla="*/ 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3" h="118">
                  <a:moveTo>
                    <a:pt x="2" y="114"/>
                  </a:moveTo>
                  <a:cubicBezTo>
                    <a:pt x="1" y="114"/>
                    <a:pt x="0" y="113"/>
                    <a:pt x="0" y="1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2" y="3"/>
                    <a:pt x="12" y="4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3"/>
                    <a:pt x="11" y="114"/>
                    <a:pt x="10" y="114"/>
                  </a:cubicBezTo>
                  <a:lnTo>
                    <a:pt x="2" y="114"/>
                  </a:lnTo>
                  <a:close/>
                  <a:moveTo>
                    <a:pt x="96" y="54"/>
                  </a:moveTo>
                  <a:cubicBezTo>
                    <a:pt x="95" y="53"/>
                    <a:pt x="94" y="53"/>
                    <a:pt x="94" y="54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7" y="61"/>
                    <a:pt x="87" y="62"/>
                    <a:pt x="88" y="62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4" y="118"/>
                    <a:pt x="145" y="117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0"/>
                    <a:pt x="151" y="109"/>
                    <a:pt x="151" y="109"/>
                  </a:cubicBezTo>
                  <a:lnTo>
                    <a:pt x="96" y="54"/>
                  </a:lnTo>
                  <a:close/>
                  <a:moveTo>
                    <a:pt x="227" y="0"/>
                  </a:moveTo>
                  <a:cubicBezTo>
                    <a:pt x="195" y="0"/>
                    <a:pt x="170" y="26"/>
                    <a:pt x="170" y="58"/>
                  </a:cubicBezTo>
                  <a:cubicBezTo>
                    <a:pt x="170" y="58"/>
                    <a:pt x="170" y="59"/>
                    <a:pt x="171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8"/>
                    <a:pt x="181" y="58"/>
                  </a:cubicBezTo>
                  <a:cubicBezTo>
                    <a:pt x="181" y="33"/>
                    <a:pt x="202" y="12"/>
                    <a:pt x="227" y="12"/>
                  </a:cubicBezTo>
                  <a:cubicBezTo>
                    <a:pt x="227" y="12"/>
                    <a:pt x="228" y="12"/>
                    <a:pt x="228" y="11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28" y="0"/>
                    <a:pt x="227" y="0"/>
                    <a:pt x="227" y="0"/>
                  </a:cubicBezTo>
                  <a:moveTo>
                    <a:pt x="235" y="57"/>
                  </a:moveTo>
                  <a:cubicBezTo>
                    <a:pt x="233" y="57"/>
                    <a:pt x="233" y="58"/>
                    <a:pt x="233" y="58"/>
                  </a:cubicBezTo>
                  <a:cubicBezTo>
                    <a:pt x="233" y="83"/>
                    <a:pt x="213" y="104"/>
                    <a:pt x="187" y="104"/>
                  </a:cubicBezTo>
                  <a:cubicBezTo>
                    <a:pt x="187" y="104"/>
                    <a:pt x="186" y="104"/>
                    <a:pt x="186" y="10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6" y="115"/>
                    <a:pt x="187" y="116"/>
                    <a:pt x="187" y="116"/>
                  </a:cubicBezTo>
                  <a:cubicBezTo>
                    <a:pt x="219" y="116"/>
                    <a:pt x="245" y="90"/>
                    <a:pt x="245" y="58"/>
                  </a:cubicBezTo>
                  <a:cubicBezTo>
                    <a:pt x="245" y="58"/>
                    <a:pt x="245" y="57"/>
                    <a:pt x="244" y="57"/>
                  </a:cubicBezTo>
                  <a:lnTo>
                    <a:pt x="235" y="57"/>
                  </a:lnTo>
                  <a:close/>
                  <a:moveTo>
                    <a:pt x="132" y="17"/>
                  </a:moveTo>
                  <a:cubicBezTo>
                    <a:pt x="121" y="6"/>
                    <a:pt x="107" y="0"/>
                    <a:pt x="92" y="0"/>
                  </a:cubicBezTo>
                  <a:cubicBezTo>
                    <a:pt x="76" y="0"/>
                    <a:pt x="62" y="6"/>
                    <a:pt x="51" y="17"/>
                  </a:cubicBezTo>
                  <a:cubicBezTo>
                    <a:pt x="40" y="28"/>
                    <a:pt x="34" y="42"/>
                    <a:pt x="34" y="58"/>
                  </a:cubicBezTo>
                  <a:cubicBezTo>
                    <a:pt x="34" y="73"/>
                    <a:pt x="40" y="88"/>
                    <a:pt x="51" y="99"/>
                  </a:cubicBezTo>
                  <a:cubicBezTo>
                    <a:pt x="62" y="109"/>
                    <a:pt x="76" y="115"/>
                    <a:pt x="92" y="115"/>
                  </a:cubicBezTo>
                  <a:cubicBezTo>
                    <a:pt x="92" y="115"/>
                    <a:pt x="93" y="115"/>
                    <a:pt x="93" y="114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93" y="104"/>
                    <a:pt x="92" y="104"/>
                    <a:pt x="92" y="104"/>
                  </a:cubicBezTo>
                  <a:cubicBezTo>
                    <a:pt x="79" y="104"/>
                    <a:pt x="68" y="99"/>
                    <a:pt x="59" y="90"/>
                  </a:cubicBezTo>
                  <a:cubicBezTo>
                    <a:pt x="50" y="82"/>
                    <a:pt x="46" y="70"/>
                    <a:pt x="46" y="58"/>
                  </a:cubicBezTo>
                  <a:cubicBezTo>
                    <a:pt x="46" y="46"/>
                    <a:pt x="50" y="34"/>
                    <a:pt x="59" y="25"/>
                  </a:cubicBezTo>
                  <a:cubicBezTo>
                    <a:pt x="68" y="17"/>
                    <a:pt x="79" y="12"/>
                    <a:pt x="92" y="12"/>
                  </a:cubicBezTo>
                  <a:cubicBezTo>
                    <a:pt x="104" y="12"/>
                    <a:pt x="115" y="17"/>
                    <a:pt x="124" y="25"/>
                  </a:cubicBezTo>
                  <a:cubicBezTo>
                    <a:pt x="133" y="34"/>
                    <a:pt x="138" y="46"/>
                    <a:pt x="138" y="58"/>
                  </a:cubicBezTo>
                  <a:cubicBezTo>
                    <a:pt x="138" y="58"/>
                    <a:pt x="138" y="59"/>
                    <a:pt x="139" y="59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9" y="59"/>
                    <a:pt x="149" y="58"/>
                    <a:pt x="149" y="58"/>
                  </a:cubicBezTo>
                  <a:cubicBezTo>
                    <a:pt x="149" y="42"/>
                    <a:pt x="143" y="28"/>
                    <a:pt x="132" y="17"/>
                  </a:cubicBezTo>
                  <a:moveTo>
                    <a:pt x="273" y="12"/>
                  </a:moveTo>
                  <a:cubicBezTo>
                    <a:pt x="273" y="6"/>
                    <a:pt x="270" y="2"/>
                    <a:pt x="263" y="2"/>
                  </a:cubicBezTo>
                  <a:cubicBezTo>
                    <a:pt x="257" y="2"/>
                    <a:pt x="253" y="6"/>
                    <a:pt x="253" y="12"/>
                  </a:cubicBezTo>
                  <a:cubicBezTo>
                    <a:pt x="253" y="17"/>
                    <a:pt x="257" y="22"/>
                    <a:pt x="263" y="22"/>
                  </a:cubicBezTo>
                  <a:cubicBezTo>
                    <a:pt x="270" y="22"/>
                    <a:pt x="273" y="17"/>
                    <a:pt x="273" y="12"/>
                  </a:cubicBezTo>
                  <a:moveTo>
                    <a:pt x="263" y="21"/>
                  </a:moveTo>
                  <a:cubicBezTo>
                    <a:pt x="258" y="21"/>
                    <a:pt x="255" y="17"/>
                    <a:pt x="255" y="12"/>
                  </a:cubicBezTo>
                  <a:cubicBezTo>
                    <a:pt x="255" y="7"/>
                    <a:pt x="258" y="3"/>
                    <a:pt x="263" y="3"/>
                  </a:cubicBezTo>
                  <a:cubicBezTo>
                    <a:pt x="268" y="3"/>
                    <a:pt x="271" y="7"/>
                    <a:pt x="271" y="12"/>
                  </a:cubicBezTo>
                  <a:cubicBezTo>
                    <a:pt x="271" y="17"/>
                    <a:pt x="268" y="21"/>
                    <a:pt x="263" y="21"/>
                  </a:cubicBezTo>
                  <a:moveTo>
                    <a:pt x="268" y="17"/>
                  </a:moveTo>
                  <a:cubicBezTo>
                    <a:pt x="268" y="17"/>
                    <a:pt x="268" y="17"/>
                    <a:pt x="268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3" y="13"/>
                    <a:pt x="263" y="13"/>
                    <a:pt x="263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7"/>
                    <a:pt x="261" y="17"/>
                    <a:pt x="261" y="17"/>
                  </a:cubicBezTo>
                  <a:cubicBezTo>
                    <a:pt x="259" y="17"/>
                    <a:pt x="259" y="17"/>
                    <a:pt x="259" y="17"/>
                  </a:cubicBezTo>
                  <a:cubicBezTo>
                    <a:pt x="259" y="6"/>
                    <a:pt x="259" y="6"/>
                    <a:pt x="259" y="6"/>
                  </a:cubicBezTo>
                  <a:cubicBezTo>
                    <a:pt x="264" y="6"/>
                    <a:pt x="264" y="6"/>
                    <a:pt x="264" y="6"/>
                  </a:cubicBezTo>
                  <a:cubicBezTo>
                    <a:pt x="269" y="6"/>
                    <a:pt x="269" y="13"/>
                    <a:pt x="265" y="13"/>
                  </a:cubicBezTo>
                  <a:lnTo>
                    <a:pt x="268" y="17"/>
                  </a:lnTo>
                  <a:close/>
                  <a:moveTo>
                    <a:pt x="261" y="8"/>
                  </a:moveTo>
                  <a:cubicBezTo>
                    <a:pt x="261" y="12"/>
                    <a:pt x="261" y="12"/>
                    <a:pt x="261" y="12"/>
                  </a:cubicBezTo>
                  <a:cubicBezTo>
                    <a:pt x="264" y="12"/>
                    <a:pt x="264" y="12"/>
                    <a:pt x="264" y="12"/>
                  </a:cubicBezTo>
                  <a:cubicBezTo>
                    <a:pt x="267" y="12"/>
                    <a:pt x="267" y="8"/>
                    <a:pt x="264" y="8"/>
                  </a:cubicBezTo>
                  <a:lnTo>
                    <a:pt x="26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F5664046-1F0D-4F0E-B8CC-EB73C1A6F8B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9000" y="6503988"/>
              <a:ext cx="1508125" cy="266700"/>
            </a:xfrm>
            <a:custGeom>
              <a:avLst/>
              <a:gdLst>
                <a:gd name="T0" fmla="*/ 74 w 792"/>
                <a:gd name="T1" fmla="*/ 51 h 140"/>
                <a:gd name="T2" fmla="*/ 96 w 792"/>
                <a:gd name="T3" fmla="*/ 57 h 140"/>
                <a:gd name="T4" fmla="*/ 89 w 792"/>
                <a:gd name="T5" fmla="*/ 57 h 140"/>
                <a:gd name="T6" fmla="*/ 162 w 792"/>
                <a:gd name="T7" fmla="*/ 51 h 140"/>
                <a:gd name="T8" fmla="*/ 138 w 792"/>
                <a:gd name="T9" fmla="*/ 51 h 140"/>
                <a:gd name="T10" fmla="*/ 138 w 792"/>
                <a:gd name="T11" fmla="*/ 97 h 140"/>
                <a:gd name="T12" fmla="*/ 162 w 792"/>
                <a:gd name="T13" fmla="*/ 97 h 140"/>
                <a:gd name="T14" fmla="*/ 201 w 792"/>
                <a:gd name="T15" fmla="*/ 97 h 140"/>
                <a:gd name="T16" fmla="*/ 193 w 792"/>
                <a:gd name="T17" fmla="*/ 97 h 140"/>
                <a:gd name="T18" fmla="*/ 225 w 792"/>
                <a:gd name="T19" fmla="*/ 97 h 140"/>
                <a:gd name="T20" fmla="*/ 258 w 792"/>
                <a:gd name="T21" fmla="*/ 97 h 140"/>
                <a:gd name="T22" fmla="*/ 256 w 792"/>
                <a:gd name="T23" fmla="*/ 51 h 140"/>
                <a:gd name="T24" fmla="*/ 323 w 792"/>
                <a:gd name="T25" fmla="*/ 51 h 140"/>
                <a:gd name="T26" fmla="*/ 295 w 792"/>
                <a:gd name="T27" fmla="*/ 51 h 140"/>
                <a:gd name="T28" fmla="*/ 295 w 792"/>
                <a:gd name="T29" fmla="*/ 97 h 140"/>
                <a:gd name="T30" fmla="*/ 325 w 792"/>
                <a:gd name="T31" fmla="*/ 97 h 140"/>
                <a:gd name="T32" fmla="*/ 323 w 792"/>
                <a:gd name="T33" fmla="*/ 51 h 140"/>
                <a:gd name="T34" fmla="*/ 404 w 792"/>
                <a:gd name="T35" fmla="*/ 79 h 140"/>
                <a:gd name="T36" fmla="*/ 380 w 792"/>
                <a:gd name="T37" fmla="*/ 58 h 140"/>
                <a:gd name="T38" fmla="*/ 373 w 792"/>
                <a:gd name="T39" fmla="*/ 51 h 140"/>
                <a:gd name="T40" fmla="*/ 470 w 792"/>
                <a:gd name="T41" fmla="*/ 74 h 140"/>
                <a:gd name="T42" fmla="*/ 447 w 792"/>
                <a:gd name="T43" fmla="*/ 98 h 140"/>
                <a:gd name="T44" fmla="*/ 430 w 792"/>
                <a:gd name="T45" fmla="*/ 74 h 140"/>
                <a:gd name="T46" fmla="*/ 447 w 792"/>
                <a:gd name="T47" fmla="*/ 91 h 140"/>
                <a:gd name="T48" fmla="*/ 529 w 792"/>
                <a:gd name="T49" fmla="*/ 66 h 140"/>
                <a:gd name="T50" fmla="*/ 492 w 792"/>
                <a:gd name="T51" fmla="*/ 97 h 140"/>
                <a:gd name="T52" fmla="*/ 509 w 792"/>
                <a:gd name="T53" fmla="*/ 81 h 140"/>
                <a:gd name="T54" fmla="*/ 530 w 792"/>
                <a:gd name="T55" fmla="*/ 95 h 140"/>
                <a:gd name="T56" fmla="*/ 513 w 792"/>
                <a:gd name="T57" fmla="*/ 74 h 140"/>
                <a:gd name="T58" fmla="*/ 513 w 792"/>
                <a:gd name="T59" fmla="*/ 58 h 140"/>
                <a:gd name="T60" fmla="*/ 594 w 792"/>
                <a:gd name="T61" fmla="*/ 86 h 140"/>
                <a:gd name="T62" fmla="*/ 565 w 792"/>
                <a:gd name="T63" fmla="*/ 86 h 140"/>
                <a:gd name="T64" fmla="*/ 562 w 792"/>
                <a:gd name="T65" fmla="*/ 97 h 140"/>
                <a:gd name="T66" fmla="*/ 580 w 792"/>
                <a:gd name="T67" fmla="*/ 65 h 140"/>
                <a:gd name="T68" fmla="*/ 597 w 792"/>
                <a:gd name="T69" fmla="*/ 97 h 140"/>
                <a:gd name="T70" fmla="*/ 673 w 792"/>
                <a:gd name="T71" fmla="*/ 97 h 140"/>
                <a:gd name="T72" fmla="*/ 624 w 792"/>
                <a:gd name="T73" fmla="*/ 97 h 140"/>
                <a:gd name="T74" fmla="*/ 661 w 792"/>
                <a:gd name="T75" fmla="*/ 87 h 140"/>
                <a:gd name="T76" fmla="*/ 639 w 792"/>
                <a:gd name="T77" fmla="*/ 80 h 140"/>
                <a:gd name="T78" fmla="*/ 731 w 792"/>
                <a:gd name="T79" fmla="*/ 95 h 140"/>
                <a:gd name="T80" fmla="*/ 714 w 792"/>
                <a:gd name="T81" fmla="*/ 51 h 140"/>
                <a:gd name="T82" fmla="*/ 700 w 792"/>
                <a:gd name="T83" fmla="*/ 97 h 140"/>
                <a:gd name="T84" fmla="*/ 723 w 792"/>
                <a:gd name="T85" fmla="*/ 97 h 140"/>
                <a:gd name="T86" fmla="*/ 714 w 792"/>
                <a:gd name="T87" fmla="*/ 58 h 140"/>
                <a:gd name="T88" fmla="*/ 700 w 792"/>
                <a:gd name="T89" fmla="*/ 74 h 140"/>
                <a:gd name="T90" fmla="*/ 752 w 792"/>
                <a:gd name="T91" fmla="*/ 51 h 140"/>
                <a:gd name="T92" fmla="*/ 792 w 792"/>
                <a:gd name="T93" fmla="*/ 73 h 140"/>
                <a:gd name="T94" fmla="*/ 759 w 792"/>
                <a:gd name="T95" fmla="*/ 58 h 140"/>
                <a:gd name="T96" fmla="*/ 769 w 792"/>
                <a:gd name="T97" fmla="*/ 90 h 140"/>
                <a:gd name="T98" fmla="*/ 60 w 792"/>
                <a:gd name="T99" fmla="*/ 0 h 140"/>
                <a:gd name="T100" fmla="*/ 5 w 792"/>
                <a:gd name="T10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92" h="140">
                  <a:moveTo>
                    <a:pt x="89" y="57"/>
                  </a:moveTo>
                  <a:cubicBezTo>
                    <a:pt x="74" y="57"/>
                    <a:pt x="74" y="57"/>
                    <a:pt x="74" y="57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89" y="97"/>
                    <a:pt x="89" y="97"/>
                    <a:pt x="89" y="97"/>
                  </a:cubicBezTo>
                  <a:lnTo>
                    <a:pt x="89" y="57"/>
                  </a:lnTo>
                  <a:close/>
                  <a:moveTo>
                    <a:pt x="169" y="97"/>
                  </a:moveTo>
                  <a:cubicBezTo>
                    <a:pt x="169" y="51"/>
                    <a:pt x="169" y="51"/>
                    <a:pt x="169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8" y="51"/>
                    <a:pt x="138" y="51"/>
                    <a:pt x="138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2" y="97"/>
                    <a:pt x="162" y="97"/>
                    <a:pt x="162" y="97"/>
                  </a:cubicBezTo>
                  <a:lnTo>
                    <a:pt x="169" y="97"/>
                  </a:lnTo>
                  <a:close/>
                  <a:moveTo>
                    <a:pt x="193" y="97"/>
                  </a:moveTo>
                  <a:cubicBezTo>
                    <a:pt x="201" y="97"/>
                    <a:pt x="201" y="97"/>
                    <a:pt x="201" y="97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193" y="51"/>
                    <a:pt x="193" y="51"/>
                    <a:pt x="193" y="51"/>
                  </a:cubicBezTo>
                  <a:lnTo>
                    <a:pt x="193" y="97"/>
                  </a:lnTo>
                  <a:close/>
                  <a:moveTo>
                    <a:pt x="230" y="51"/>
                  </a:moveTo>
                  <a:cubicBezTo>
                    <a:pt x="225" y="51"/>
                    <a:pt x="225" y="51"/>
                    <a:pt x="225" y="51"/>
                  </a:cubicBezTo>
                  <a:cubicBezTo>
                    <a:pt x="225" y="97"/>
                    <a:pt x="225" y="97"/>
                    <a:pt x="225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58" y="97"/>
                    <a:pt x="258" y="97"/>
                    <a:pt x="258" y="97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83"/>
                    <a:pt x="256" y="83"/>
                    <a:pt x="256" y="83"/>
                  </a:cubicBezTo>
                  <a:lnTo>
                    <a:pt x="230" y="51"/>
                  </a:lnTo>
                  <a:close/>
                  <a:moveTo>
                    <a:pt x="323" y="51"/>
                  </a:moveTo>
                  <a:cubicBezTo>
                    <a:pt x="314" y="51"/>
                    <a:pt x="314" y="51"/>
                    <a:pt x="314" y="5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288" y="51"/>
                    <a:pt x="288" y="51"/>
                    <a:pt x="288" y="51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95" y="76"/>
                    <a:pt x="295" y="76"/>
                    <a:pt x="295" y="76"/>
                  </a:cubicBezTo>
                  <a:cubicBezTo>
                    <a:pt x="316" y="97"/>
                    <a:pt x="316" y="97"/>
                    <a:pt x="316" y="97"/>
                  </a:cubicBezTo>
                  <a:cubicBezTo>
                    <a:pt x="325" y="97"/>
                    <a:pt x="325" y="97"/>
                    <a:pt x="325" y="97"/>
                  </a:cubicBezTo>
                  <a:cubicBezTo>
                    <a:pt x="325" y="96"/>
                    <a:pt x="325" y="96"/>
                    <a:pt x="325" y="96"/>
                  </a:cubicBezTo>
                  <a:cubicBezTo>
                    <a:pt x="302" y="73"/>
                    <a:pt x="302" y="73"/>
                    <a:pt x="302" y="73"/>
                  </a:cubicBezTo>
                  <a:cubicBezTo>
                    <a:pt x="323" y="51"/>
                    <a:pt x="323" y="51"/>
                    <a:pt x="323" y="51"/>
                  </a:cubicBezTo>
                  <a:close/>
                  <a:moveTo>
                    <a:pt x="380" y="97"/>
                  </a:moveTo>
                  <a:cubicBezTo>
                    <a:pt x="380" y="79"/>
                    <a:pt x="380" y="79"/>
                    <a:pt x="380" y="79"/>
                  </a:cubicBezTo>
                  <a:cubicBezTo>
                    <a:pt x="404" y="79"/>
                    <a:pt x="404" y="79"/>
                    <a:pt x="404" y="79"/>
                  </a:cubicBezTo>
                  <a:cubicBezTo>
                    <a:pt x="404" y="72"/>
                    <a:pt x="404" y="72"/>
                    <a:pt x="404" y="72"/>
                  </a:cubicBezTo>
                  <a:cubicBezTo>
                    <a:pt x="380" y="72"/>
                    <a:pt x="380" y="72"/>
                    <a:pt x="380" y="72"/>
                  </a:cubicBezTo>
                  <a:cubicBezTo>
                    <a:pt x="380" y="58"/>
                    <a:pt x="380" y="58"/>
                    <a:pt x="380" y="58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5" y="51"/>
                    <a:pt x="405" y="51"/>
                    <a:pt x="405" y="51"/>
                  </a:cubicBezTo>
                  <a:cubicBezTo>
                    <a:pt x="373" y="51"/>
                    <a:pt x="373" y="51"/>
                    <a:pt x="373" y="51"/>
                  </a:cubicBezTo>
                  <a:cubicBezTo>
                    <a:pt x="373" y="97"/>
                    <a:pt x="373" y="97"/>
                    <a:pt x="373" y="97"/>
                  </a:cubicBezTo>
                  <a:lnTo>
                    <a:pt x="380" y="97"/>
                  </a:lnTo>
                  <a:close/>
                  <a:moveTo>
                    <a:pt x="470" y="74"/>
                  </a:moveTo>
                  <a:cubicBezTo>
                    <a:pt x="470" y="62"/>
                    <a:pt x="462" y="50"/>
                    <a:pt x="447" y="50"/>
                  </a:cubicBezTo>
                  <a:cubicBezTo>
                    <a:pt x="433" y="50"/>
                    <a:pt x="423" y="60"/>
                    <a:pt x="423" y="74"/>
                  </a:cubicBezTo>
                  <a:cubicBezTo>
                    <a:pt x="423" y="86"/>
                    <a:pt x="431" y="98"/>
                    <a:pt x="447" y="98"/>
                  </a:cubicBezTo>
                  <a:cubicBezTo>
                    <a:pt x="462" y="98"/>
                    <a:pt x="470" y="86"/>
                    <a:pt x="470" y="74"/>
                  </a:cubicBezTo>
                  <a:moveTo>
                    <a:pt x="447" y="91"/>
                  </a:moveTo>
                  <a:cubicBezTo>
                    <a:pt x="435" y="91"/>
                    <a:pt x="430" y="82"/>
                    <a:pt x="430" y="74"/>
                  </a:cubicBezTo>
                  <a:cubicBezTo>
                    <a:pt x="430" y="64"/>
                    <a:pt x="436" y="57"/>
                    <a:pt x="447" y="57"/>
                  </a:cubicBezTo>
                  <a:cubicBezTo>
                    <a:pt x="458" y="57"/>
                    <a:pt x="463" y="66"/>
                    <a:pt x="463" y="74"/>
                  </a:cubicBezTo>
                  <a:cubicBezTo>
                    <a:pt x="463" y="83"/>
                    <a:pt x="458" y="91"/>
                    <a:pt x="447" y="91"/>
                  </a:cubicBezTo>
                  <a:moveTo>
                    <a:pt x="530" y="95"/>
                  </a:moveTo>
                  <a:cubicBezTo>
                    <a:pt x="517" y="80"/>
                    <a:pt x="517" y="80"/>
                    <a:pt x="517" y="80"/>
                  </a:cubicBezTo>
                  <a:cubicBezTo>
                    <a:pt x="526" y="79"/>
                    <a:pt x="529" y="72"/>
                    <a:pt x="529" y="66"/>
                  </a:cubicBezTo>
                  <a:cubicBezTo>
                    <a:pt x="529" y="58"/>
                    <a:pt x="524" y="51"/>
                    <a:pt x="513" y="51"/>
                  </a:cubicBezTo>
                  <a:cubicBezTo>
                    <a:pt x="506" y="51"/>
                    <a:pt x="499" y="51"/>
                    <a:pt x="492" y="51"/>
                  </a:cubicBezTo>
                  <a:cubicBezTo>
                    <a:pt x="492" y="97"/>
                    <a:pt x="492" y="97"/>
                    <a:pt x="492" y="97"/>
                  </a:cubicBezTo>
                  <a:cubicBezTo>
                    <a:pt x="499" y="97"/>
                    <a:pt x="499" y="97"/>
                    <a:pt x="499" y="97"/>
                  </a:cubicBezTo>
                  <a:cubicBezTo>
                    <a:pt x="499" y="81"/>
                    <a:pt x="499" y="81"/>
                    <a:pt x="499" y="81"/>
                  </a:cubicBezTo>
                  <a:cubicBezTo>
                    <a:pt x="509" y="81"/>
                    <a:pt x="509" y="81"/>
                    <a:pt x="509" y="81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31" y="97"/>
                    <a:pt x="531" y="97"/>
                    <a:pt x="531" y="97"/>
                  </a:cubicBezTo>
                  <a:lnTo>
                    <a:pt x="530" y="95"/>
                  </a:lnTo>
                  <a:close/>
                  <a:moveTo>
                    <a:pt x="513" y="58"/>
                  </a:moveTo>
                  <a:cubicBezTo>
                    <a:pt x="519" y="58"/>
                    <a:pt x="522" y="62"/>
                    <a:pt x="522" y="66"/>
                  </a:cubicBezTo>
                  <a:cubicBezTo>
                    <a:pt x="522" y="70"/>
                    <a:pt x="519" y="74"/>
                    <a:pt x="513" y="74"/>
                  </a:cubicBezTo>
                  <a:cubicBezTo>
                    <a:pt x="499" y="74"/>
                    <a:pt x="499" y="74"/>
                    <a:pt x="499" y="74"/>
                  </a:cubicBezTo>
                  <a:cubicBezTo>
                    <a:pt x="499" y="58"/>
                    <a:pt x="499" y="58"/>
                    <a:pt x="499" y="58"/>
                  </a:cubicBezTo>
                  <a:lnTo>
                    <a:pt x="513" y="58"/>
                  </a:lnTo>
                  <a:close/>
                  <a:moveTo>
                    <a:pt x="614" y="51"/>
                  </a:moveTo>
                  <a:cubicBezTo>
                    <a:pt x="605" y="51"/>
                    <a:pt x="605" y="51"/>
                    <a:pt x="605" y="51"/>
                  </a:cubicBezTo>
                  <a:cubicBezTo>
                    <a:pt x="594" y="86"/>
                    <a:pt x="594" y="86"/>
                    <a:pt x="594" y="86"/>
                  </a:cubicBezTo>
                  <a:cubicBezTo>
                    <a:pt x="582" y="51"/>
                    <a:pt x="582" y="51"/>
                    <a:pt x="582" y="51"/>
                  </a:cubicBezTo>
                  <a:cubicBezTo>
                    <a:pt x="577" y="51"/>
                    <a:pt x="577" y="51"/>
                    <a:pt x="577" y="51"/>
                  </a:cubicBezTo>
                  <a:cubicBezTo>
                    <a:pt x="565" y="86"/>
                    <a:pt x="565" y="86"/>
                    <a:pt x="565" y="86"/>
                  </a:cubicBezTo>
                  <a:cubicBezTo>
                    <a:pt x="554" y="51"/>
                    <a:pt x="554" y="51"/>
                    <a:pt x="554" y="51"/>
                  </a:cubicBezTo>
                  <a:cubicBezTo>
                    <a:pt x="545" y="51"/>
                    <a:pt x="545" y="51"/>
                    <a:pt x="545" y="51"/>
                  </a:cubicBezTo>
                  <a:cubicBezTo>
                    <a:pt x="562" y="97"/>
                    <a:pt x="562" y="97"/>
                    <a:pt x="562" y="97"/>
                  </a:cubicBezTo>
                  <a:cubicBezTo>
                    <a:pt x="568" y="97"/>
                    <a:pt x="568" y="97"/>
                    <a:pt x="568" y="97"/>
                  </a:cubicBezTo>
                  <a:cubicBezTo>
                    <a:pt x="575" y="81"/>
                    <a:pt x="575" y="81"/>
                    <a:pt x="575" y="81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85" y="81"/>
                    <a:pt x="585" y="81"/>
                    <a:pt x="585" y="81"/>
                  </a:cubicBezTo>
                  <a:cubicBezTo>
                    <a:pt x="591" y="97"/>
                    <a:pt x="591" y="97"/>
                    <a:pt x="591" y="97"/>
                  </a:cubicBezTo>
                  <a:cubicBezTo>
                    <a:pt x="597" y="97"/>
                    <a:pt x="597" y="97"/>
                    <a:pt x="597" y="97"/>
                  </a:cubicBezTo>
                  <a:lnTo>
                    <a:pt x="614" y="51"/>
                  </a:lnTo>
                  <a:close/>
                  <a:moveTo>
                    <a:pt x="665" y="97"/>
                  </a:moveTo>
                  <a:cubicBezTo>
                    <a:pt x="673" y="97"/>
                    <a:pt x="673" y="97"/>
                    <a:pt x="673" y="97"/>
                  </a:cubicBezTo>
                  <a:cubicBezTo>
                    <a:pt x="653" y="51"/>
                    <a:pt x="653" y="51"/>
                    <a:pt x="653" y="51"/>
                  </a:cubicBezTo>
                  <a:cubicBezTo>
                    <a:pt x="645" y="51"/>
                    <a:pt x="645" y="51"/>
                    <a:pt x="645" y="51"/>
                  </a:cubicBezTo>
                  <a:cubicBezTo>
                    <a:pt x="624" y="97"/>
                    <a:pt x="624" y="97"/>
                    <a:pt x="624" y="97"/>
                  </a:cubicBezTo>
                  <a:cubicBezTo>
                    <a:pt x="632" y="97"/>
                    <a:pt x="632" y="97"/>
                    <a:pt x="632" y="97"/>
                  </a:cubicBezTo>
                  <a:cubicBezTo>
                    <a:pt x="636" y="87"/>
                    <a:pt x="636" y="87"/>
                    <a:pt x="636" y="87"/>
                  </a:cubicBezTo>
                  <a:cubicBezTo>
                    <a:pt x="661" y="87"/>
                    <a:pt x="661" y="87"/>
                    <a:pt x="661" y="87"/>
                  </a:cubicBezTo>
                  <a:lnTo>
                    <a:pt x="665" y="97"/>
                  </a:lnTo>
                  <a:close/>
                  <a:moveTo>
                    <a:pt x="658" y="80"/>
                  </a:moveTo>
                  <a:cubicBezTo>
                    <a:pt x="639" y="80"/>
                    <a:pt x="639" y="80"/>
                    <a:pt x="639" y="80"/>
                  </a:cubicBezTo>
                  <a:cubicBezTo>
                    <a:pt x="649" y="59"/>
                    <a:pt x="649" y="59"/>
                    <a:pt x="649" y="59"/>
                  </a:cubicBezTo>
                  <a:lnTo>
                    <a:pt x="658" y="80"/>
                  </a:lnTo>
                  <a:close/>
                  <a:moveTo>
                    <a:pt x="731" y="95"/>
                  </a:moveTo>
                  <a:cubicBezTo>
                    <a:pt x="717" y="80"/>
                    <a:pt x="717" y="80"/>
                    <a:pt x="717" y="80"/>
                  </a:cubicBezTo>
                  <a:cubicBezTo>
                    <a:pt x="726" y="79"/>
                    <a:pt x="730" y="72"/>
                    <a:pt x="730" y="66"/>
                  </a:cubicBezTo>
                  <a:cubicBezTo>
                    <a:pt x="730" y="58"/>
                    <a:pt x="724" y="51"/>
                    <a:pt x="714" y="51"/>
                  </a:cubicBezTo>
                  <a:cubicBezTo>
                    <a:pt x="706" y="51"/>
                    <a:pt x="699" y="51"/>
                    <a:pt x="692" y="51"/>
                  </a:cubicBezTo>
                  <a:cubicBezTo>
                    <a:pt x="692" y="97"/>
                    <a:pt x="692" y="97"/>
                    <a:pt x="692" y="97"/>
                  </a:cubicBezTo>
                  <a:cubicBezTo>
                    <a:pt x="700" y="97"/>
                    <a:pt x="700" y="97"/>
                    <a:pt x="700" y="97"/>
                  </a:cubicBezTo>
                  <a:cubicBezTo>
                    <a:pt x="700" y="81"/>
                    <a:pt x="700" y="81"/>
                    <a:pt x="700" y="81"/>
                  </a:cubicBezTo>
                  <a:cubicBezTo>
                    <a:pt x="709" y="81"/>
                    <a:pt x="709" y="81"/>
                    <a:pt x="709" y="81"/>
                  </a:cubicBezTo>
                  <a:cubicBezTo>
                    <a:pt x="723" y="97"/>
                    <a:pt x="723" y="97"/>
                    <a:pt x="723" y="97"/>
                  </a:cubicBezTo>
                  <a:cubicBezTo>
                    <a:pt x="732" y="97"/>
                    <a:pt x="732" y="97"/>
                    <a:pt x="732" y="97"/>
                  </a:cubicBezTo>
                  <a:lnTo>
                    <a:pt x="731" y="95"/>
                  </a:lnTo>
                  <a:close/>
                  <a:moveTo>
                    <a:pt x="714" y="58"/>
                  </a:moveTo>
                  <a:cubicBezTo>
                    <a:pt x="720" y="58"/>
                    <a:pt x="722" y="62"/>
                    <a:pt x="722" y="66"/>
                  </a:cubicBezTo>
                  <a:cubicBezTo>
                    <a:pt x="722" y="70"/>
                    <a:pt x="720" y="74"/>
                    <a:pt x="713" y="74"/>
                  </a:cubicBezTo>
                  <a:cubicBezTo>
                    <a:pt x="700" y="74"/>
                    <a:pt x="700" y="74"/>
                    <a:pt x="700" y="74"/>
                  </a:cubicBezTo>
                  <a:cubicBezTo>
                    <a:pt x="700" y="58"/>
                    <a:pt x="700" y="58"/>
                    <a:pt x="700" y="58"/>
                  </a:cubicBezTo>
                  <a:lnTo>
                    <a:pt x="714" y="58"/>
                  </a:lnTo>
                  <a:close/>
                  <a:moveTo>
                    <a:pt x="752" y="51"/>
                  </a:moveTo>
                  <a:cubicBezTo>
                    <a:pt x="752" y="97"/>
                    <a:pt x="752" y="97"/>
                    <a:pt x="752" y="97"/>
                  </a:cubicBezTo>
                  <a:cubicBezTo>
                    <a:pt x="769" y="97"/>
                    <a:pt x="769" y="97"/>
                    <a:pt x="769" y="97"/>
                  </a:cubicBezTo>
                  <a:cubicBezTo>
                    <a:pt x="785" y="97"/>
                    <a:pt x="792" y="85"/>
                    <a:pt x="792" y="73"/>
                  </a:cubicBezTo>
                  <a:cubicBezTo>
                    <a:pt x="792" y="62"/>
                    <a:pt x="785" y="51"/>
                    <a:pt x="769" y="51"/>
                  </a:cubicBezTo>
                  <a:lnTo>
                    <a:pt x="752" y="51"/>
                  </a:lnTo>
                  <a:close/>
                  <a:moveTo>
                    <a:pt x="759" y="58"/>
                  </a:moveTo>
                  <a:cubicBezTo>
                    <a:pt x="769" y="58"/>
                    <a:pt x="769" y="58"/>
                    <a:pt x="769" y="58"/>
                  </a:cubicBezTo>
                  <a:cubicBezTo>
                    <a:pt x="780" y="58"/>
                    <a:pt x="785" y="66"/>
                    <a:pt x="785" y="73"/>
                  </a:cubicBezTo>
                  <a:cubicBezTo>
                    <a:pt x="785" y="81"/>
                    <a:pt x="780" y="90"/>
                    <a:pt x="769" y="90"/>
                  </a:cubicBezTo>
                  <a:cubicBezTo>
                    <a:pt x="759" y="90"/>
                    <a:pt x="759" y="90"/>
                    <a:pt x="759" y="90"/>
                  </a:cubicBezTo>
                  <a:lnTo>
                    <a:pt x="759" y="58"/>
                  </a:lnTo>
                  <a:close/>
                  <a:moveTo>
                    <a:pt x="6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5" y="140"/>
                    <a:pt x="5" y="140"/>
                    <a:pt x="5" y="14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</p:grpSp>
      <p:sp>
        <p:nvSpPr>
          <p:cNvPr id="13" name="Rectangle 8">
            <a:extLst>
              <a:ext uri="{FF2B5EF4-FFF2-40B4-BE49-F238E27FC236}">
                <a16:creationId xmlns:a16="http://schemas.microsoft.com/office/drawing/2014/main" xmlns="" id="{588E0DFE-E657-4351-990A-43CD390D1FA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31875" y="6370638"/>
            <a:ext cx="1895475" cy="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8" name="Rectangle 29">
            <a:extLst>
              <a:ext uri="{FF2B5EF4-FFF2-40B4-BE49-F238E27FC236}">
                <a16:creationId xmlns:a16="http://schemas.microsoft.com/office/drawing/2014/main" xmlns="" id="{2DB75C56-12D1-497E-B220-9D4F9B7AB00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7800" y="6372225"/>
            <a:ext cx="792162" cy="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27213297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główek sekcji - mniejsze 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0D14329-D46A-4918-AD83-7226B8A25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978248"/>
            <a:ext cx="6120184" cy="539421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3200" cap="all" spc="300" baseline="0">
                <a:solidFill>
                  <a:schemeClr val="accent2"/>
                </a:solidFill>
                <a:latin typeface="Novecento wide UltraLight" panose="00000705000000000000" pitchFamily="50" charset="-18"/>
              </a:defRPr>
            </a:lvl1pPr>
          </a:lstStyle>
          <a:p>
            <a:r>
              <a:rPr lang="pl-PL" dirty="0"/>
              <a:t>tytuł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xmlns="" id="{AE0B2E43-3F31-41EF-9B88-98B46CF9A68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1653937"/>
            <a:ext cx="5472112" cy="19583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/>
              <a:t>Kliknij, aby wpisać podtytuł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0682C701-45A4-4C0E-B29B-546A50628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C6A25-DF30-49A2-A378-A5BCA34F2630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8ADC94F1-7877-4F92-9C3B-FD2959FE3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5B69001B-1792-4871-A0EC-7B805A38E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grpSp>
        <p:nvGrpSpPr>
          <p:cNvPr id="17" name="Grupa 16">
            <a:extLst>
              <a:ext uri="{FF2B5EF4-FFF2-40B4-BE49-F238E27FC236}">
                <a16:creationId xmlns:a16="http://schemas.microsoft.com/office/drawing/2014/main" xmlns="" id="{0F36B2FE-4BCB-405E-A327-40C7241E972C}"/>
              </a:ext>
            </a:extLst>
          </p:cNvPr>
          <p:cNvGrpSpPr/>
          <p:nvPr userDrawn="1"/>
        </p:nvGrpSpPr>
        <p:grpSpPr>
          <a:xfrm>
            <a:off x="303213" y="6503988"/>
            <a:ext cx="2243138" cy="266700"/>
            <a:chOff x="303213" y="6503988"/>
            <a:chExt cx="2243138" cy="266700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1BCD9185-A13A-4A0B-8BDE-C345B01DA4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55863" y="6577013"/>
              <a:ext cx="90488" cy="39688"/>
            </a:xfrm>
            <a:custGeom>
              <a:avLst/>
              <a:gdLst>
                <a:gd name="T0" fmla="*/ 8 w 57"/>
                <a:gd name="T1" fmla="*/ 3 h 25"/>
                <a:gd name="T2" fmla="*/ 0 w 57"/>
                <a:gd name="T3" fmla="*/ 3 h 25"/>
                <a:gd name="T4" fmla="*/ 0 w 57"/>
                <a:gd name="T5" fmla="*/ 0 h 25"/>
                <a:gd name="T6" fmla="*/ 20 w 57"/>
                <a:gd name="T7" fmla="*/ 0 h 25"/>
                <a:gd name="T8" fmla="*/ 20 w 57"/>
                <a:gd name="T9" fmla="*/ 3 h 25"/>
                <a:gd name="T10" fmla="*/ 13 w 57"/>
                <a:gd name="T11" fmla="*/ 3 h 25"/>
                <a:gd name="T12" fmla="*/ 13 w 57"/>
                <a:gd name="T13" fmla="*/ 25 h 25"/>
                <a:gd name="T14" fmla="*/ 8 w 57"/>
                <a:gd name="T15" fmla="*/ 25 h 25"/>
                <a:gd name="T16" fmla="*/ 8 w 57"/>
                <a:gd name="T17" fmla="*/ 3 h 25"/>
                <a:gd name="T18" fmla="*/ 53 w 57"/>
                <a:gd name="T19" fmla="*/ 25 h 25"/>
                <a:gd name="T20" fmla="*/ 57 w 57"/>
                <a:gd name="T21" fmla="*/ 25 h 25"/>
                <a:gd name="T22" fmla="*/ 57 w 57"/>
                <a:gd name="T23" fmla="*/ 0 h 25"/>
                <a:gd name="T24" fmla="*/ 53 w 57"/>
                <a:gd name="T25" fmla="*/ 0 h 25"/>
                <a:gd name="T26" fmla="*/ 44 w 57"/>
                <a:gd name="T27" fmla="*/ 12 h 25"/>
                <a:gd name="T28" fmla="*/ 36 w 57"/>
                <a:gd name="T29" fmla="*/ 0 h 25"/>
                <a:gd name="T30" fmla="*/ 32 w 57"/>
                <a:gd name="T31" fmla="*/ 0 h 25"/>
                <a:gd name="T32" fmla="*/ 32 w 57"/>
                <a:gd name="T33" fmla="*/ 25 h 25"/>
                <a:gd name="T34" fmla="*/ 36 w 57"/>
                <a:gd name="T35" fmla="*/ 25 h 25"/>
                <a:gd name="T36" fmla="*/ 36 w 57"/>
                <a:gd name="T37" fmla="*/ 6 h 25"/>
                <a:gd name="T38" fmla="*/ 44 w 57"/>
                <a:gd name="T39" fmla="*/ 18 h 25"/>
                <a:gd name="T40" fmla="*/ 44 w 57"/>
                <a:gd name="T41" fmla="*/ 18 h 25"/>
                <a:gd name="T42" fmla="*/ 53 w 57"/>
                <a:gd name="T43" fmla="*/ 6 h 25"/>
                <a:gd name="T44" fmla="*/ 53 w 57"/>
                <a:gd name="T4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25">
                  <a:moveTo>
                    <a:pt x="8" y="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3"/>
                  </a:lnTo>
                  <a:lnTo>
                    <a:pt x="13" y="3"/>
                  </a:lnTo>
                  <a:lnTo>
                    <a:pt x="13" y="25"/>
                  </a:lnTo>
                  <a:lnTo>
                    <a:pt x="8" y="25"/>
                  </a:lnTo>
                  <a:lnTo>
                    <a:pt x="8" y="3"/>
                  </a:lnTo>
                  <a:close/>
                  <a:moveTo>
                    <a:pt x="53" y="25"/>
                  </a:moveTo>
                  <a:lnTo>
                    <a:pt x="57" y="25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44" y="12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32" y="25"/>
                  </a:lnTo>
                  <a:lnTo>
                    <a:pt x="36" y="25"/>
                  </a:lnTo>
                  <a:lnTo>
                    <a:pt x="36" y="6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53" y="6"/>
                  </a:lnTo>
                  <a:lnTo>
                    <a:pt x="53" y="25"/>
                  </a:lnTo>
                  <a:close/>
                </a:path>
              </a:pathLst>
            </a:custGeom>
            <a:solidFill>
              <a:srgbClr val="333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7190D0A7-1222-4DA0-A5BF-2AFB62D7FC4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03213" y="6527800"/>
              <a:ext cx="519113" cy="223838"/>
            </a:xfrm>
            <a:custGeom>
              <a:avLst/>
              <a:gdLst>
                <a:gd name="T0" fmla="*/ 0 w 273"/>
                <a:gd name="T1" fmla="*/ 112 h 118"/>
                <a:gd name="T2" fmla="*/ 2 w 273"/>
                <a:gd name="T3" fmla="*/ 2 h 118"/>
                <a:gd name="T4" fmla="*/ 12 w 273"/>
                <a:gd name="T5" fmla="*/ 4 h 118"/>
                <a:gd name="T6" fmla="*/ 10 w 273"/>
                <a:gd name="T7" fmla="*/ 114 h 118"/>
                <a:gd name="T8" fmla="*/ 96 w 273"/>
                <a:gd name="T9" fmla="*/ 54 h 118"/>
                <a:gd name="T10" fmla="*/ 88 w 273"/>
                <a:gd name="T11" fmla="*/ 60 h 118"/>
                <a:gd name="T12" fmla="*/ 143 w 273"/>
                <a:gd name="T13" fmla="*/ 117 h 118"/>
                <a:gd name="T14" fmla="*/ 151 w 273"/>
                <a:gd name="T15" fmla="*/ 111 h 118"/>
                <a:gd name="T16" fmla="*/ 96 w 273"/>
                <a:gd name="T17" fmla="*/ 54 h 118"/>
                <a:gd name="T18" fmla="*/ 170 w 273"/>
                <a:gd name="T19" fmla="*/ 58 h 118"/>
                <a:gd name="T20" fmla="*/ 180 w 273"/>
                <a:gd name="T21" fmla="*/ 59 h 118"/>
                <a:gd name="T22" fmla="*/ 227 w 273"/>
                <a:gd name="T23" fmla="*/ 12 h 118"/>
                <a:gd name="T24" fmla="*/ 228 w 273"/>
                <a:gd name="T25" fmla="*/ 1 h 118"/>
                <a:gd name="T26" fmla="*/ 235 w 273"/>
                <a:gd name="T27" fmla="*/ 57 h 118"/>
                <a:gd name="T28" fmla="*/ 187 w 273"/>
                <a:gd name="T29" fmla="*/ 104 h 118"/>
                <a:gd name="T30" fmla="*/ 186 w 273"/>
                <a:gd name="T31" fmla="*/ 114 h 118"/>
                <a:gd name="T32" fmla="*/ 245 w 273"/>
                <a:gd name="T33" fmla="*/ 58 h 118"/>
                <a:gd name="T34" fmla="*/ 235 w 273"/>
                <a:gd name="T35" fmla="*/ 57 h 118"/>
                <a:gd name="T36" fmla="*/ 92 w 273"/>
                <a:gd name="T37" fmla="*/ 0 h 118"/>
                <a:gd name="T38" fmla="*/ 34 w 273"/>
                <a:gd name="T39" fmla="*/ 58 h 118"/>
                <a:gd name="T40" fmla="*/ 92 w 273"/>
                <a:gd name="T41" fmla="*/ 115 h 118"/>
                <a:gd name="T42" fmla="*/ 93 w 273"/>
                <a:gd name="T43" fmla="*/ 105 h 118"/>
                <a:gd name="T44" fmla="*/ 59 w 273"/>
                <a:gd name="T45" fmla="*/ 90 h 118"/>
                <a:gd name="T46" fmla="*/ 59 w 273"/>
                <a:gd name="T47" fmla="*/ 25 h 118"/>
                <a:gd name="T48" fmla="*/ 124 w 273"/>
                <a:gd name="T49" fmla="*/ 25 h 118"/>
                <a:gd name="T50" fmla="*/ 139 w 273"/>
                <a:gd name="T51" fmla="*/ 59 h 118"/>
                <a:gd name="T52" fmla="*/ 149 w 273"/>
                <a:gd name="T53" fmla="*/ 58 h 118"/>
                <a:gd name="T54" fmla="*/ 273 w 273"/>
                <a:gd name="T55" fmla="*/ 12 h 118"/>
                <a:gd name="T56" fmla="*/ 253 w 273"/>
                <a:gd name="T57" fmla="*/ 12 h 118"/>
                <a:gd name="T58" fmla="*/ 273 w 273"/>
                <a:gd name="T59" fmla="*/ 12 h 118"/>
                <a:gd name="T60" fmla="*/ 255 w 273"/>
                <a:gd name="T61" fmla="*/ 12 h 118"/>
                <a:gd name="T62" fmla="*/ 271 w 273"/>
                <a:gd name="T63" fmla="*/ 12 h 118"/>
                <a:gd name="T64" fmla="*/ 268 w 273"/>
                <a:gd name="T65" fmla="*/ 17 h 118"/>
                <a:gd name="T66" fmla="*/ 266 w 273"/>
                <a:gd name="T67" fmla="*/ 17 h 118"/>
                <a:gd name="T68" fmla="*/ 261 w 273"/>
                <a:gd name="T69" fmla="*/ 13 h 118"/>
                <a:gd name="T70" fmla="*/ 259 w 273"/>
                <a:gd name="T71" fmla="*/ 17 h 118"/>
                <a:gd name="T72" fmla="*/ 264 w 273"/>
                <a:gd name="T73" fmla="*/ 6 h 118"/>
                <a:gd name="T74" fmla="*/ 268 w 273"/>
                <a:gd name="T75" fmla="*/ 17 h 118"/>
                <a:gd name="T76" fmla="*/ 261 w 273"/>
                <a:gd name="T77" fmla="*/ 12 h 118"/>
                <a:gd name="T78" fmla="*/ 264 w 273"/>
                <a:gd name="T79" fmla="*/ 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3" h="118">
                  <a:moveTo>
                    <a:pt x="2" y="114"/>
                  </a:moveTo>
                  <a:cubicBezTo>
                    <a:pt x="1" y="114"/>
                    <a:pt x="0" y="113"/>
                    <a:pt x="0" y="1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2" y="3"/>
                    <a:pt x="12" y="4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3"/>
                    <a:pt x="11" y="114"/>
                    <a:pt x="10" y="114"/>
                  </a:cubicBezTo>
                  <a:lnTo>
                    <a:pt x="2" y="114"/>
                  </a:lnTo>
                  <a:close/>
                  <a:moveTo>
                    <a:pt x="96" y="54"/>
                  </a:moveTo>
                  <a:cubicBezTo>
                    <a:pt x="95" y="53"/>
                    <a:pt x="94" y="53"/>
                    <a:pt x="94" y="54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7" y="61"/>
                    <a:pt x="87" y="62"/>
                    <a:pt x="88" y="62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4" y="118"/>
                    <a:pt x="145" y="117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0"/>
                    <a:pt x="151" y="109"/>
                    <a:pt x="151" y="109"/>
                  </a:cubicBezTo>
                  <a:lnTo>
                    <a:pt x="96" y="54"/>
                  </a:lnTo>
                  <a:close/>
                  <a:moveTo>
                    <a:pt x="227" y="0"/>
                  </a:moveTo>
                  <a:cubicBezTo>
                    <a:pt x="195" y="0"/>
                    <a:pt x="170" y="26"/>
                    <a:pt x="170" y="58"/>
                  </a:cubicBezTo>
                  <a:cubicBezTo>
                    <a:pt x="170" y="58"/>
                    <a:pt x="170" y="59"/>
                    <a:pt x="171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8"/>
                    <a:pt x="181" y="58"/>
                  </a:cubicBezTo>
                  <a:cubicBezTo>
                    <a:pt x="181" y="33"/>
                    <a:pt x="202" y="12"/>
                    <a:pt x="227" y="12"/>
                  </a:cubicBezTo>
                  <a:cubicBezTo>
                    <a:pt x="227" y="12"/>
                    <a:pt x="228" y="12"/>
                    <a:pt x="228" y="11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28" y="0"/>
                    <a:pt x="227" y="0"/>
                    <a:pt x="227" y="0"/>
                  </a:cubicBezTo>
                  <a:moveTo>
                    <a:pt x="235" y="57"/>
                  </a:moveTo>
                  <a:cubicBezTo>
                    <a:pt x="233" y="57"/>
                    <a:pt x="233" y="58"/>
                    <a:pt x="233" y="58"/>
                  </a:cubicBezTo>
                  <a:cubicBezTo>
                    <a:pt x="233" y="83"/>
                    <a:pt x="213" y="104"/>
                    <a:pt x="187" y="104"/>
                  </a:cubicBezTo>
                  <a:cubicBezTo>
                    <a:pt x="187" y="104"/>
                    <a:pt x="186" y="104"/>
                    <a:pt x="186" y="10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6" y="115"/>
                    <a:pt x="187" y="116"/>
                    <a:pt x="187" y="116"/>
                  </a:cubicBezTo>
                  <a:cubicBezTo>
                    <a:pt x="219" y="116"/>
                    <a:pt x="245" y="90"/>
                    <a:pt x="245" y="58"/>
                  </a:cubicBezTo>
                  <a:cubicBezTo>
                    <a:pt x="245" y="58"/>
                    <a:pt x="245" y="57"/>
                    <a:pt x="244" y="57"/>
                  </a:cubicBezTo>
                  <a:lnTo>
                    <a:pt x="235" y="57"/>
                  </a:lnTo>
                  <a:close/>
                  <a:moveTo>
                    <a:pt x="132" y="17"/>
                  </a:moveTo>
                  <a:cubicBezTo>
                    <a:pt x="121" y="6"/>
                    <a:pt x="107" y="0"/>
                    <a:pt x="92" y="0"/>
                  </a:cubicBezTo>
                  <a:cubicBezTo>
                    <a:pt x="76" y="0"/>
                    <a:pt x="62" y="6"/>
                    <a:pt x="51" y="17"/>
                  </a:cubicBezTo>
                  <a:cubicBezTo>
                    <a:pt x="40" y="28"/>
                    <a:pt x="34" y="42"/>
                    <a:pt x="34" y="58"/>
                  </a:cubicBezTo>
                  <a:cubicBezTo>
                    <a:pt x="34" y="73"/>
                    <a:pt x="40" y="88"/>
                    <a:pt x="51" y="99"/>
                  </a:cubicBezTo>
                  <a:cubicBezTo>
                    <a:pt x="62" y="109"/>
                    <a:pt x="76" y="115"/>
                    <a:pt x="92" y="115"/>
                  </a:cubicBezTo>
                  <a:cubicBezTo>
                    <a:pt x="92" y="115"/>
                    <a:pt x="93" y="115"/>
                    <a:pt x="93" y="114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93" y="104"/>
                    <a:pt x="92" y="104"/>
                    <a:pt x="92" y="104"/>
                  </a:cubicBezTo>
                  <a:cubicBezTo>
                    <a:pt x="79" y="104"/>
                    <a:pt x="68" y="99"/>
                    <a:pt x="59" y="90"/>
                  </a:cubicBezTo>
                  <a:cubicBezTo>
                    <a:pt x="50" y="82"/>
                    <a:pt x="46" y="70"/>
                    <a:pt x="46" y="58"/>
                  </a:cubicBezTo>
                  <a:cubicBezTo>
                    <a:pt x="46" y="46"/>
                    <a:pt x="50" y="34"/>
                    <a:pt x="59" y="25"/>
                  </a:cubicBezTo>
                  <a:cubicBezTo>
                    <a:pt x="68" y="17"/>
                    <a:pt x="79" y="12"/>
                    <a:pt x="92" y="12"/>
                  </a:cubicBezTo>
                  <a:cubicBezTo>
                    <a:pt x="104" y="12"/>
                    <a:pt x="115" y="17"/>
                    <a:pt x="124" y="25"/>
                  </a:cubicBezTo>
                  <a:cubicBezTo>
                    <a:pt x="133" y="34"/>
                    <a:pt x="138" y="46"/>
                    <a:pt x="138" y="58"/>
                  </a:cubicBezTo>
                  <a:cubicBezTo>
                    <a:pt x="138" y="58"/>
                    <a:pt x="138" y="59"/>
                    <a:pt x="139" y="59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9" y="59"/>
                    <a:pt x="149" y="58"/>
                    <a:pt x="149" y="58"/>
                  </a:cubicBezTo>
                  <a:cubicBezTo>
                    <a:pt x="149" y="42"/>
                    <a:pt x="143" y="28"/>
                    <a:pt x="132" y="17"/>
                  </a:cubicBezTo>
                  <a:moveTo>
                    <a:pt x="273" y="12"/>
                  </a:moveTo>
                  <a:cubicBezTo>
                    <a:pt x="273" y="6"/>
                    <a:pt x="270" y="2"/>
                    <a:pt x="263" y="2"/>
                  </a:cubicBezTo>
                  <a:cubicBezTo>
                    <a:pt x="257" y="2"/>
                    <a:pt x="253" y="6"/>
                    <a:pt x="253" y="12"/>
                  </a:cubicBezTo>
                  <a:cubicBezTo>
                    <a:pt x="253" y="17"/>
                    <a:pt x="257" y="22"/>
                    <a:pt x="263" y="22"/>
                  </a:cubicBezTo>
                  <a:cubicBezTo>
                    <a:pt x="270" y="22"/>
                    <a:pt x="273" y="17"/>
                    <a:pt x="273" y="12"/>
                  </a:cubicBezTo>
                  <a:moveTo>
                    <a:pt x="263" y="21"/>
                  </a:moveTo>
                  <a:cubicBezTo>
                    <a:pt x="258" y="21"/>
                    <a:pt x="255" y="17"/>
                    <a:pt x="255" y="12"/>
                  </a:cubicBezTo>
                  <a:cubicBezTo>
                    <a:pt x="255" y="7"/>
                    <a:pt x="258" y="3"/>
                    <a:pt x="263" y="3"/>
                  </a:cubicBezTo>
                  <a:cubicBezTo>
                    <a:pt x="268" y="3"/>
                    <a:pt x="271" y="7"/>
                    <a:pt x="271" y="12"/>
                  </a:cubicBezTo>
                  <a:cubicBezTo>
                    <a:pt x="271" y="17"/>
                    <a:pt x="268" y="21"/>
                    <a:pt x="263" y="21"/>
                  </a:cubicBezTo>
                  <a:moveTo>
                    <a:pt x="268" y="17"/>
                  </a:moveTo>
                  <a:cubicBezTo>
                    <a:pt x="268" y="17"/>
                    <a:pt x="268" y="17"/>
                    <a:pt x="268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3" y="13"/>
                    <a:pt x="263" y="13"/>
                    <a:pt x="263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7"/>
                    <a:pt x="261" y="17"/>
                    <a:pt x="261" y="17"/>
                  </a:cubicBezTo>
                  <a:cubicBezTo>
                    <a:pt x="259" y="17"/>
                    <a:pt x="259" y="17"/>
                    <a:pt x="259" y="17"/>
                  </a:cubicBezTo>
                  <a:cubicBezTo>
                    <a:pt x="259" y="6"/>
                    <a:pt x="259" y="6"/>
                    <a:pt x="259" y="6"/>
                  </a:cubicBezTo>
                  <a:cubicBezTo>
                    <a:pt x="264" y="6"/>
                    <a:pt x="264" y="6"/>
                    <a:pt x="264" y="6"/>
                  </a:cubicBezTo>
                  <a:cubicBezTo>
                    <a:pt x="269" y="6"/>
                    <a:pt x="269" y="13"/>
                    <a:pt x="265" y="13"/>
                  </a:cubicBezTo>
                  <a:lnTo>
                    <a:pt x="268" y="17"/>
                  </a:lnTo>
                  <a:close/>
                  <a:moveTo>
                    <a:pt x="261" y="8"/>
                  </a:moveTo>
                  <a:cubicBezTo>
                    <a:pt x="261" y="12"/>
                    <a:pt x="261" y="12"/>
                    <a:pt x="261" y="12"/>
                  </a:cubicBezTo>
                  <a:cubicBezTo>
                    <a:pt x="264" y="12"/>
                    <a:pt x="264" y="12"/>
                    <a:pt x="264" y="12"/>
                  </a:cubicBezTo>
                  <a:cubicBezTo>
                    <a:pt x="267" y="12"/>
                    <a:pt x="267" y="8"/>
                    <a:pt x="264" y="8"/>
                  </a:cubicBezTo>
                  <a:lnTo>
                    <a:pt x="261" y="8"/>
                  </a:lnTo>
                  <a:close/>
                </a:path>
              </a:pathLst>
            </a:custGeom>
            <a:solidFill>
              <a:srgbClr val="555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F5664046-1F0D-4F0E-B8CC-EB73C1A6F8B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9000" y="6503988"/>
              <a:ext cx="1508125" cy="266700"/>
            </a:xfrm>
            <a:custGeom>
              <a:avLst/>
              <a:gdLst>
                <a:gd name="T0" fmla="*/ 74 w 792"/>
                <a:gd name="T1" fmla="*/ 51 h 140"/>
                <a:gd name="T2" fmla="*/ 96 w 792"/>
                <a:gd name="T3" fmla="*/ 57 h 140"/>
                <a:gd name="T4" fmla="*/ 89 w 792"/>
                <a:gd name="T5" fmla="*/ 57 h 140"/>
                <a:gd name="T6" fmla="*/ 162 w 792"/>
                <a:gd name="T7" fmla="*/ 51 h 140"/>
                <a:gd name="T8" fmla="*/ 138 w 792"/>
                <a:gd name="T9" fmla="*/ 51 h 140"/>
                <a:gd name="T10" fmla="*/ 138 w 792"/>
                <a:gd name="T11" fmla="*/ 97 h 140"/>
                <a:gd name="T12" fmla="*/ 162 w 792"/>
                <a:gd name="T13" fmla="*/ 97 h 140"/>
                <a:gd name="T14" fmla="*/ 201 w 792"/>
                <a:gd name="T15" fmla="*/ 97 h 140"/>
                <a:gd name="T16" fmla="*/ 193 w 792"/>
                <a:gd name="T17" fmla="*/ 97 h 140"/>
                <a:gd name="T18" fmla="*/ 225 w 792"/>
                <a:gd name="T19" fmla="*/ 97 h 140"/>
                <a:gd name="T20" fmla="*/ 258 w 792"/>
                <a:gd name="T21" fmla="*/ 97 h 140"/>
                <a:gd name="T22" fmla="*/ 256 w 792"/>
                <a:gd name="T23" fmla="*/ 51 h 140"/>
                <a:gd name="T24" fmla="*/ 323 w 792"/>
                <a:gd name="T25" fmla="*/ 51 h 140"/>
                <a:gd name="T26" fmla="*/ 295 w 792"/>
                <a:gd name="T27" fmla="*/ 51 h 140"/>
                <a:gd name="T28" fmla="*/ 295 w 792"/>
                <a:gd name="T29" fmla="*/ 97 h 140"/>
                <a:gd name="T30" fmla="*/ 325 w 792"/>
                <a:gd name="T31" fmla="*/ 97 h 140"/>
                <a:gd name="T32" fmla="*/ 323 w 792"/>
                <a:gd name="T33" fmla="*/ 51 h 140"/>
                <a:gd name="T34" fmla="*/ 404 w 792"/>
                <a:gd name="T35" fmla="*/ 79 h 140"/>
                <a:gd name="T36" fmla="*/ 380 w 792"/>
                <a:gd name="T37" fmla="*/ 58 h 140"/>
                <a:gd name="T38" fmla="*/ 373 w 792"/>
                <a:gd name="T39" fmla="*/ 51 h 140"/>
                <a:gd name="T40" fmla="*/ 470 w 792"/>
                <a:gd name="T41" fmla="*/ 74 h 140"/>
                <a:gd name="T42" fmla="*/ 447 w 792"/>
                <a:gd name="T43" fmla="*/ 98 h 140"/>
                <a:gd name="T44" fmla="*/ 430 w 792"/>
                <a:gd name="T45" fmla="*/ 74 h 140"/>
                <a:gd name="T46" fmla="*/ 447 w 792"/>
                <a:gd name="T47" fmla="*/ 91 h 140"/>
                <a:gd name="T48" fmla="*/ 529 w 792"/>
                <a:gd name="T49" fmla="*/ 66 h 140"/>
                <a:gd name="T50" fmla="*/ 492 w 792"/>
                <a:gd name="T51" fmla="*/ 97 h 140"/>
                <a:gd name="T52" fmla="*/ 509 w 792"/>
                <a:gd name="T53" fmla="*/ 81 h 140"/>
                <a:gd name="T54" fmla="*/ 530 w 792"/>
                <a:gd name="T55" fmla="*/ 95 h 140"/>
                <a:gd name="T56" fmla="*/ 513 w 792"/>
                <a:gd name="T57" fmla="*/ 74 h 140"/>
                <a:gd name="T58" fmla="*/ 513 w 792"/>
                <a:gd name="T59" fmla="*/ 58 h 140"/>
                <a:gd name="T60" fmla="*/ 594 w 792"/>
                <a:gd name="T61" fmla="*/ 86 h 140"/>
                <a:gd name="T62" fmla="*/ 565 w 792"/>
                <a:gd name="T63" fmla="*/ 86 h 140"/>
                <a:gd name="T64" fmla="*/ 562 w 792"/>
                <a:gd name="T65" fmla="*/ 97 h 140"/>
                <a:gd name="T66" fmla="*/ 580 w 792"/>
                <a:gd name="T67" fmla="*/ 65 h 140"/>
                <a:gd name="T68" fmla="*/ 597 w 792"/>
                <a:gd name="T69" fmla="*/ 97 h 140"/>
                <a:gd name="T70" fmla="*/ 673 w 792"/>
                <a:gd name="T71" fmla="*/ 97 h 140"/>
                <a:gd name="T72" fmla="*/ 624 w 792"/>
                <a:gd name="T73" fmla="*/ 97 h 140"/>
                <a:gd name="T74" fmla="*/ 661 w 792"/>
                <a:gd name="T75" fmla="*/ 87 h 140"/>
                <a:gd name="T76" fmla="*/ 639 w 792"/>
                <a:gd name="T77" fmla="*/ 80 h 140"/>
                <a:gd name="T78" fmla="*/ 731 w 792"/>
                <a:gd name="T79" fmla="*/ 95 h 140"/>
                <a:gd name="T80" fmla="*/ 714 w 792"/>
                <a:gd name="T81" fmla="*/ 51 h 140"/>
                <a:gd name="T82" fmla="*/ 700 w 792"/>
                <a:gd name="T83" fmla="*/ 97 h 140"/>
                <a:gd name="T84" fmla="*/ 723 w 792"/>
                <a:gd name="T85" fmla="*/ 97 h 140"/>
                <a:gd name="T86" fmla="*/ 714 w 792"/>
                <a:gd name="T87" fmla="*/ 58 h 140"/>
                <a:gd name="T88" fmla="*/ 700 w 792"/>
                <a:gd name="T89" fmla="*/ 74 h 140"/>
                <a:gd name="T90" fmla="*/ 752 w 792"/>
                <a:gd name="T91" fmla="*/ 51 h 140"/>
                <a:gd name="T92" fmla="*/ 792 w 792"/>
                <a:gd name="T93" fmla="*/ 73 h 140"/>
                <a:gd name="T94" fmla="*/ 759 w 792"/>
                <a:gd name="T95" fmla="*/ 58 h 140"/>
                <a:gd name="T96" fmla="*/ 769 w 792"/>
                <a:gd name="T97" fmla="*/ 90 h 140"/>
                <a:gd name="T98" fmla="*/ 60 w 792"/>
                <a:gd name="T99" fmla="*/ 0 h 140"/>
                <a:gd name="T100" fmla="*/ 5 w 792"/>
                <a:gd name="T10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92" h="140">
                  <a:moveTo>
                    <a:pt x="89" y="57"/>
                  </a:moveTo>
                  <a:cubicBezTo>
                    <a:pt x="74" y="57"/>
                    <a:pt x="74" y="57"/>
                    <a:pt x="74" y="57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89" y="97"/>
                    <a:pt x="89" y="97"/>
                    <a:pt x="89" y="97"/>
                  </a:cubicBezTo>
                  <a:lnTo>
                    <a:pt x="89" y="57"/>
                  </a:lnTo>
                  <a:close/>
                  <a:moveTo>
                    <a:pt x="169" y="97"/>
                  </a:moveTo>
                  <a:cubicBezTo>
                    <a:pt x="169" y="51"/>
                    <a:pt x="169" y="51"/>
                    <a:pt x="169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8" y="51"/>
                    <a:pt x="138" y="51"/>
                    <a:pt x="138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2" y="97"/>
                    <a:pt x="162" y="97"/>
                    <a:pt x="162" y="97"/>
                  </a:cubicBezTo>
                  <a:lnTo>
                    <a:pt x="169" y="97"/>
                  </a:lnTo>
                  <a:close/>
                  <a:moveTo>
                    <a:pt x="193" y="97"/>
                  </a:moveTo>
                  <a:cubicBezTo>
                    <a:pt x="201" y="97"/>
                    <a:pt x="201" y="97"/>
                    <a:pt x="201" y="97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193" y="51"/>
                    <a:pt x="193" y="51"/>
                    <a:pt x="193" y="51"/>
                  </a:cubicBezTo>
                  <a:lnTo>
                    <a:pt x="193" y="97"/>
                  </a:lnTo>
                  <a:close/>
                  <a:moveTo>
                    <a:pt x="230" y="51"/>
                  </a:moveTo>
                  <a:cubicBezTo>
                    <a:pt x="225" y="51"/>
                    <a:pt x="225" y="51"/>
                    <a:pt x="225" y="51"/>
                  </a:cubicBezTo>
                  <a:cubicBezTo>
                    <a:pt x="225" y="97"/>
                    <a:pt x="225" y="97"/>
                    <a:pt x="225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58" y="97"/>
                    <a:pt x="258" y="97"/>
                    <a:pt x="258" y="97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83"/>
                    <a:pt x="256" y="83"/>
                    <a:pt x="256" y="83"/>
                  </a:cubicBezTo>
                  <a:lnTo>
                    <a:pt x="230" y="51"/>
                  </a:lnTo>
                  <a:close/>
                  <a:moveTo>
                    <a:pt x="323" y="51"/>
                  </a:moveTo>
                  <a:cubicBezTo>
                    <a:pt x="314" y="51"/>
                    <a:pt x="314" y="51"/>
                    <a:pt x="314" y="5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288" y="51"/>
                    <a:pt x="288" y="51"/>
                    <a:pt x="288" y="51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95" y="76"/>
                    <a:pt x="295" y="76"/>
                    <a:pt x="295" y="76"/>
                  </a:cubicBezTo>
                  <a:cubicBezTo>
                    <a:pt x="316" y="97"/>
                    <a:pt x="316" y="97"/>
                    <a:pt x="316" y="97"/>
                  </a:cubicBezTo>
                  <a:cubicBezTo>
                    <a:pt x="325" y="97"/>
                    <a:pt x="325" y="97"/>
                    <a:pt x="325" y="97"/>
                  </a:cubicBezTo>
                  <a:cubicBezTo>
                    <a:pt x="325" y="96"/>
                    <a:pt x="325" y="96"/>
                    <a:pt x="325" y="96"/>
                  </a:cubicBezTo>
                  <a:cubicBezTo>
                    <a:pt x="302" y="73"/>
                    <a:pt x="302" y="73"/>
                    <a:pt x="302" y="73"/>
                  </a:cubicBezTo>
                  <a:cubicBezTo>
                    <a:pt x="323" y="51"/>
                    <a:pt x="323" y="51"/>
                    <a:pt x="323" y="51"/>
                  </a:cubicBezTo>
                  <a:close/>
                  <a:moveTo>
                    <a:pt x="380" y="97"/>
                  </a:moveTo>
                  <a:cubicBezTo>
                    <a:pt x="380" y="79"/>
                    <a:pt x="380" y="79"/>
                    <a:pt x="380" y="79"/>
                  </a:cubicBezTo>
                  <a:cubicBezTo>
                    <a:pt x="404" y="79"/>
                    <a:pt x="404" y="79"/>
                    <a:pt x="404" y="79"/>
                  </a:cubicBezTo>
                  <a:cubicBezTo>
                    <a:pt x="404" y="72"/>
                    <a:pt x="404" y="72"/>
                    <a:pt x="404" y="72"/>
                  </a:cubicBezTo>
                  <a:cubicBezTo>
                    <a:pt x="380" y="72"/>
                    <a:pt x="380" y="72"/>
                    <a:pt x="380" y="72"/>
                  </a:cubicBezTo>
                  <a:cubicBezTo>
                    <a:pt x="380" y="58"/>
                    <a:pt x="380" y="58"/>
                    <a:pt x="380" y="58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5" y="51"/>
                    <a:pt x="405" y="51"/>
                    <a:pt x="405" y="51"/>
                  </a:cubicBezTo>
                  <a:cubicBezTo>
                    <a:pt x="373" y="51"/>
                    <a:pt x="373" y="51"/>
                    <a:pt x="373" y="51"/>
                  </a:cubicBezTo>
                  <a:cubicBezTo>
                    <a:pt x="373" y="97"/>
                    <a:pt x="373" y="97"/>
                    <a:pt x="373" y="97"/>
                  </a:cubicBezTo>
                  <a:lnTo>
                    <a:pt x="380" y="97"/>
                  </a:lnTo>
                  <a:close/>
                  <a:moveTo>
                    <a:pt x="470" y="74"/>
                  </a:moveTo>
                  <a:cubicBezTo>
                    <a:pt x="470" y="62"/>
                    <a:pt x="462" y="50"/>
                    <a:pt x="447" y="50"/>
                  </a:cubicBezTo>
                  <a:cubicBezTo>
                    <a:pt x="433" y="50"/>
                    <a:pt x="423" y="60"/>
                    <a:pt x="423" y="74"/>
                  </a:cubicBezTo>
                  <a:cubicBezTo>
                    <a:pt x="423" y="86"/>
                    <a:pt x="431" y="98"/>
                    <a:pt x="447" y="98"/>
                  </a:cubicBezTo>
                  <a:cubicBezTo>
                    <a:pt x="462" y="98"/>
                    <a:pt x="470" y="86"/>
                    <a:pt x="470" y="74"/>
                  </a:cubicBezTo>
                  <a:moveTo>
                    <a:pt x="447" y="91"/>
                  </a:moveTo>
                  <a:cubicBezTo>
                    <a:pt x="435" y="91"/>
                    <a:pt x="430" y="82"/>
                    <a:pt x="430" y="74"/>
                  </a:cubicBezTo>
                  <a:cubicBezTo>
                    <a:pt x="430" y="64"/>
                    <a:pt x="436" y="57"/>
                    <a:pt x="447" y="57"/>
                  </a:cubicBezTo>
                  <a:cubicBezTo>
                    <a:pt x="458" y="57"/>
                    <a:pt x="463" y="66"/>
                    <a:pt x="463" y="74"/>
                  </a:cubicBezTo>
                  <a:cubicBezTo>
                    <a:pt x="463" y="83"/>
                    <a:pt x="458" y="91"/>
                    <a:pt x="447" y="91"/>
                  </a:cubicBezTo>
                  <a:moveTo>
                    <a:pt x="530" y="95"/>
                  </a:moveTo>
                  <a:cubicBezTo>
                    <a:pt x="517" y="80"/>
                    <a:pt x="517" y="80"/>
                    <a:pt x="517" y="80"/>
                  </a:cubicBezTo>
                  <a:cubicBezTo>
                    <a:pt x="526" y="79"/>
                    <a:pt x="529" y="72"/>
                    <a:pt x="529" y="66"/>
                  </a:cubicBezTo>
                  <a:cubicBezTo>
                    <a:pt x="529" y="58"/>
                    <a:pt x="524" y="51"/>
                    <a:pt x="513" y="51"/>
                  </a:cubicBezTo>
                  <a:cubicBezTo>
                    <a:pt x="506" y="51"/>
                    <a:pt x="499" y="51"/>
                    <a:pt x="492" y="51"/>
                  </a:cubicBezTo>
                  <a:cubicBezTo>
                    <a:pt x="492" y="97"/>
                    <a:pt x="492" y="97"/>
                    <a:pt x="492" y="97"/>
                  </a:cubicBezTo>
                  <a:cubicBezTo>
                    <a:pt x="499" y="97"/>
                    <a:pt x="499" y="97"/>
                    <a:pt x="499" y="97"/>
                  </a:cubicBezTo>
                  <a:cubicBezTo>
                    <a:pt x="499" y="81"/>
                    <a:pt x="499" y="81"/>
                    <a:pt x="499" y="81"/>
                  </a:cubicBezTo>
                  <a:cubicBezTo>
                    <a:pt x="509" y="81"/>
                    <a:pt x="509" y="81"/>
                    <a:pt x="509" y="81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31" y="97"/>
                    <a:pt x="531" y="97"/>
                    <a:pt x="531" y="97"/>
                  </a:cubicBezTo>
                  <a:lnTo>
                    <a:pt x="530" y="95"/>
                  </a:lnTo>
                  <a:close/>
                  <a:moveTo>
                    <a:pt x="513" y="58"/>
                  </a:moveTo>
                  <a:cubicBezTo>
                    <a:pt x="519" y="58"/>
                    <a:pt x="522" y="62"/>
                    <a:pt x="522" y="66"/>
                  </a:cubicBezTo>
                  <a:cubicBezTo>
                    <a:pt x="522" y="70"/>
                    <a:pt x="519" y="74"/>
                    <a:pt x="513" y="74"/>
                  </a:cubicBezTo>
                  <a:cubicBezTo>
                    <a:pt x="499" y="74"/>
                    <a:pt x="499" y="74"/>
                    <a:pt x="499" y="74"/>
                  </a:cubicBezTo>
                  <a:cubicBezTo>
                    <a:pt x="499" y="58"/>
                    <a:pt x="499" y="58"/>
                    <a:pt x="499" y="58"/>
                  </a:cubicBezTo>
                  <a:lnTo>
                    <a:pt x="513" y="58"/>
                  </a:lnTo>
                  <a:close/>
                  <a:moveTo>
                    <a:pt x="614" y="51"/>
                  </a:moveTo>
                  <a:cubicBezTo>
                    <a:pt x="605" y="51"/>
                    <a:pt x="605" y="51"/>
                    <a:pt x="605" y="51"/>
                  </a:cubicBezTo>
                  <a:cubicBezTo>
                    <a:pt x="594" y="86"/>
                    <a:pt x="594" y="86"/>
                    <a:pt x="594" y="86"/>
                  </a:cubicBezTo>
                  <a:cubicBezTo>
                    <a:pt x="582" y="51"/>
                    <a:pt x="582" y="51"/>
                    <a:pt x="582" y="51"/>
                  </a:cubicBezTo>
                  <a:cubicBezTo>
                    <a:pt x="577" y="51"/>
                    <a:pt x="577" y="51"/>
                    <a:pt x="577" y="51"/>
                  </a:cubicBezTo>
                  <a:cubicBezTo>
                    <a:pt x="565" y="86"/>
                    <a:pt x="565" y="86"/>
                    <a:pt x="565" y="86"/>
                  </a:cubicBezTo>
                  <a:cubicBezTo>
                    <a:pt x="554" y="51"/>
                    <a:pt x="554" y="51"/>
                    <a:pt x="554" y="51"/>
                  </a:cubicBezTo>
                  <a:cubicBezTo>
                    <a:pt x="545" y="51"/>
                    <a:pt x="545" y="51"/>
                    <a:pt x="545" y="51"/>
                  </a:cubicBezTo>
                  <a:cubicBezTo>
                    <a:pt x="562" y="97"/>
                    <a:pt x="562" y="97"/>
                    <a:pt x="562" y="97"/>
                  </a:cubicBezTo>
                  <a:cubicBezTo>
                    <a:pt x="568" y="97"/>
                    <a:pt x="568" y="97"/>
                    <a:pt x="568" y="97"/>
                  </a:cubicBezTo>
                  <a:cubicBezTo>
                    <a:pt x="575" y="81"/>
                    <a:pt x="575" y="81"/>
                    <a:pt x="575" y="81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85" y="81"/>
                    <a:pt x="585" y="81"/>
                    <a:pt x="585" y="81"/>
                  </a:cubicBezTo>
                  <a:cubicBezTo>
                    <a:pt x="591" y="97"/>
                    <a:pt x="591" y="97"/>
                    <a:pt x="591" y="97"/>
                  </a:cubicBezTo>
                  <a:cubicBezTo>
                    <a:pt x="597" y="97"/>
                    <a:pt x="597" y="97"/>
                    <a:pt x="597" y="97"/>
                  </a:cubicBezTo>
                  <a:lnTo>
                    <a:pt x="614" y="51"/>
                  </a:lnTo>
                  <a:close/>
                  <a:moveTo>
                    <a:pt x="665" y="97"/>
                  </a:moveTo>
                  <a:cubicBezTo>
                    <a:pt x="673" y="97"/>
                    <a:pt x="673" y="97"/>
                    <a:pt x="673" y="97"/>
                  </a:cubicBezTo>
                  <a:cubicBezTo>
                    <a:pt x="653" y="51"/>
                    <a:pt x="653" y="51"/>
                    <a:pt x="653" y="51"/>
                  </a:cubicBezTo>
                  <a:cubicBezTo>
                    <a:pt x="645" y="51"/>
                    <a:pt x="645" y="51"/>
                    <a:pt x="645" y="51"/>
                  </a:cubicBezTo>
                  <a:cubicBezTo>
                    <a:pt x="624" y="97"/>
                    <a:pt x="624" y="97"/>
                    <a:pt x="624" y="97"/>
                  </a:cubicBezTo>
                  <a:cubicBezTo>
                    <a:pt x="632" y="97"/>
                    <a:pt x="632" y="97"/>
                    <a:pt x="632" y="97"/>
                  </a:cubicBezTo>
                  <a:cubicBezTo>
                    <a:pt x="636" y="87"/>
                    <a:pt x="636" y="87"/>
                    <a:pt x="636" y="87"/>
                  </a:cubicBezTo>
                  <a:cubicBezTo>
                    <a:pt x="661" y="87"/>
                    <a:pt x="661" y="87"/>
                    <a:pt x="661" y="87"/>
                  </a:cubicBezTo>
                  <a:lnTo>
                    <a:pt x="665" y="97"/>
                  </a:lnTo>
                  <a:close/>
                  <a:moveTo>
                    <a:pt x="658" y="80"/>
                  </a:moveTo>
                  <a:cubicBezTo>
                    <a:pt x="639" y="80"/>
                    <a:pt x="639" y="80"/>
                    <a:pt x="639" y="80"/>
                  </a:cubicBezTo>
                  <a:cubicBezTo>
                    <a:pt x="649" y="59"/>
                    <a:pt x="649" y="59"/>
                    <a:pt x="649" y="59"/>
                  </a:cubicBezTo>
                  <a:lnTo>
                    <a:pt x="658" y="80"/>
                  </a:lnTo>
                  <a:close/>
                  <a:moveTo>
                    <a:pt x="731" y="95"/>
                  </a:moveTo>
                  <a:cubicBezTo>
                    <a:pt x="717" y="80"/>
                    <a:pt x="717" y="80"/>
                    <a:pt x="717" y="80"/>
                  </a:cubicBezTo>
                  <a:cubicBezTo>
                    <a:pt x="726" y="79"/>
                    <a:pt x="730" y="72"/>
                    <a:pt x="730" y="66"/>
                  </a:cubicBezTo>
                  <a:cubicBezTo>
                    <a:pt x="730" y="58"/>
                    <a:pt x="724" y="51"/>
                    <a:pt x="714" y="51"/>
                  </a:cubicBezTo>
                  <a:cubicBezTo>
                    <a:pt x="706" y="51"/>
                    <a:pt x="699" y="51"/>
                    <a:pt x="692" y="51"/>
                  </a:cubicBezTo>
                  <a:cubicBezTo>
                    <a:pt x="692" y="97"/>
                    <a:pt x="692" y="97"/>
                    <a:pt x="692" y="97"/>
                  </a:cubicBezTo>
                  <a:cubicBezTo>
                    <a:pt x="700" y="97"/>
                    <a:pt x="700" y="97"/>
                    <a:pt x="700" y="97"/>
                  </a:cubicBezTo>
                  <a:cubicBezTo>
                    <a:pt x="700" y="81"/>
                    <a:pt x="700" y="81"/>
                    <a:pt x="700" y="81"/>
                  </a:cubicBezTo>
                  <a:cubicBezTo>
                    <a:pt x="709" y="81"/>
                    <a:pt x="709" y="81"/>
                    <a:pt x="709" y="81"/>
                  </a:cubicBezTo>
                  <a:cubicBezTo>
                    <a:pt x="723" y="97"/>
                    <a:pt x="723" y="97"/>
                    <a:pt x="723" y="97"/>
                  </a:cubicBezTo>
                  <a:cubicBezTo>
                    <a:pt x="732" y="97"/>
                    <a:pt x="732" y="97"/>
                    <a:pt x="732" y="97"/>
                  </a:cubicBezTo>
                  <a:lnTo>
                    <a:pt x="731" y="95"/>
                  </a:lnTo>
                  <a:close/>
                  <a:moveTo>
                    <a:pt x="714" y="58"/>
                  </a:moveTo>
                  <a:cubicBezTo>
                    <a:pt x="720" y="58"/>
                    <a:pt x="722" y="62"/>
                    <a:pt x="722" y="66"/>
                  </a:cubicBezTo>
                  <a:cubicBezTo>
                    <a:pt x="722" y="70"/>
                    <a:pt x="720" y="74"/>
                    <a:pt x="713" y="74"/>
                  </a:cubicBezTo>
                  <a:cubicBezTo>
                    <a:pt x="700" y="74"/>
                    <a:pt x="700" y="74"/>
                    <a:pt x="700" y="74"/>
                  </a:cubicBezTo>
                  <a:cubicBezTo>
                    <a:pt x="700" y="58"/>
                    <a:pt x="700" y="58"/>
                    <a:pt x="700" y="58"/>
                  </a:cubicBezTo>
                  <a:lnTo>
                    <a:pt x="714" y="58"/>
                  </a:lnTo>
                  <a:close/>
                  <a:moveTo>
                    <a:pt x="752" y="51"/>
                  </a:moveTo>
                  <a:cubicBezTo>
                    <a:pt x="752" y="97"/>
                    <a:pt x="752" y="97"/>
                    <a:pt x="752" y="97"/>
                  </a:cubicBezTo>
                  <a:cubicBezTo>
                    <a:pt x="769" y="97"/>
                    <a:pt x="769" y="97"/>
                    <a:pt x="769" y="97"/>
                  </a:cubicBezTo>
                  <a:cubicBezTo>
                    <a:pt x="785" y="97"/>
                    <a:pt x="792" y="85"/>
                    <a:pt x="792" y="73"/>
                  </a:cubicBezTo>
                  <a:cubicBezTo>
                    <a:pt x="792" y="62"/>
                    <a:pt x="785" y="51"/>
                    <a:pt x="769" y="51"/>
                  </a:cubicBezTo>
                  <a:lnTo>
                    <a:pt x="752" y="51"/>
                  </a:lnTo>
                  <a:close/>
                  <a:moveTo>
                    <a:pt x="759" y="58"/>
                  </a:moveTo>
                  <a:cubicBezTo>
                    <a:pt x="769" y="58"/>
                    <a:pt x="769" y="58"/>
                    <a:pt x="769" y="58"/>
                  </a:cubicBezTo>
                  <a:cubicBezTo>
                    <a:pt x="780" y="58"/>
                    <a:pt x="785" y="66"/>
                    <a:pt x="785" y="73"/>
                  </a:cubicBezTo>
                  <a:cubicBezTo>
                    <a:pt x="785" y="81"/>
                    <a:pt x="780" y="90"/>
                    <a:pt x="769" y="90"/>
                  </a:cubicBezTo>
                  <a:cubicBezTo>
                    <a:pt x="759" y="90"/>
                    <a:pt x="759" y="90"/>
                    <a:pt x="759" y="90"/>
                  </a:cubicBezTo>
                  <a:lnTo>
                    <a:pt x="759" y="58"/>
                  </a:lnTo>
                  <a:close/>
                  <a:moveTo>
                    <a:pt x="6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5" y="140"/>
                    <a:pt x="5" y="140"/>
                    <a:pt x="5" y="14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CF0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</p:grpSp>
      <p:sp>
        <p:nvSpPr>
          <p:cNvPr id="13" name="Rectangle 8">
            <a:extLst>
              <a:ext uri="{FF2B5EF4-FFF2-40B4-BE49-F238E27FC236}">
                <a16:creationId xmlns:a16="http://schemas.microsoft.com/office/drawing/2014/main" xmlns="" id="{588E0DFE-E657-4351-990A-43CD390D1FA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31875" y="6373813"/>
            <a:ext cx="1895475" cy="9525"/>
          </a:xfrm>
          <a:prstGeom prst="rect">
            <a:avLst/>
          </a:prstGeom>
          <a:solidFill>
            <a:srgbClr val="CF0A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8" name="Rectangle 29">
            <a:extLst>
              <a:ext uri="{FF2B5EF4-FFF2-40B4-BE49-F238E27FC236}">
                <a16:creationId xmlns:a16="http://schemas.microsoft.com/office/drawing/2014/main" xmlns="" id="{2DB75C56-12D1-497E-B220-9D4F9B7AB00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7800" y="6372225"/>
            <a:ext cx="792162" cy="9525"/>
          </a:xfrm>
          <a:prstGeom prst="rect">
            <a:avLst/>
          </a:prstGeom>
          <a:solidFill>
            <a:srgbClr val="55565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xmlns="" id="{B58FF120-948B-4302-88BA-1990E8B0299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997200" y="6375400"/>
            <a:ext cx="8582025" cy="7938"/>
          </a:xfrm>
          <a:prstGeom prst="rect">
            <a:avLst/>
          </a:prstGeom>
          <a:solidFill>
            <a:srgbClr val="55565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22" name="Symbol zastępczy obrazu 21">
            <a:extLst>
              <a:ext uri="{FF2B5EF4-FFF2-40B4-BE49-F238E27FC236}">
                <a16:creationId xmlns:a16="http://schemas.microsoft.com/office/drawing/2014/main" xmlns="" id="{F8C3701E-429C-48AA-94CC-7662DA7C1B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138737" y="471488"/>
            <a:ext cx="7053262" cy="5911850"/>
          </a:xfrm>
          <a:custGeom>
            <a:avLst/>
            <a:gdLst>
              <a:gd name="connsiteX0" fmla="*/ 2292350 w 7053262"/>
              <a:gd name="connsiteY0" fmla="*/ 0 h 5911850"/>
              <a:gd name="connsiteX1" fmla="*/ 7053262 w 7053262"/>
              <a:gd name="connsiteY1" fmla="*/ 0 h 5911850"/>
              <a:gd name="connsiteX2" fmla="*/ 7053262 w 7053262"/>
              <a:gd name="connsiteY2" fmla="*/ 5911850 h 5911850"/>
              <a:gd name="connsiteX3" fmla="*/ 0 w 7053262"/>
              <a:gd name="connsiteY3" fmla="*/ 5911850 h 5911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53262" h="5911850">
                <a:moveTo>
                  <a:pt x="2292350" y="0"/>
                </a:moveTo>
                <a:lnTo>
                  <a:pt x="7053262" y="0"/>
                </a:lnTo>
                <a:lnTo>
                  <a:pt x="7053262" y="5911850"/>
                </a:lnTo>
                <a:lnTo>
                  <a:pt x="0" y="59118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360000" rIns="612000">
            <a:noAutofit/>
          </a:bodyPr>
          <a:lstStyle>
            <a:lvl1pPr marL="0" indent="0" algn="r">
              <a:buNone/>
              <a:defRPr sz="1800"/>
            </a:lvl1pPr>
          </a:lstStyle>
          <a:p>
            <a:r>
              <a:rPr lang="pl-PL" dirty="0"/>
              <a:t>Kliknij na ikonkę by wstawić zdjęcie</a:t>
            </a:r>
          </a:p>
        </p:txBody>
      </p:sp>
    </p:spTree>
    <p:extLst>
      <p:ext uri="{BB962C8B-B14F-4D97-AF65-F5344CB8AC3E}">
        <p14:creationId xmlns:p14="http://schemas.microsoft.com/office/powerpoint/2010/main" xmlns="" val="2616506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324C539D-EA13-47F0-AB34-49A3B1072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CD0A9507-3C24-4372-8169-2F45F51EEB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1826" y="1160463"/>
            <a:ext cx="5331474" cy="47529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xmlns="" id="{E52AE614-DF65-4817-8F35-EC1202A49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28783" y="1160463"/>
            <a:ext cx="5339330" cy="47529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xmlns="" id="{1FCEEEDA-1C4F-421E-9196-3D7A0489D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D9BA8-6790-435A-A808-789DF1D509B9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xmlns="" id="{BECC4235-F766-4939-8725-0900CB1E3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xmlns="" id="{963643DE-981F-46F9-9F25-2C83FFA11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xmlns="" id="{375C7E05-A67D-491C-8C40-494B46435AF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0" y="5957336"/>
            <a:ext cx="5483225" cy="371403"/>
          </a:xfrm>
        </p:spPr>
        <p:txBody>
          <a:bodyPr lIns="36000" tIns="0" rIns="36000" bIns="0" anchor="ctr">
            <a:noAutofit/>
          </a:bodyPr>
          <a:lstStyle>
            <a:lvl1pPr marL="0" indent="0" algn="r">
              <a:buNone/>
              <a:defRPr sz="1000" baseline="0"/>
            </a:lvl1pPr>
          </a:lstStyle>
          <a:p>
            <a:pPr lvl="0"/>
            <a:r>
              <a:rPr lang="pl-PL" dirty="0"/>
              <a:t>Kliknij, aby dodać </a:t>
            </a:r>
            <a:r>
              <a:rPr lang="pl-PL" sz="1000" dirty="0">
                <a:solidFill>
                  <a:schemeClr val="tx2"/>
                </a:solidFill>
              </a:rPr>
              <a:t>notę metodologiczną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43204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wa elementy / 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324C539D-EA13-47F0-AB34-49A3B1072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CD0A9507-3C24-4372-8169-2F45F51EEB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1826" y="1160464"/>
            <a:ext cx="4551362" cy="42814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xmlns="" id="{E52AE614-DF65-4817-8F35-EC1202A49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16750" y="1160464"/>
            <a:ext cx="4551362" cy="42846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xmlns="" id="{1FCEEEDA-1C4F-421E-9196-3D7A0489D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9452B-C1E6-4FF9-844D-09FFC3768A54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xmlns="" id="{BECC4235-F766-4939-8725-0900CB1E3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xmlns="" id="{963643DE-981F-46F9-9F25-2C83FFA11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11" name="Line 5">
            <a:extLst>
              <a:ext uri="{FF2B5EF4-FFF2-40B4-BE49-F238E27FC236}">
                <a16:creationId xmlns:a16="http://schemas.microsoft.com/office/drawing/2014/main" xmlns="" id="{750B35F6-0512-4B0A-B6F3-BC8A4F4D60C8}"/>
              </a:ext>
            </a:extLst>
          </p:cNvPr>
          <p:cNvSpPr>
            <a:spLocks noChangeShapeType="1"/>
          </p:cNvSpPr>
          <p:nvPr userDrawn="1"/>
        </p:nvSpPr>
        <p:spPr bwMode="auto">
          <a:xfrm flipH="1">
            <a:off x="5364157" y="1396219"/>
            <a:ext cx="1468450" cy="3813126"/>
          </a:xfrm>
          <a:prstGeom prst="line">
            <a:avLst/>
          </a:prstGeom>
          <a:noFill/>
          <a:ln w="4763" cap="flat">
            <a:solidFill>
              <a:srgbClr val="55565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xmlns="" id="{C900EF22-30F7-4112-932E-0B52C4FBAA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0" y="5957336"/>
            <a:ext cx="5483225" cy="371403"/>
          </a:xfrm>
        </p:spPr>
        <p:txBody>
          <a:bodyPr lIns="36000" tIns="0" rIns="36000" bIns="0" anchor="ctr">
            <a:noAutofit/>
          </a:bodyPr>
          <a:lstStyle>
            <a:lvl1pPr marL="0" indent="0" algn="r">
              <a:buNone/>
              <a:defRPr sz="1000" baseline="0"/>
            </a:lvl1pPr>
          </a:lstStyle>
          <a:p>
            <a:pPr lvl="0"/>
            <a:r>
              <a:rPr lang="pl-PL" dirty="0"/>
              <a:t>Kliknij, aby dodać </a:t>
            </a:r>
            <a:r>
              <a:rPr lang="pl-PL" sz="1000" dirty="0">
                <a:solidFill>
                  <a:schemeClr val="tx2"/>
                </a:solidFill>
              </a:rPr>
              <a:t>notę metodologiczną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559618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ztery elementy zaw. / 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324C539D-EA13-47F0-AB34-49A3B1072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CD0A9507-3C24-4372-8169-2F45F51EEB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1826" y="1160464"/>
            <a:ext cx="4221528" cy="35042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xmlns="" id="{1FCEEEDA-1C4F-421E-9196-3D7A0489D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83BF1-25DF-44AB-BA25-9B5B05B6161D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xmlns="" id="{BECC4235-F766-4939-8725-0900CB1E3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xmlns="" id="{963643DE-981F-46F9-9F25-2C83FFA11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11" name="Line 5">
            <a:extLst>
              <a:ext uri="{FF2B5EF4-FFF2-40B4-BE49-F238E27FC236}">
                <a16:creationId xmlns:a16="http://schemas.microsoft.com/office/drawing/2014/main" xmlns="" id="{750B35F6-0512-4B0A-B6F3-BC8A4F4D60C8}"/>
              </a:ext>
            </a:extLst>
          </p:cNvPr>
          <p:cNvSpPr>
            <a:spLocks noChangeShapeType="1"/>
          </p:cNvSpPr>
          <p:nvPr userDrawn="1"/>
        </p:nvSpPr>
        <p:spPr bwMode="auto">
          <a:xfrm flipH="1">
            <a:off x="4771766" y="1628800"/>
            <a:ext cx="1640556" cy="4260035"/>
          </a:xfrm>
          <a:prstGeom prst="line">
            <a:avLst/>
          </a:prstGeom>
          <a:noFill/>
          <a:ln w="4763" cap="flat">
            <a:solidFill>
              <a:srgbClr val="55565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9" name="Symbol zastępczy tekstu 8">
            <a:extLst>
              <a:ext uri="{FF2B5EF4-FFF2-40B4-BE49-F238E27FC236}">
                <a16:creationId xmlns:a16="http://schemas.microsoft.com/office/drawing/2014/main" xmlns="" id="{2C88C232-76FF-4699-B0FE-F5DD347009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24192" y="1628775"/>
            <a:ext cx="3758206" cy="5040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chemeClr val="accent2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pl-PL" dirty="0"/>
              <a:t>Nagłówek </a:t>
            </a:r>
          </a:p>
        </p:txBody>
      </p:sp>
      <p:sp>
        <p:nvSpPr>
          <p:cNvPr id="14" name="Symbol zastępczy tekstu 8">
            <a:extLst>
              <a:ext uri="{FF2B5EF4-FFF2-40B4-BE49-F238E27FC236}">
                <a16:creationId xmlns:a16="http://schemas.microsoft.com/office/drawing/2014/main" xmlns="" id="{0D0BFEA4-DB7F-41D8-909E-4512FA5D5FC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28032" y="3146725"/>
            <a:ext cx="3758206" cy="5040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chemeClr val="accent2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pl-PL" dirty="0"/>
              <a:t>Nagłówek </a:t>
            </a:r>
          </a:p>
        </p:txBody>
      </p:sp>
      <p:sp>
        <p:nvSpPr>
          <p:cNvPr id="16" name="Symbol zastępczy tekstu 8">
            <a:extLst>
              <a:ext uri="{FF2B5EF4-FFF2-40B4-BE49-F238E27FC236}">
                <a16:creationId xmlns:a16="http://schemas.microsoft.com/office/drawing/2014/main" xmlns="" id="{0CF8B234-902B-4761-9693-5CFC749B768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40248" y="4664675"/>
            <a:ext cx="3758206" cy="5040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chemeClr val="accent2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pl-PL" dirty="0"/>
              <a:t>Nagłówek </a:t>
            </a:r>
          </a:p>
        </p:txBody>
      </p:sp>
      <p:sp>
        <p:nvSpPr>
          <p:cNvPr id="19" name="Symbol zastępczy tekstu 18">
            <a:extLst>
              <a:ext uri="{FF2B5EF4-FFF2-40B4-BE49-F238E27FC236}">
                <a16:creationId xmlns:a16="http://schemas.microsoft.com/office/drawing/2014/main" xmlns="" id="{6D784CD4-DB28-4CDF-9097-9E27322CA2A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24788" y="2200275"/>
            <a:ext cx="3757610" cy="652463"/>
          </a:xfrm>
          <a:prstGeom prst="rect">
            <a:avLst/>
          </a:prstGeo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pl-PL" dirty="0"/>
              <a:t>Kliknij, by wpisać tekst</a:t>
            </a:r>
          </a:p>
        </p:txBody>
      </p:sp>
      <p:sp>
        <p:nvSpPr>
          <p:cNvPr id="20" name="Symbol zastępczy tekstu 18">
            <a:extLst>
              <a:ext uri="{FF2B5EF4-FFF2-40B4-BE49-F238E27FC236}">
                <a16:creationId xmlns:a16="http://schemas.microsoft.com/office/drawing/2014/main" xmlns="" id="{4049D7A4-F6CA-4DF7-AAB3-3C9B8C41D2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28032" y="3719104"/>
            <a:ext cx="3757610" cy="652463"/>
          </a:xfrm>
          <a:prstGeom prst="rect">
            <a:avLst/>
          </a:prstGeo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pl-PL" dirty="0"/>
              <a:t>Kliknij, by wpisać tekst</a:t>
            </a:r>
          </a:p>
        </p:txBody>
      </p:sp>
      <p:sp>
        <p:nvSpPr>
          <p:cNvPr id="21" name="Symbol zastępczy tekstu 18">
            <a:extLst>
              <a:ext uri="{FF2B5EF4-FFF2-40B4-BE49-F238E27FC236}">
                <a16:creationId xmlns:a16="http://schemas.microsoft.com/office/drawing/2014/main" xmlns="" id="{5765A565-8A5A-4190-8EB6-F7FF879F1AD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40248" y="5232799"/>
            <a:ext cx="3757610" cy="652463"/>
          </a:xfrm>
          <a:prstGeom prst="rect">
            <a:avLst/>
          </a:prstGeo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pl-PL" dirty="0"/>
              <a:t>Kliknij, by wpisać tekst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xmlns="" id="{001903D6-C07F-4753-BA20-5952E8020D9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96000" y="5957336"/>
            <a:ext cx="5483225" cy="371403"/>
          </a:xfrm>
        </p:spPr>
        <p:txBody>
          <a:bodyPr lIns="36000" tIns="0" rIns="36000" bIns="0" anchor="ctr">
            <a:noAutofit/>
          </a:bodyPr>
          <a:lstStyle>
            <a:lvl1pPr marL="0" indent="0" algn="r">
              <a:buNone/>
              <a:defRPr sz="1000" baseline="0"/>
            </a:lvl1pPr>
          </a:lstStyle>
          <a:p>
            <a:pPr lvl="0"/>
            <a:r>
              <a:rPr lang="pl-PL" dirty="0"/>
              <a:t>Kliknij, aby dodać </a:t>
            </a:r>
            <a:r>
              <a:rPr lang="pl-PL" sz="1000" dirty="0">
                <a:solidFill>
                  <a:schemeClr val="tx2"/>
                </a:solidFill>
              </a:rPr>
              <a:t>notę metodologiczną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069560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ztery elementy zaw. / split, zdjęc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324C539D-EA13-47F0-AB34-49A3B1072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CD0A9507-3C24-4372-8169-2F45F51EEB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1826" y="1160464"/>
            <a:ext cx="4221528" cy="35042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xmlns="" id="{1FCEEEDA-1C4F-421E-9196-3D7A0489D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54CE-449A-4A7B-98D6-7D5EDF17FD22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xmlns="" id="{BECC4235-F766-4939-8725-0900CB1E3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xmlns="" id="{963643DE-981F-46F9-9F25-2C83FFA11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11" name="Line 5">
            <a:extLst>
              <a:ext uri="{FF2B5EF4-FFF2-40B4-BE49-F238E27FC236}">
                <a16:creationId xmlns:a16="http://schemas.microsoft.com/office/drawing/2014/main" xmlns="" id="{750B35F6-0512-4B0A-B6F3-BC8A4F4D60C8}"/>
              </a:ext>
            </a:extLst>
          </p:cNvPr>
          <p:cNvSpPr>
            <a:spLocks noChangeShapeType="1"/>
          </p:cNvSpPr>
          <p:nvPr userDrawn="1"/>
        </p:nvSpPr>
        <p:spPr bwMode="auto">
          <a:xfrm flipH="1">
            <a:off x="4771766" y="1628800"/>
            <a:ext cx="1640556" cy="4260035"/>
          </a:xfrm>
          <a:prstGeom prst="line">
            <a:avLst/>
          </a:prstGeom>
          <a:noFill/>
          <a:ln w="4763" cap="flat">
            <a:solidFill>
              <a:srgbClr val="55565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9" name="Symbol zastępczy tekstu 8">
            <a:extLst>
              <a:ext uri="{FF2B5EF4-FFF2-40B4-BE49-F238E27FC236}">
                <a16:creationId xmlns:a16="http://schemas.microsoft.com/office/drawing/2014/main" xmlns="" id="{2C88C232-76FF-4699-B0FE-F5DD347009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24192" y="1628775"/>
            <a:ext cx="3758206" cy="5040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chemeClr val="accent2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pl-PL" dirty="0"/>
              <a:t>Nagłówek </a:t>
            </a:r>
          </a:p>
        </p:txBody>
      </p:sp>
      <p:sp>
        <p:nvSpPr>
          <p:cNvPr id="14" name="Symbol zastępczy tekstu 8">
            <a:extLst>
              <a:ext uri="{FF2B5EF4-FFF2-40B4-BE49-F238E27FC236}">
                <a16:creationId xmlns:a16="http://schemas.microsoft.com/office/drawing/2014/main" xmlns="" id="{0D0BFEA4-DB7F-41D8-909E-4512FA5D5FC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28032" y="3146725"/>
            <a:ext cx="3758206" cy="5040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chemeClr val="accent2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pl-PL" dirty="0"/>
              <a:t>Nagłówek </a:t>
            </a:r>
          </a:p>
        </p:txBody>
      </p:sp>
      <p:sp>
        <p:nvSpPr>
          <p:cNvPr id="16" name="Symbol zastępczy tekstu 8">
            <a:extLst>
              <a:ext uri="{FF2B5EF4-FFF2-40B4-BE49-F238E27FC236}">
                <a16:creationId xmlns:a16="http://schemas.microsoft.com/office/drawing/2014/main" xmlns="" id="{0CF8B234-902B-4761-9693-5CFC749B768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40248" y="4664675"/>
            <a:ext cx="3758206" cy="5040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chemeClr val="accent2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pl-PL" dirty="0"/>
              <a:t>Nagłówek </a:t>
            </a:r>
          </a:p>
        </p:txBody>
      </p:sp>
      <p:sp>
        <p:nvSpPr>
          <p:cNvPr id="19" name="Symbol zastępczy tekstu 18">
            <a:extLst>
              <a:ext uri="{FF2B5EF4-FFF2-40B4-BE49-F238E27FC236}">
                <a16:creationId xmlns:a16="http://schemas.microsoft.com/office/drawing/2014/main" xmlns="" id="{6D784CD4-DB28-4CDF-9097-9E27322CA2A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24788" y="2200275"/>
            <a:ext cx="3757610" cy="652463"/>
          </a:xfrm>
          <a:prstGeom prst="rect">
            <a:avLst/>
          </a:prstGeo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pl-PL" dirty="0"/>
              <a:t>Kliknij, by wpisać tekst</a:t>
            </a:r>
          </a:p>
        </p:txBody>
      </p:sp>
      <p:sp>
        <p:nvSpPr>
          <p:cNvPr id="20" name="Symbol zastępczy tekstu 18">
            <a:extLst>
              <a:ext uri="{FF2B5EF4-FFF2-40B4-BE49-F238E27FC236}">
                <a16:creationId xmlns:a16="http://schemas.microsoft.com/office/drawing/2014/main" xmlns="" id="{4049D7A4-F6CA-4DF7-AAB3-3C9B8C41D2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28032" y="3719104"/>
            <a:ext cx="3757610" cy="652463"/>
          </a:xfrm>
          <a:prstGeom prst="rect">
            <a:avLst/>
          </a:prstGeo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pl-PL" dirty="0"/>
              <a:t>Kliknij, by wpisać tekst</a:t>
            </a:r>
          </a:p>
        </p:txBody>
      </p:sp>
      <p:sp>
        <p:nvSpPr>
          <p:cNvPr id="21" name="Symbol zastępczy tekstu 18">
            <a:extLst>
              <a:ext uri="{FF2B5EF4-FFF2-40B4-BE49-F238E27FC236}">
                <a16:creationId xmlns:a16="http://schemas.microsoft.com/office/drawing/2014/main" xmlns="" id="{5765A565-8A5A-4190-8EB6-F7FF879F1AD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40248" y="5232799"/>
            <a:ext cx="3757610" cy="652463"/>
          </a:xfrm>
          <a:prstGeom prst="rect">
            <a:avLst/>
          </a:prstGeo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pl-PL" dirty="0"/>
              <a:t>Kliknij, by wpisać tekst</a:t>
            </a:r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xmlns="" id="{787AE232-445A-437C-97F9-AC721566CA84}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6609033" y="1628775"/>
            <a:ext cx="1002355" cy="1002355"/>
          </a:xfrm>
          <a:prstGeom prst="ellipse">
            <a:avLst/>
          </a:prstGeom>
          <a:solidFill>
            <a:schemeClr val="bg2"/>
          </a:solidFill>
        </p:spPr>
        <p:txBody>
          <a:bodyPr/>
          <a:lstStyle>
            <a:lvl1pPr marL="0" indent="0">
              <a:spcBef>
                <a:spcPts val="0"/>
              </a:spcBef>
              <a:buNone/>
              <a:defRPr sz="1200"/>
            </a:lvl1pPr>
          </a:lstStyle>
          <a:p>
            <a:r>
              <a:rPr lang="pl-PL" dirty="0"/>
              <a:t>Dodaj zdjęcie</a:t>
            </a:r>
          </a:p>
        </p:txBody>
      </p:sp>
      <p:sp>
        <p:nvSpPr>
          <p:cNvPr id="17" name="Picture Placeholder 10">
            <a:extLst>
              <a:ext uri="{FF2B5EF4-FFF2-40B4-BE49-F238E27FC236}">
                <a16:creationId xmlns:a16="http://schemas.microsoft.com/office/drawing/2014/main" xmlns="" id="{8AFF2209-12AF-413B-BCE9-4F0A96665FC8}"/>
              </a:ext>
            </a:extLst>
          </p:cNvPr>
          <p:cNvSpPr>
            <a:spLocks noGrp="1" noChangeAspect="1"/>
          </p:cNvSpPr>
          <p:nvPr>
            <p:ph type="pic" sz="quarter" idx="22" hasCustomPrompt="1"/>
          </p:nvPr>
        </p:nvSpPr>
        <p:spPr>
          <a:xfrm>
            <a:off x="6032012" y="3146725"/>
            <a:ext cx="1002355" cy="1002355"/>
          </a:xfrm>
          <a:prstGeom prst="ellipse">
            <a:avLst/>
          </a:prstGeom>
          <a:solidFill>
            <a:schemeClr val="bg2"/>
          </a:solidFill>
        </p:spPr>
        <p:txBody>
          <a:bodyPr/>
          <a:lstStyle>
            <a:lvl1pPr marL="0" indent="0">
              <a:spcBef>
                <a:spcPts val="0"/>
              </a:spcBef>
              <a:buNone/>
              <a:defRPr sz="1200"/>
            </a:lvl1pPr>
          </a:lstStyle>
          <a:p>
            <a:r>
              <a:rPr lang="pl-PL" dirty="0"/>
              <a:t>Dodaj zdjęcie</a:t>
            </a:r>
          </a:p>
        </p:txBody>
      </p:sp>
      <p:sp>
        <p:nvSpPr>
          <p:cNvPr id="18" name="Picture Placeholder 10">
            <a:extLst>
              <a:ext uri="{FF2B5EF4-FFF2-40B4-BE49-F238E27FC236}">
                <a16:creationId xmlns:a16="http://schemas.microsoft.com/office/drawing/2014/main" xmlns="" id="{03A69FD8-04E8-4320-ADD0-221CCBF130D5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>
          <a:xfrm>
            <a:off x="5450159" y="4664675"/>
            <a:ext cx="1002355" cy="1002355"/>
          </a:xfrm>
          <a:prstGeom prst="ellipse">
            <a:avLst/>
          </a:prstGeom>
          <a:solidFill>
            <a:schemeClr val="bg2"/>
          </a:solidFill>
        </p:spPr>
        <p:txBody>
          <a:bodyPr/>
          <a:lstStyle>
            <a:lvl1pPr marL="0" indent="0">
              <a:spcBef>
                <a:spcPts val="0"/>
              </a:spcBef>
              <a:buNone/>
              <a:defRPr sz="1200"/>
            </a:lvl1pPr>
          </a:lstStyle>
          <a:p>
            <a:r>
              <a:rPr lang="pl-PL" dirty="0"/>
              <a:t>Dodaj zdjęcie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xmlns="" id="{20CB4DC2-3B2F-4D92-98D0-D02C842FEE3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000" y="5957336"/>
            <a:ext cx="5483225" cy="371403"/>
          </a:xfrm>
        </p:spPr>
        <p:txBody>
          <a:bodyPr lIns="36000" tIns="0" rIns="36000" bIns="0" anchor="ctr">
            <a:noAutofit/>
          </a:bodyPr>
          <a:lstStyle>
            <a:lvl1pPr marL="0" indent="0" algn="r">
              <a:buNone/>
              <a:defRPr sz="1000" baseline="0"/>
            </a:lvl1pPr>
          </a:lstStyle>
          <a:p>
            <a:pPr lvl="0"/>
            <a:r>
              <a:rPr lang="pl-PL" dirty="0"/>
              <a:t>Kliknij, aby dodać </a:t>
            </a:r>
            <a:r>
              <a:rPr lang="pl-PL" sz="1000" dirty="0">
                <a:solidFill>
                  <a:schemeClr val="tx2"/>
                </a:solidFill>
              </a:rPr>
              <a:t>notę metodologiczną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07094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xmlns="" id="{15B64AB8-9851-484F-8666-EF4E16190A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1160463"/>
            <a:ext cx="5373687" cy="69783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xmlns="" id="{C43B8678-31D6-4F28-BEF5-CE79196D90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3888" y="1984374"/>
            <a:ext cx="5373687" cy="3929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xmlns="" id="{D0B03F4B-6F6C-4870-BE23-A316E1A111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199" y="1160463"/>
            <a:ext cx="5395913" cy="69783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A3802D23-C8FF-4363-B895-5C78BB25BE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1984374"/>
            <a:ext cx="5395913" cy="3929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xmlns="" id="{27DEF23C-C9BF-408A-AD9A-05BCD16A0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69E5A-6F75-40AF-8C83-4AB1D51CE7FF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xmlns="" id="{027D45C9-9220-4686-A6EA-6A4166814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xmlns="" id="{730BA013-4618-41B1-959A-2134D0A98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10" name="Tytuł 9">
            <a:extLst>
              <a:ext uri="{FF2B5EF4-FFF2-40B4-BE49-F238E27FC236}">
                <a16:creationId xmlns:a16="http://schemas.microsoft.com/office/drawing/2014/main" xmlns="" id="{CB855CD1-20BC-4E9C-A658-6C079C862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xmlns="" id="{3EDB55E8-5926-463A-9052-4569440296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0" y="5957336"/>
            <a:ext cx="5483225" cy="371403"/>
          </a:xfrm>
        </p:spPr>
        <p:txBody>
          <a:bodyPr lIns="36000" tIns="0" rIns="36000" bIns="0" anchor="ctr">
            <a:noAutofit/>
          </a:bodyPr>
          <a:lstStyle>
            <a:lvl1pPr marL="0" indent="0" algn="r">
              <a:buNone/>
              <a:defRPr sz="1000" baseline="0"/>
            </a:lvl1pPr>
          </a:lstStyle>
          <a:p>
            <a:pPr lvl="0"/>
            <a:r>
              <a:rPr lang="pl-PL" dirty="0"/>
              <a:t>Kliknij, aby dodać </a:t>
            </a:r>
            <a:r>
              <a:rPr lang="pl-PL" sz="1000" dirty="0">
                <a:solidFill>
                  <a:schemeClr val="tx2"/>
                </a:solidFill>
              </a:rPr>
              <a:t>notę metodologiczną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808154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zy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324C539D-EA13-47F0-AB34-49A3B1072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CD0A9507-3C24-4372-8169-2F45F51EEB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1826" y="1160463"/>
            <a:ext cx="3497434" cy="47529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xmlns="" id="{E52AE614-DF65-4817-8F35-EC1202A49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42130" y="1160463"/>
            <a:ext cx="3502587" cy="47529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xmlns="" id="{1FCEEEDA-1C4F-421E-9196-3D7A0489D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178E-8C5C-4D64-B310-74D4E38AA624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xmlns="" id="{BECC4235-F766-4939-8725-0900CB1E3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xmlns="" id="{963643DE-981F-46F9-9F25-2C83FFA11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8" name="Symbol zastępczy zawartości 3">
            <a:extLst>
              <a:ext uri="{FF2B5EF4-FFF2-40B4-BE49-F238E27FC236}">
                <a16:creationId xmlns:a16="http://schemas.microsoft.com/office/drawing/2014/main" xmlns="" id="{4AAC3867-8087-451F-8E03-D910D4EB873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057587" y="1160463"/>
            <a:ext cx="3502587" cy="47529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xmlns="" id="{F23D5286-314C-4A64-B645-EB5B465C472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957336"/>
            <a:ext cx="5483225" cy="371403"/>
          </a:xfrm>
        </p:spPr>
        <p:txBody>
          <a:bodyPr lIns="36000" tIns="0" rIns="36000" bIns="0" anchor="ctr">
            <a:noAutofit/>
          </a:bodyPr>
          <a:lstStyle>
            <a:lvl1pPr marL="0" indent="0" algn="r">
              <a:buNone/>
              <a:defRPr sz="1000" baseline="0"/>
            </a:lvl1pPr>
          </a:lstStyle>
          <a:p>
            <a:pPr lvl="0"/>
            <a:r>
              <a:rPr lang="pl-PL" dirty="0"/>
              <a:t>Kliknij, aby dodać </a:t>
            </a:r>
            <a:r>
              <a:rPr lang="pl-PL" sz="1000" dirty="0">
                <a:solidFill>
                  <a:schemeClr val="tx2"/>
                </a:solidFill>
              </a:rPr>
              <a:t>notę metodologiczną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40139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DC3E9769-45BB-4FEC-80C1-908AE66A9FD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97014" y="3667328"/>
            <a:ext cx="3171099" cy="1014624"/>
          </a:xfrm>
        </p:spPr>
        <p:txBody>
          <a:bodyPr anchor="ctr">
            <a:normAutofit/>
          </a:bodyPr>
          <a:lstStyle>
            <a:lvl1pPr algn="l">
              <a:defRPr sz="3200" cap="all" spc="300" baseline="0">
                <a:solidFill>
                  <a:schemeClr val="accent2"/>
                </a:solidFill>
                <a:latin typeface="Novecento wide UltraLight" panose="00000705000000000000" pitchFamily="50" charset="-18"/>
              </a:defRPr>
            </a:lvl1pPr>
          </a:lstStyle>
          <a:p>
            <a:r>
              <a:rPr lang="pl-PL" dirty="0"/>
              <a:t>Tytuł oferty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xmlns="" id="{ED22474D-3191-434E-8661-71F74AD2FF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94258" y="5301315"/>
            <a:ext cx="3178618" cy="5978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defRPr sz="1000" cap="all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PRZYGOTOWANE DLA:</a:t>
            </a:r>
            <a:r>
              <a:rPr lang="pl-PL" dirty="0"/>
              <a:t/>
            </a:r>
            <a:br>
              <a:rPr lang="pl-PL" dirty="0"/>
            </a:br>
            <a:r>
              <a:rPr lang="pl-PL" dirty="0"/>
              <a:t>NAZWA KLIENTA Słownie</a:t>
            </a:r>
            <a:br>
              <a:rPr lang="pl-PL" dirty="0"/>
            </a:br>
            <a:r>
              <a:rPr lang="pl-PL" dirty="0"/>
              <a:t>(bez logo)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A5EFC01D-E076-4117-93EE-3BE48058A6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99599" y="6353757"/>
            <a:ext cx="706633" cy="208206"/>
          </a:xfrm>
        </p:spPr>
        <p:txBody>
          <a:bodyPr lIns="0" tIns="0" rIns="0" bIns="0" anchor="t"/>
          <a:lstStyle>
            <a:lvl1pPr>
              <a:defRPr sz="1100" b="1">
                <a:solidFill>
                  <a:schemeClr val="accent1"/>
                </a:solidFill>
              </a:defRPr>
            </a:lvl1pPr>
          </a:lstStyle>
          <a:p>
            <a:fld id="{271603E4-C6B7-4E99-91E3-AD98C4556D0A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29" name="Freeform 24">
            <a:extLst>
              <a:ext uri="{FF2B5EF4-FFF2-40B4-BE49-F238E27FC236}">
                <a16:creationId xmlns:a16="http://schemas.microsoft.com/office/drawing/2014/main" xmlns="" id="{628E1A42-F2A4-4EDF-B72E-BCB58C802AD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240016" y="3794125"/>
            <a:ext cx="1665288" cy="717550"/>
          </a:xfrm>
          <a:custGeom>
            <a:avLst/>
            <a:gdLst>
              <a:gd name="T0" fmla="*/ 0 w 875"/>
              <a:gd name="T1" fmla="*/ 359 h 377"/>
              <a:gd name="T2" fmla="*/ 5 w 875"/>
              <a:gd name="T3" fmla="*/ 7 h 377"/>
              <a:gd name="T4" fmla="*/ 37 w 875"/>
              <a:gd name="T5" fmla="*/ 12 h 377"/>
              <a:gd name="T6" fmla="*/ 32 w 875"/>
              <a:gd name="T7" fmla="*/ 364 h 377"/>
              <a:gd name="T8" fmla="*/ 307 w 875"/>
              <a:gd name="T9" fmla="*/ 173 h 377"/>
              <a:gd name="T10" fmla="*/ 280 w 875"/>
              <a:gd name="T11" fmla="*/ 192 h 377"/>
              <a:gd name="T12" fmla="*/ 456 w 875"/>
              <a:gd name="T13" fmla="*/ 375 h 377"/>
              <a:gd name="T14" fmla="*/ 482 w 875"/>
              <a:gd name="T15" fmla="*/ 356 h 377"/>
              <a:gd name="T16" fmla="*/ 307 w 875"/>
              <a:gd name="T17" fmla="*/ 173 h 377"/>
              <a:gd name="T18" fmla="*/ 543 w 875"/>
              <a:gd name="T19" fmla="*/ 185 h 377"/>
              <a:gd name="T20" fmla="*/ 576 w 875"/>
              <a:gd name="T21" fmla="*/ 189 h 377"/>
              <a:gd name="T22" fmla="*/ 727 w 875"/>
              <a:gd name="T23" fmla="*/ 38 h 377"/>
              <a:gd name="T24" fmla="*/ 731 w 875"/>
              <a:gd name="T25" fmla="*/ 4 h 377"/>
              <a:gd name="T26" fmla="*/ 752 w 875"/>
              <a:gd name="T27" fmla="*/ 182 h 377"/>
              <a:gd name="T28" fmla="*/ 600 w 875"/>
              <a:gd name="T29" fmla="*/ 333 h 377"/>
              <a:gd name="T30" fmla="*/ 596 w 875"/>
              <a:gd name="T31" fmla="*/ 366 h 377"/>
              <a:gd name="T32" fmla="*/ 785 w 875"/>
              <a:gd name="T33" fmla="*/ 185 h 377"/>
              <a:gd name="T34" fmla="*/ 752 w 875"/>
              <a:gd name="T35" fmla="*/ 182 h 377"/>
              <a:gd name="T36" fmla="*/ 293 w 875"/>
              <a:gd name="T37" fmla="*/ 0 h 377"/>
              <a:gd name="T38" fmla="*/ 108 w 875"/>
              <a:gd name="T39" fmla="*/ 185 h 377"/>
              <a:gd name="T40" fmla="*/ 293 w 875"/>
              <a:gd name="T41" fmla="*/ 370 h 377"/>
              <a:gd name="T42" fmla="*/ 296 w 875"/>
              <a:gd name="T43" fmla="*/ 336 h 377"/>
              <a:gd name="T44" fmla="*/ 188 w 875"/>
              <a:gd name="T45" fmla="*/ 289 h 377"/>
              <a:gd name="T46" fmla="*/ 188 w 875"/>
              <a:gd name="T47" fmla="*/ 81 h 377"/>
              <a:gd name="T48" fmla="*/ 397 w 875"/>
              <a:gd name="T49" fmla="*/ 81 h 377"/>
              <a:gd name="T50" fmla="*/ 444 w 875"/>
              <a:gd name="T51" fmla="*/ 189 h 377"/>
              <a:gd name="T52" fmla="*/ 477 w 875"/>
              <a:gd name="T53" fmla="*/ 185 h 377"/>
              <a:gd name="T54" fmla="*/ 875 w 875"/>
              <a:gd name="T55" fmla="*/ 38 h 377"/>
              <a:gd name="T56" fmla="*/ 810 w 875"/>
              <a:gd name="T57" fmla="*/ 38 h 377"/>
              <a:gd name="T58" fmla="*/ 875 w 875"/>
              <a:gd name="T59" fmla="*/ 38 h 377"/>
              <a:gd name="T60" fmla="*/ 816 w 875"/>
              <a:gd name="T61" fmla="*/ 38 h 377"/>
              <a:gd name="T62" fmla="*/ 869 w 875"/>
              <a:gd name="T63" fmla="*/ 38 h 377"/>
              <a:gd name="T64" fmla="*/ 858 w 875"/>
              <a:gd name="T65" fmla="*/ 53 h 377"/>
              <a:gd name="T66" fmla="*/ 853 w 875"/>
              <a:gd name="T67" fmla="*/ 55 h 377"/>
              <a:gd name="T68" fmla="*/ 835 w 875"/>
              <a:gd name="T69" fmla="*/ 42 h 377"/>
              <a:gd name="T70" fmla="*/ 830 w 875"/>
              <a:gd name="T71" fmla="*/ 55 h 377"/>
              <a:gd name="T72" fmla="*/ 846 w 875"/>
              <a:gd name="T73" fmla="*/ 20 h 377"/>
              <a:gd name="T74" fmla="*/ 858 w 875"/>
              <a:gd name="T75" fmla="*/ 53 h 377"/>
              <a:gd name="T76" fmla="*/ 835 w 875"/>
              <a:gd name="T77" fmla="*/ 37 h 377"/>
              <a:gd name="T78" fmla="*/ 846 w 875"/>
              <a:gd name="T79" fmla="*/ 25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75" h="377">
                <a:moveTo>
                  <a:pt x="5" y="364"/>
                </a:moveTo>
                <a:cubicBezTo>
                  <a:pt x="2" y="364"/>
                  <a:pt x="0" y="362"/>
                  <a:pt x="0" y="359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0"/>
                  <a:pt x="2" y="7"/>
                  <a:pt x="5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5" y="7"/>
                  <a:pt x="37" y="10"/>
                  <a:pt x="37" y="12"/>
                </a:cubicBezTo>
                <a:cubicBezTo>
                  <a:pt x="37" y="359"/>
                  <a:pt x="37" y="359"/>
                  <a:pt x="37" y="359"/>
                </a:cubicBezTo>
                <a:cubicBezTo>
                  <a:pt x="37" y="362"/>
                  <a:pt x="35" y="364"/>
                  <a:pt x="32" y="364"/>
                </a:cubicBezTo>
                <a:lnTo>
                  <a:pt x="5" y="364"/>
                </a:lnTo>
                <a:close/>
                <a:moveTo>
                  <a:pt x="307" y="173"/>
                </a:moveTo>
                <a:cubicBezTo>
                  <a:pt x="305" y="171"/>
                  <a:pt x="301" y="171"/>
                  <a:pt x="299" y="173"/>
                </a:cubicBezTo>
                <a:cubicBezTo>
                  <a:pt x="280" y="192"/>
                  <a:pt x="280" y="192"/>
                  <a:pt x="280" y="192"/>
                </a:cubicBezTo>
                <a:cubicBezTo>
                  <a:pt x="278" y="194"/>
                  <a:pt x="278" y="197"/>
                  <a:pt x="280" y="199"/>
                </a:cubicBezTo>
                <a:cubicBezTo>
                  <a:pt x="456" y="375"/>
                  <a:pt x="456" y="375"/>
                  <a:pt x="456" y="375"/>
                </a:cubicBezTo>
                <a:cubicBezTo>
                  <a:pt x="458" y="377"/>
                  <a:pt x="461" y="377"/>
                  <a:pt x="463" y="375"/>
                </a:cubicBezTo>
                <a:cubicBezTo>
                  <a:pt x="482" y="356"/>
                  <a:pt x="482" y="356"/>
                  <a:pt x="482" y="356"/>
                </a:cubicBezTo>
                <a:cubicBezTo>
                  <a:pt x="484" y="354"/>
                  <a:pt x="484" y="351"/>
                  <a:pt x="482" y="349"/>
                </a:cubicBezTo>
                <a:lnTo>
                  <a:pt x="307" y="173"/>
                </a:lnTo>
                <a:close/>
                <a:moveTo>
                  <a:pt x="727" y="0"/>
                </a:moveTo>
                <a:cubicBezTo>
                  <a:pt x="626" y="0"/>
                  <a:pt x="543" y="83"/>
                  <a:pt x="543" y="185"/>
                </a:cubicBezTo>
                <a:cubicBezTo>
                  <a:pt x="543" y="185"/>
                  <a:pt x="543" y="189"/>
                  <a:pt x="546" y="189"/>
                </a:cubicBezTo>
                <a:cubicBezTo>
                  <a:pt x="576" y="189"/>
                  <a:pt x="576" y="189"/>
                  <a:pt x="576" y="189"/>
                </a:cubicBezTo>
                <a:cubicBezTo>
                  <a:pt x="580" y="189"/>
                  <a:pt x="580" y="185"/>
                  <a:pt x="580" y="185"/>
                </a:cubicBezTo>
                <a:cubicBezTo>
                  <a:pt x="580" y="104"/>
                  <a:pt x="646" y="38"/>
                  <a:pt x="727" y="38"/>
                </a:cubicBezTo>
                <a:cubicBezTo>
                  <a:pt x="727" y="38"/>
                  <a:pt x="731" y="38"/>
                  <a:pt x="731" y="34"/>
                </a:cubicBezTo>
                <a:cubicBezTo>
                  <a:pt x="731" y="4"/>
                  <a:pt x="731" y="4"/>
                  <a:pt x="731" y="4"/>
                </a:cubicBezTo>
                <a:cubicBezTo>
                  <a:pt x="731" y="0"/>
                  <a:pt x="727" y="0"/>
                  <a:pt x="727" y="0"/>
                </a:cubicBezTo>
                <a:moveTo>
                  <a:pt x="752" y="182"/>
                </a:moveTo>
                <a:cubicBezTo>
                  <a:pt x="748" y="182"/>
                  <a:pt x="748" y="185"/>
                  <a:pt x="748" y="185"/>
                </a:cubicBezTo>
                <a:cubicBezTo>
                  <a:pt x="748" y="267"/>
                  <a:pt x="682" y="333"/>
                  <a:pt x="600" y="333"/>
                </a:cubicBezTo>
                <a:cubicBezTo>
                  <a:pt x="600" y="333"/>
                  <a:pt x="596" y="333"/>
                  <a:pt x="596" y="337"/>
                </a:cubicBezTo>
                <a:cubicBezTo>
                  <a:pt x="596" y="366"/>
                  <a:pt x="596" y="366"/>
                  <a:pt x="596" y="366"/>
                </a:cubicBezTo>
                <a:cubicBezTo>
                  <a:pt x="596" y="370"/>
                  <a:pt x="600" y="370"/>
                  <a:pt x="600" y="370"/>
                </a:cubicBezTo>
                <a:cubicBezTo>
                  <a:pt x="702" y="370"/>
                  <a:pt x="785" y="287"/>
                  <a:pt x="785" y="185"/>
                </a:cubicBezTo>
                <a:cubicBezTo>
                  <a:pt x="785" y="185"/>
                  <a:pt x="785" y="182"/>
                  <a:pt x="781" y="182"/>
                </a:cubicBezTo>
                <a:lnTo>
                  <a:pt x="752" y="182"/>
                </a:lnTo>
                <a:close/>
                <a:moveTo>
                  <a:pt x="423" y="54"/>
                </a:moveTo>
                <a:cubicBezTo>
                  <a:pt x="388" y="20"/>
                  <a:pt x="342" y="0"/>
                  <a:pt x="293" y="0"/>
                </a:cubicBezTo>
                <a:cubicBezTo>
                  <a:pt x="243" y="0"/>
                  <a:pt x="197" y="20"/>
                  <a:pt x="162" y="55"/>
                </a:cubicBezTo>
                <a:cubicBezTo>
                  <a:pt x="127" y="89"/>
                  <a:pt x="108" y="136"/>
                  <a:pt x="108" y="185"/>
                </a:cubicBezTo>
                <a:cubicBezTo>
                  <a:pt x="108" y="235"/>
                  <a:pt x="127" y="281"/>
                  <a:pt x="162" y="316"/>
                </a:cubicBezTo>
                <a:cubicBezTo>
                  <a:pt x="197" y="351"/>
                  <a:pt x="243" y="370"/>
                  <a:pt x="293" y="370"/>
                </a:cubicBezTo>
                <a:cubicBezTo>
                  <a:pt x="293" y="370"/>
                  <a:pt x="296" y="370"/>
                  <a:pt x="296" y="366"/>
                </a:cubicBezTo>
                <a:cubicBezTo>
                  <a:pt x="296" y="336"/>
                  <a:pt x="296" y="336"/>
                  <a:pt x="296" y="336"/>
                </a:cubicBezTo>
                <a:cubicBezTo>
                  <a:pt x="296" y="333"/>
                  <a:pt x="293" y="333"/>
                  <a:pt x="293" y="333"/>
                </a:cubicBezTo>
                <a:cubicBezTo>
                  <a:pt x="253" y="333"/>
                  <a:pt x="216" y="317"/>
                  <a:pt x="188" y="289"/>
                </a:cubicBezTo>
                <a:cubicBezTo>
                  <a:pt x="161" y="262"/>
                  <a:pt x="145" y="225"/>
                  <a:pt x="145" y="185"/>
                </a:cubicBezTo>
                <a:cubicBezTo>
                  <a:pt x="145" y="146"/>
                  <a:pt x="160" y="109"/>
                  <a:pt x="188" y="81"/>
                </a:cubicBezTo>
                <a:cubicBezTo>
                  <a:pt x="216" y="53"/>
                  <a:pt x="253" y="38"/>
                  <a:pt x="293" y="38"/>
                </a:cubicBezTo>
                <a:cubicBezTo>
                  <a:pt x="332" y="38"/>
                  <a:pt x="369" y="53"/>
                  <a:pt x="397" y="81"/>
                </a:cubicBezTo>
                <a:cubicBezTo>
                  <a:pt x="425" y="109"/>
                  <a:pt x="440" y="146"/>
                  <a:pt x="440" y="185"/>
                </a:cubicBezTo>
                <a:cubicBezTo>
                  <a:pt x="440" y="185"/>
                  <a:pt x="440" y="189"/>
                  <a:pt x="444" y="189"/>
                </a:cubicBezTo>
                <a:cubicBezTo>
                  <a:pt x="474" y="189"/>
                  <a:pt x="474" y="189"/>
                  <a:pt x="474" y="189"/>
                </a:cubicBezTo>
                <a:cubicBezTo>
                  <a:pt x="477" y="189"/>
                  <a:pt x="477" y="185"/>
                  <a:pt x="477" y="185"/>
                </a:cubicBezTo>
                <a:cubicBezTo>
                  <a:pt x="477" y="136"/>
                  <a:pt x="458" y="89"/>
                  <a:pt x="423" y="54"/>
                </a:cubicBezTo>
                <a:moveTo>
                  <a:pt x="875" y="38"/>
                </a:moveTo>
                <a:cubicBezTo>
                  <a:pt x="875" y="20"/>
                  <a:pt x="864" y="5"/>
                  <a:pt x="843" y="5"/>
                </a:cubicBezTo>
                <a:cubicBezTo>
                  <a:pt x="822" y="5"/>
                  <a:pt x="810" y="20"/>
                  <a:pt x="810" y="38"/>
                </a:cubicBezTo>
                <a:cubicBezTo>
                  <a:pt x="810" y="56"/>
                  <a:pt x="822" y="71"/>
                  <a:pt x="843" y="71"/>
                </a:cubicBezTo>
                <a:cubicBezTo>
                  <a:pt x="864" y="71"/>
                  <a:pt x="875" y="56"/>
                  <a:pt x="875" y="38"/>
                </a:cubicBezTo>
                <a:moveTo>
                  <a:pt x="843" y="66"/>
                </a:moveTo>
                <a:cubicBezTo>
                  <a:pt x="826" y="66"/>
                  <a:pt x="816" y="53"/>
                  <a:pt x="816" y="38"/>
                </a:cubicBezTo>
                <a:cubicBezTo>
                  <a:pt x="816" y="22"/>
                  <a:pt x="826" y="10"/>
                  <a:pt x="843" y="10"/>
                </a:cubicBezTo>
                <a:cubicBezTo>
                  <a:pt x="860" y="10"/>
                  <a:pt x="869" y="22"/>
                  <a:pt x="869" y="38"/>
                </a:cubicBezTo>
                <a:cubicBezTo>
                  <a:pt x="869" y="53"/>
                  <a:pt x="860" y="66"/>
                  <a:pt x="843" y="66"/>
                </a:cubicBezTo>
                <a:moveTo>
                  <a:pt x="858" y="53"/>
                </a:moveTo>
                <a:cubicBezTo>
                  <a:pt x="858" y="55"/>
                  <a:pt x="858" y="55"/>
                  <a:pt x="858" y="55"/>
                </a:cubicBezTo>
                <a:cubicBezTo>
                  <a:pt x="853" y="55"/>
                  <a:pt x="853" y="55"/>
                  <a:pt x="853" y="55"/>
                </a:cubicBezTo>
                <a:cubicBezTo>
                  <a:pt x="842" y="42"/>
                  <a:pt x="842" y="42"/>
                  <a:pt x="842" y="42"/>
                </a:cubicBezTo>
                <a:cubicBezTo>
                  <a:pt x="835" y="42"/>
                  <a:pt x="835" y="42"/>
                  <a:pt x="835" y="42"/>
                </a:cubicBezTo>
                <a:cubicBezTo>
                  <a:pt x="835" y="55"/>
                  <a:pt x="835" y="55"/>
                  <a:pt x="835" y="55"/>
                </a:cubicBezTo>
                <a:cubicBezTo>
                  <a:pt x="830" y="55"/>
                  <a:pt x="830" y="55"/>
                  <a:pt x="830" y="55"/>
                </a:cubicBezTo>
                <a:cubicBezTo>
                  <a:pt x="830" y="20"/>
                  <a:pt x="830" y="20"/>
                  <a:pt x="830" y="20"/>
                </a:cubicBezTo>
                <a:cubicBezTo>
                  <a:pt x="846" y="20"/>
                  <a:pt x="846" y="20"/>
                  <a:pt x="846" y="20"/>
                </a:cubicBezTo>
                <a:cubicBezTo>
                  <a:pt x="860" y="20"/>
                  <a:pt x="861" y="40"/>
                  <a:pt x="848" y="42"/>
                </a:cubicBezTo>
                <a:lnTo>
                  <a:pt x="858" y="53"/>
                </a:lnTo>
                <a:close/>
                <a:moveTo>
                  <a:pt x="835" y="25"/>
                </a:moveTo>
                <a:cubicBezTo>
                  <a:pt x="835" y="37"/>
                  <a:pt x="835" y="37"/>
                  <a:pt x="835" y="37"/>
                </a:cubicBezTo>
                <a:cubicBezTo>
                  <a:pt x="846" y="37"/>
                  <a:pt x="846" y="37"/>
                  <a:pt x="846" y="37"/>
                </a:cubicBezTo>
                <a:cubicBezTo>
                  <a:pt x="854" y="37"/>
                  <a:pt x="854" y="25"/>
                  <a:pt x="846" y="25"/>
                </a:cubicBezTo>
                <a:lnTo>
                  <a:pt x="835" y="25"/>
                </a:lnTo>
                <a:close/>
              </a:path>
            </a:pathLst>
          </a:custGeom>
          <a:solidFill>
            <a:srgbClr val="55565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05" name="Podtytuł 2">
            <a:extLst>
              <a:ext uri="{FF2B5EF4-FFF2-40B4-BE49-F238E27FC236}">
                <a16:creationId xmlns:a16="http://schemas.microsoft.com/office/drawing/2014/main" xmlns="" id="{B62758C0-2204-4FC2-9890-1D4E33510C90}"/>
              </a:ext>
            </a:extLst>
          </p:cNvPr>
          <p:cNvSpPr txBox="1">
            <a:spLocks/>
          </p:cNvSpPr>
          <p:nvPr userDrawn="1"/>
        </p:nvSpPr>
        <p:spPr>
          <a:xfrm>
            <a:off x="8394258" y="6370448"/>
            <a:ext cx="615153" cy="18135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pl-PL"/>
            </a:defPPr>
            <a:lvl1pPr indent="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None/>
              <a:defRPr sz="1200" b="1" cap="all" spc="250" baseline="0">
                <a:solidFill>
                  <a:schemeClr val="accent1"/>
                </a:solidFill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pl-PL" sz="1100" spc="200" baseline="0" dirty="0"/>
              <a:t>DATE/</a:t>
            </a:r>
          </a:p>
        </p:txBody>
      </p:sp>
      <p:sp>
        <p:nvSpPr>
          <p:cNvPr id="116" name="Symbol zastępczy obrazu 115">
            <a:extLst>
              <a:ext uri="{FF2B5EF4-FFF2-40B4-BE49-F238E27FC236}">
                <a16:creationId xmlns:a16="http://schemas.microsoft.com/office/drawing/2014/main" xmlns="" id="{33116EC3-A2FC-44C2-AB0A-4FABC875B5B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463" y="0"/>
            <a:ext cx="6991474" cy="6858000"/>
          </a:xfrm>
          <a:custGeom>
            <a:avLst/>
            <a:gdLst>
              <a:gd name="connsiteX0" fmla="*/ 0 w 6991474"/>
              <a:gd name="connsiteY0" fmla="*/ 0 h 6858000"/>
              <a:gd name="connsiteX1" fmla="*/ 6991474 w 6991474"/>
              <a:gd name="connsiteY1" fmla="*/ 0 h 6858000"/>
              <a:gd name="connsiteX2" fmla="*/ 4328358 w 6991474"/>
              <a:gd name="connsiteY2" fmla="*/ 6858000 h 6858000"/>
              <a:gd name="connsiteX3" fmla="*/ 0 w 699147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91474" h="6858000">
                <a:moveTo>
                  <a:pt x="0" y="0"/>
                </a:moveTo>
                <a:lnTo>
                  <a:pt x="6991474" y="0"/>
                </a:lnTo>
                <a:lnTo>
                  <a:pt x="432835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36000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pl-PL" dirty="0"/>
              <a:t>Kliknij na ikonkę by wstawić zdjęcie</a:t>
            </a:r>
          </a:p>
        </p:txBody>
      </p:sp>
      <p:sp>
        <p:nvSpPr>
          <p:cNvPr id="118" name="Symbol zastępczy tekstu 117">
            <a:extLst>
              <a:ext uri="{FF2B5EF4-FFF2-40B4-BE49-F238E27FC236}">
                <a16:creationId xmlns:a16="http://schemas.microsoft.com/office/drawing/2014/main" xmlns="" id="{09B94DCC-D4BF-4B55-8898-8964CFB2E1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4257" y="4799375"/>
            <a:ext cx="3171099" cy="4270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pl-PL" sz="1200" b="1" kern="1200" cap="all" spc="250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/>
              <a:t>CLAIM</a:t>
            </a:r>
          </a:p>
        </p:txBody>
      </p:sp>
      <p:sp>
        <p:nvSpPr>
          <p:cNvPr id="5" name="Podtytuł 2">
            <a:extLst>
              <a:ext uri="{FF2B5EF4-FFF2-40B4-BE49-F238E27FC236}">
                <a16:creationId xmlns:a16="http://schemas.microsoft.com/office/drawing/2014/main" xmlns="" id="{D223B5E3-0DC3-4075-9537-669C3E7B3861}"/>
              </a:ext>
            </a:extLst>
          </p:cNvPr>
          <p:cNvSpPr txBox="1">
            <a:spLocks/>
          </p:cNvSpPr>
          <p:nvPr userDrawn="1"/>
        </p:nvSpPr>
        <p:spPr>
          <a:xfrm>
            <a:off x="9839766" y="6370448"/>
            <a:ext cx="1733110" cy="2115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pl-PL"/>
            </a:defPPr>
            <a:lvl1pPr indent="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None/>
              <a:defRPr sz="1200" b="1" cap="all" spc="250" baseline="0">
                <a:solidFill>
                  <a:schemeClr val="accent1"/>
                </a:solidFill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 algn="r"/>
            <a:r>
              <a:rPr lang="pl-PL" sz="1100" spc="200" baseline="0" dirty="0"/>
              <a:t>grupaiqs.pl</a:t>
            </a:r>
          </a:p>
        </p:txBody>
      </p:sp>
    </p:spTree>
    <p:extLst>
      <p:ext uri="{BB962C8B-B14F-4D97-AF65-F5344CB8AC3E}">
        <p14:creationId xmlns:p14="http://schemas.microsoft.com/office/powerpoint/2010/main" xmlns="" val="34354728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zy elementy zaw. / 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7"/>
          </p:nvPr>
        </p:nvSpPr>
        <p:spPr>
          <a:xfrm>
            <a:off x="4446588" y="2183765"/>
            <a:ext cx="2095500" cy="2700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xmlns="" id="{324C539D-EA13-47F0-AB34-49A3B1072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826" y="165894"/>
            <a:ext cx="10950572" cy="886617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xmlns="" id="{1FCEEEDA-1C4F-421E-9196-3D7A0489D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9BFC-4E4D-408D-8976-4371B8B20A6F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xmlns="" id="{BECC4235-F766-4939-8725-0900CB1E3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xmlns="" id="{963643DE-981F-46F9-9F25-2C83FFA11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9" name="Line 5">
            <a:extLst>
              <a:ext uri="{FF2B5EF4-FFF2-40B4-BE49-F238E27FC236}">
                <a16:creationId xmlns:a16="http://schemas.microsoft.com/office/drawing/2014/main" xmlns="" id="{1EABEBD5-A34F-47CB-AAC7-4CD52ADFDE78}"/>
              </a:ext>
            </a:extLst>
          </p:cNvPr>
          <p:cNvSpPr>
            <a:spLocks noChangeShapeType="1"/>
          </p:cNvSpPr>
          <p:nvPr userDrawn="1"/>
        </p:nvSpPr>
        <p:spPr bwMode="auto">
          <a:xfrm flipH="1">
            <a:off x="2825536" y="1665316"/>
            <a:ext cx="1441546" cy="3743266"/>
          </a:xfrm>
          <a:prstGeom prst="line">
            <a:avLst/>
          </a:prstGeom>
          <a:noFill/>
          <a:ln w="4763" cap="flat">
            <a:solidFill>
              <a:srgbClr val="55565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3" name="Symbol zastępczy tekstu 12">
            <a:extLst>
              <a:ext uri="{FF2B5EF4-FFF2-40B4-BE49-F238E27FC236}">
                <a16:creationId xmlns:a16="http://schemas.microsoft.com/office/drawing/2014/main" xmlns="" id="{2474B3C5-7EEF-4A85-9CFF-C05CCB02BE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9889" y="1665316"/>
            <a:ext cx="3313408" cy="5032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pl-PL" dirty="0"/>
              <a:t>Kliknij, aby wpisać tytuł</a:t>
            </a:r>
          </a:p>
        </p:txBody>
      </p:sp>
      <p:sp>
        <p:nvSpPr>
          <p:cNvPr id="14" name="Symbol zastępczy tekstu 12">
            <a:extLst>
              <a:ext uri="{FF2B5EF4-FFF2-40B4-BE49-F238E27FC236}">
                <a16:creationId xmlns:a16="http://schemas.microsoft.com/office/drawing/2014/main" xmlns="" id="{A0B1F0C4-3AD0-429F-A31F-274D1F66126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47297" y="1665316"/>
            <a:ext cx="3313408" cy="5032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pl-PL" dirty="0"/>
              <a:t>Kliknij, aby wpisać tytuł</a:t>
            </a:r>
          </a:p>
        </p:txBody>
      </p:sp>
      <p:sp>
        <p:nvSpPr>
          <p:cNvPr id="15" name="Line 5">
            <a:extLst>
              <a:ext uri="{FF2B5EF4-FFF2-40B4-BE49-F238E27FC236}">
                <a16:creationId xmlns:a16="http://schemas.microsoft.com/office/drawing/2014/main" xmlns="" id="{2AA20459-BE6C-4965-96D6-A24D24466097}"/>
              </a:ext>
            </a:extLst>
          </p:cNvPr>
          <p:cNvSpPr>
            <a:spLocks noChangeShapeType="1"/>
          </p:cNvSpPr>
          <p:nvPr userDrawn="1"/>
        </p:nvSpPr>
        <p:spPr bwMode="auto">
          <a:xfrm flipH="1">
            <a:off x="6632944" y="1665316"/>
            <a:ext cx="1441546" cy="3743266"/>
          </a:xfrm>
          <a:prstGeom prst="line">
            <a:avLst/>
          </a:prstGeom>
          <a:noFill/>
          <a:ln w="4763" cap="flat">
            <a:solidFill>
              <a:srgbClr val="55565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6" name="Symbol zastępczy tekstu 12">
            <a:extLst>
              <a:ext uri="{FF2B5EF4-FFF2-40B4-BE49-F238E27FC236}">
                <a16:creationId xmlns:a16="http://schemas.microsoft.com/office/drawing/2014/main" xmlns="" id="{BD554F75-2EBA-4F3D-813A-0D98E61769E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4705" y="1665316"/>
            <a:ext cx="3313408" cy="5032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pl-PL" dirty="0"/>
              <a:t>Kliknij, aby wpisać tytuł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quarter" idx="18"/>
          </p:nvPr>
        </p:nvSpPr>
        <p:spPr>
          <a:xfrm>
            <a:off x="8254705" y="2183765"/>
            <a:ext cx="2095500" cy="2700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quarter" idx="19"/>
          </p:nvPr>
        </p:nvSpPr>
        <p:spPr>
          <a:xfrm>
            <a:off x="639889" y="2183765"/>
            <a:ext cx="2095500" cy="2700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xmlns="" id="{EFB007BD-7473-4C17-9F87-63DE46DE9D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0" y="5957336"/>
            <a:ext cx="5483225" cy="371403"/>
          </a:xfrm>
        </p:spPr>
        <p:txBody>
          <a:bodyPr lIns="36000" tIns="0" rIns="36000" bIns="0" anchor="ctr">
            <a:noAutofit/>
          </a:bodyPr>
          <a:lstStyle>
            <a:lvl1pPr marL="0" indent="0" algn="r">
              <a:buNone/>
              <a:defRPr sz="1000" baseline="0"/>
            </a:lvl1pPr>
          </a:lstStyle>
          <a:p>
            <a:pPr lvl="0"/>
            <a:r>
              <a:rPr lang="pl-PL" dirty="0"/>
              <a:t>Kliknij, aby dodać </a:t>
            </a:r>
            <a:r>
              <a:rPr lang="pl-PL" sz="1000" dirty="0">
                <a:solidFill>
                  <a:schemeClr val="tx2"/>
                </a:solidFill>
              </a:rPr>
              <a:t>notę metodologiczną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831238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zy elementy zaw. z nagłów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324C539D-EA13-47F0-AB34-49A3B1072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CD0A9507-3C24-4372-8169-2F45F51EEB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1826" y="1966248"/>
            <a:ext cx="3497434" cy="394718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xmlns="" id="{E52AE614-DF65-4817-8F35-EC1202A49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42130" y="1966248"/>
            <a:ext cx="3502587" cy="394718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xmlns="" id="{1FCEEEDA-1C4F-421E-9196-3D7A0489D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9E317-2AFC-48C9-B3F4-BAC2415BC7E9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xmlns="" id="{BECC4235-F766-4939-8725-0900CB1E3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xmlns="" id="{963643DE-981F-46F9-9F25-2C83FFA11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8" name="Symbol zastępczy zawartości 3">
            <a:extLst>
              <a:ext uri="{FF2B5EF4-FFF2-40B4-BE49-F238E27FC236}">
                <a16:creationId xmlns:a16="http://schemas.microsoft.com/office/drawing/2014/main" xmlns="" id="{4AAC3867-8087-451F-8E03-D910D4EB873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057587" y="1966248"/>
            <a:ext cx="3502587" cy="394718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9" name="Symbol zastępczy tekstu 2">
            <a:extLst>
              <a:ext uri="{FF2B5EF4-FFF2-40B4-BE49-F238E27FC236}">
                <a16:creationId xmlns:a16="http://schemas.microsoft.com/office/drawing/2014/main" xmlns="" id="{C59CE9BB-62EE-4E97-99EB-52D02BC1EE7F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23889" y="1160463"/>
            <a:ext cx="3505372" cy="69783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0" name="Symbol zastępczy tekstu 2">
            <a:extLst>
              <a:ext uri="{FF2B5EF4-FFF2-40B4-BE49-F238E27FC236}">
                <a16:creationId xmlns:a16="http://schemas.microsoft.com/office/drawing/2014/main" xmlns="" id="{ADA1A7AC-E065-45AF-B54C-16F285721BEA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4342130" y="1160463"/>
            <a:ext cx="3505372" cy="69783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1" name="Symbol zastępczy tekstu 2">
            <a:extLst>
              <a:ext uri="{FF2B5EF4-FFF2-40B4-BE49-F238E27FC236}">
                <a16:creationId xmlns:a16="http://schemas.microsoft.com/office/drawing/2014/main" xmlns="" id="{E1E69BB3-55F8-4182-B938-43B56FE53870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8057587" y="1160463"/>
            <a:ext cx="3505372" cy="69783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xmlns="" id="{BCB775DB-468E-4D98-BFD7-C7EEE346B73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6000" y="5957336"/>
            <a:ext cx="5483225" cy="371403"/>
          </a:xfrm>
        </p:spPr>
        <p:txBody>
          <a:bodyPr lIns="36000" tIns="0" rIns="36000" bIns="0" anchor="ctr">
            <a:noAutofit/>
          </a:bodyPr>
          <a:lstStyle>
            <a:lvl1pPr marL="0" indent="0" algn="r">
              <a:buNone/>
              <a:defRPr sz="1000" baseline="0"/>
            </a:lvl1pPr>
          </a:lstStyle>
          <a:p>
            <a:pPr lvl="0"/>
            <a:r>
              <a:rPr lang="pl-PL" dirty="0"/>
              <a:t>Kliknij, aby dodać </a:t>
            </a:r>
            <a:r>
              <a:rPr lang="pl-PL" sz="1000" dirty="0">
                <a:solidFill>
                  <a:schemeClr val="tx2"/>
                </a:solidFill>
              </a:rPr>
              <a:t>notę metodologiczną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528040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espół 3 osob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63597-CE89-4881-A56E-E26A3104C8B0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1" name="Prostokąt 60">
            <a:extLst>
              <a:ext uri="{FF2B5EF4-FFF2-40B4-BE49-F238E27FC236}">
                <a16:creationId xmlns:a16="http://schemas.microsoft.com/office/drawing/2014/main" xmlns="" id="{4776D02E-6BC6-40EA-B78C-370BD414AD28}"/>
              </a:ext>
            </a:extLst>
          </p:cNvPr>
          <p:cNvSpPr/>
          <p:nvPr/>
        </p:nvSpPr>
        <p:spPr>
          <a:xfrm>
            <a:off x="631826" y="1160463"/>
            <a:ext cx="3546926" cy="173023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288000" rIns="144000" bIns="144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pl-PL" sz="1600" dirty="0">
              <a:solidFill>
                <a:schemeClr val="accent1"/>
              </a:solidFill>
            </a:endParaRPr>
          </a:p>
        </p:txBody>
      </p:sp>
      <p:sp>
        <p:nvSpPr>
          <p:cNvPr id="62" name="Prostokąt 61">
            <a:extLst>
              <a:ext uri="{FF2B5EF4-FFF2-40B4-BE49-F238E27FC236}">
                <a16:creationId xmlns:a16="http://schemas.microsoft.com/office/drawing/2014/main" xmlns="" id="{C3A50459-6688-45BE-BD6B-AF7C37F3AFFF}"/>
              </a:ext>
            </a:extLst>
          </p:cNvPr>
          <p:cNvSpPr/>
          <p:nvPr/>
        </p:nvSpPr>
        <p:spPr>
          <a:xfrm>
            <a:off x="4335218" y="1160463"/>
            <a:ext cx="3546926" cy="173023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288000" rIns="144000" bIns="144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pl-PL" sz="1600" dirty="0">
              <a:solidFill>
                <a:schemeClr val="accent1"/>
              </a:solidFill>
            </a:endParaRPr>
          </a:p>
        </p:txBody>
      </p:sp>
      <p:sp>
        <p:nvSpPr>
          <p:cNvPr id="64" name="Prostokąt 63">
            <a:extLst>
              <a:ext uri="{FF2B5EF4-FFF2-40B4-BE49-F238E27FC236}">
                <a16:creationId xmlns:a16="http://schemas.microsoft.com/office/drawing/2014/main" xmlns="" id="{32FFFAF5-0FAF-4D1C-A3CB-46688AC100BB}"/>
              </a:ext>
            </a:extLst>
          </p:cNvPr>
          <p:cNvSpPr/>
          <p:nvPr/>
        </p:nvSpPr>
        <p:spPr>
          <a:xfrm>
            <a:off x="8035472" y="1160463"/>
            <a:ext cx="3546926" cy="173023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288000" rIns="144000" bIns="144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pl-PL" sz="1600" dirty="0">
              <a:solidFill>
                <a:schemeClr val="accent1"/>
              </a:solidFill>
            </a:endParaRPr>
          </a:p>
        </p:txBody>
      </p:sp>
      <p:sp>
        <p:nvSpPr>
          <p:cNvPr id="68" name="Symbol zastępczy tekstu 69">
            <a:extLst>
              <a:ext uri="{FF2B5EF4-FFF2-40B4-BE49-F238E27FC236}">
                <a16:creationId xmlns:a16="http://schemas.microsoft.com/office/drawing/2014/main" xmlns="" id="{BC9EB514-372C-406C-AF8F-B23F2B1F2BB1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747761" y="1858982"/>
            <a:ext cx="2047695" cy="62031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l-PL" dirty="0"/>
              <a:t>Imię i nazwisko</a:t>
            </a:r>
          </a:p>
        </p:txBody>
      </p:sp>
      <p:sp>
        <p:nvSpPr>
          <p:cNvPr id="69" name="Symbol zastępczy tekstu 69">
            <a:extLst>
              <a:ext uri="{FF2B5EF4-FFF2-40B4-BE49-F238E27FC236}">
                <a16:creationId xmlns:a16="http://schemas.microsoft.com/office/drawing/2014/main" xmlns="" id="{BA2BDD46-3335-4362-8E44-7E37ACADD20E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4469786" y="1878026"/>
            <a:ext cx="2047695" cy="62031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l-PL" dirty="0"/>
              <a:t>Imię i nazwisko</a:t>
            </a:r>
          </a:p>
        </p:txBody>
      </p:sp>
      <p:sp>
        <p:nvSpPr>
          <p:cNvPr id="70" name="Symbol zastępczy tekstu 69">
            <a:extLst>
              <a:ext uri="{FF2B5EF4-FFF2-40B4-BE49-F238E27FC236}">
                <a16:creationId xmlns:a16="http://schemas.microsoft.com/office/drawing/2014/main" xmlns="" id="{E6375DB4-31B5-454D-AF87-7142B73E246B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8177853" y="1878026"/>
            <a:ext cx="2047695" cy="62031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l-PL" dirty="0"/>
              <a:t>Imię i nazwisko</a:t>
            </a:r>
          </a:p>
        </p:txBody>
      </p:sp>
      <p:sp>
        <p:nvSpPr>
          <p:cNvPr id="71" name="Symbol zastępczy tekstu 69">
            <a:extLst>
              <a:ext uri="{FF2B5EF4-FFF2-40B4-BE49-F238E27FC236}">
                <a16:creationId xmlns:a16="http://schemas.microsoft.com/office/drawing/2014/main" xmlns="" id="{FD11F085-E3C1-463A-95CA-CD3D9CDF7B40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748939" y="2574672"/>
            <a:ext cx="3267772" cy="2963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/>
              <a:t>Stanowisko</a:t>
            </a:r>
          </a:p>
        </p:txBody>
      </p:sp>
      <p:sp>
        <p:nvSpPr>
          <p:cNvPr id="72" name="Symbol zastępczy tekstu 69">
            <a:extLst>
              <a:ext uri="{FF2B5EF4-FFF2-40B4-BE49-F238E27FC236}">
                <a16:creationId xmlns:a16="http://schemas.microsoft.com/office/drawing/2014/main" xmlns="" id="{29027A90-E5DE-41B1-9503-5124285DC4EB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4458394" y="2574672"/>
            <a:ext cx="3274977" cy="2963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/>
              <a:t>Stanowisko</a:t>
            </a:r>
          </a:p>
        </p:txBody>
      </p:sp>
      <p:sp>
        <p:nvSpPr>
          <p:cNvPr id="73" name="Symbol zastępczy tekstu 69">
            <a:extLst>
              <a:ext uri="{FF2B5EF4-FFF2-40B4-BE49-F238E27FC236}">
                <a16:creationId xmlns:a16="http://schemas.microsoft.com/office/drawing/2014/main" xmlns="" id="{3EBBB2C1-76C7-4F5B-853B-95FEE4662EBB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8183167" y="2574672"/>
            <a:ext cx="3266865" cy="2963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/>
              <a:t>Stanowisko</a:t>
            </a:r>
          </a:p>
        </p:txBody>
      </p:sp>
      <p:sp>
        <p:nvSpPr>
          <p:cNvPr id="74" name="Symbol zastępczy tekstu 69">
            <a:extLst>
              <a:ext uri="{FF2B5EF4-FFF2-40B4-BE49-F238E27FC236}">
                <a16:creationId xmlns:a16="http://schemas.microsoft.com/office/drawing/2014/main" xmlns="" id="{5494655A-77CA-45EF-912C-27F027431179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747760" y="3059476"/>
            <a:ext cx="3299983" cy="1835007"/>
          </a:xfrm>
          <a:prstGeom prst="rect">
            <a:avLst/>
          </a:prstGeom>
        </p:spPr>
        <p:txBody>
          <a:bodyPr>
            <a:normAutofit/>
          </a:bodyPr>
          <a:lstStyle>
            <a:lvl1pPr marL="239994" indent="-239994">
              <a:spcBef>
                <a:spcPts val="400"/>
              </a:spcBef>
              <a:buFont typeface="Wingdings" panose="05000000000000000000" pitchFamily="2" charset="2"/>
              <a:buChar char="§"/>
              <a:defRPr sz="12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/>
              <a:t>Opis osoby</a:t>
            </a:r>
          </a:p>
        </p:txBody>
      </p:sp>
      <p:sp>
        <p:nvSpPr>
          <p:cNvPr id="75" name="Symbol zastępczy tekstu 69">
            <a:extLst>
              <a:ext uri="{FF2B5EF4-FFF2-40B4-BE49-F238E27FC236}">
                <a16:creationId xmlns:a16="http://schemas.microsoft.com/office/drawing/2014/main" xmlns="" id="{238C23BE-EBBF-4675-A4F7-DDA04F4AFB39}"/>
              </a:ext>
            </a:extLst>
          </p:cNvPr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4458394" y="3070013"/>
            <a:ext cx="3301617" cy="1835007"/>
          </a:xfrm>
          <a:prstGeom prst="rect">
            <a:avLst/>
          </a:prstGeom>
        </p:spPr>
        <p:txBody>
          <a:bodyPr>
            <a:normAutofit/>
          </a:bodyPr>
          <a:lstStyle>
            <a:lvl1pPr marL="239994" indent="-239994">
              <a:spcBef>
                <a:spcPts val="400"/>
              </a:spcBef>
              <a:buFont typeface="Wingdings" panose="05000000000000000000" pitchFamily="2" charset="2"/>
              <a:buChar char="§"/>
              <a:defRPr sz="12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/>
              <a:t>Opis osoby</a:t>
            </a:r>
          </a:p>
        </p:txBody>
      </p:sp>
      <p:sp>
        <p:nvSpPr>
          <p:cNvPr id="76" name="Symbol zastępczy tekstu 69">
            <a:extLst>
              <a:ext uri="{FF2B5EF4-FFF2-40B4-BE49-F238E27FC236}">
                <a16:creationId xmlns:a16="http://schemas.microsoft.com/office/drawing/2014/main" xmlns="" id="{A50C4C8E-2055-4097-B92D-304034F24C5E}"/>
              </a:ext>
            </a:extLst>
          </p:cNvPr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8177853" y="3070013"/>
            <a:ext cx="3313636" cy="1835007"/>
          </a:xfrm>
          <a:prstGeom prst="rect">
            <a:avLst/>
          </a:prstGeom>
        </p:spPr>
        <p:txBody>
          <a:bodyPr>
            <a:normAutofit/>
          </a:bodyPr>
          <a:lstStyle>
            <a:lvl1pPr marL="239994" indent="-239994">
              <a:spcBef>
                <a:spcPts val="400"/>
              </a:spcBef>
              <a:buFont typeface="Wingdings" panose="05000000000000000000" pitchFamily="2" charset="2"/>
              <a:buChar char="§"/>
              <a:defRPr sz="12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/>
              <a:t>Opis osoby</a:t>
            </a:r>
          </a:p>
        </p:txBody>
      </p:sp>
      <p:sp>
        <p:nvSpPr>
          <p:cNvPr id="80" name="Symbol zastępczy tekstu 69">
            <a:extLst>
              <a:ext uri="{FF2B5EF4-FFF2-40B4-BE49-F238E27FC236}">
                <a16:creationId xmlns:a16="http://schemas.microsoft.com/office/drawing/2014/main" xmlns="" id="{C67A6643-B1ED-427C-BC18-7F37744D7262}"/>
              </a:ext>
            </a:extLst>
          </p:cNvPr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1150374" y="5074833"/>
            <a:ext cx="2897369" cy="394893"/>
          </a:xfrm>
          <a:prstGeom prst="rect">
            <a:avLst/>
          </a:prstGeo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4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/>
              <a:t>Numer telefonu</a:t>
            </a:r>
          </a:p>
        </p:txBody>
      </p:sp>
      <p:sp>
        <p:nvSpPr>
          <p:cNvPr id="83" name="Symbol zastępczy tekstu 69">
            <a:extLst>
              <a:ext uri="{FF2B5EF4-FFF2-40B4-BE49-F238E27FC236}">
                <a16:creationId xmlns:a16="http://schemas.microsoft.com/office/drawing/2014/main" xmlns="" id="{0FA4E2CC-94D9-4EFB-95AF-DAD90392B661}"/>
              </a:ext>
            </a:extLst>
          </p:cNvPr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150374" y="5516973"/>
            <a:ext cx="2897369" cy="39489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2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/>
              <a:t>Adres e-mail</a:t>
            </a:r>
          </a:p>
        </p:txBody>
      </p:sp>
      <p:sp>
        <p:nvSpPr>
          <p:cNvPr id="3" name="Tytuł 2">
            <a:extLst>
              <a:ext uri="{FF2B5EF4-FFF2-40B4-BE49-F238E27FC236}">
                <a16:creationId xmlns:a16="http://schemas.microsoft.com/office/drawing/2014/main" xmlns="" id="{053A468B-24A7-47B5-A9B7-2C02F63D86C2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7" name="Freeform 5">
            <a:extLst>
              <a:ext uri="{FF2B5EF4-FFF2-40B4-BE49-F238E27FC236}">
                <a16:creationId xmlns:a16="http://schemas.microsoft.com/office/drawing/2014/main" xmlns="" id="{E1A72BCA-975E-4714-8F61-10613274D40A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47760" y="5610568"/>
            <a:ext cx="258942" cy="182673"/>
          </a:xfrm>
          <a:custGeom>
            <a:avLst/>
            <a:gdLst>
              <a:gd name="T0" fmla="*/ 260 w 292"/>
              <a:gd name="T1" fmla="*/ 26 h 205"/>
              <a:gd name="T2" fmla="*/ 161 w 292"/>
              <a:gd name="T3" fmla="*/ 96 h 205"/>
              <a:gd name="T4" fmla="*/ 126 w 292"/>
              <a:gd name="T5" fmla="*/ 96 h 205"/>
              <a:gd name="T6" fmla="*/ 7 w 292"/>
              <a:gd name="T7" fmla="*/ 8 h 205"/>
              <a:gd name="T8" fmla="*/ 7 w 292"/>
              <a:gd name="T9" fmla="*/ 200 h 205"/>
              <a:gd name="T10" fmla="*/ 101 w 292"/>
              <a:gd name="T11" fmla="*/ 101 h 205"/>
              <a:gd name="T12" fmla="*/ 191 w 292"/>
              <a:gd name="T13" fmla="*/ 101 h 205"/>
              <a:gd name="T14" fmla="*/ 286 w 292"/>
              <a:gd name="T15" fmla="*/ 200 h 205"/>
              <a:gd name="T16" fmla="*/ 292 w 292"/>
              <a:gd name="T17" fmla="*/ 19 h 205"/>
              <a:gd name="T18" fmla="*/ 274 w 292"/>
              <a:gd name="T19" fmla="*/ 0 h 205"/>
              <a:gd name="T20" fmla="*/ 19 w 292"/>
              <a:gd name="T21" fmla="*/ 0 h 205"/>
              <a:gd name="T22" fmla="*/ 0 w 292"/>
              <a:gd name="T23" fmla="*/ 19 h 205"/>
              <a:gd name="T24" fmla="*/ 0 w 292"/>
              <a:gd name="T25" fmla="*/ 187 h 205"/>
              <a:gd name="T26" fmla="*/ 19 w 292"/>
              <a:gd name="T27" fmla="*/ 205 h 205"/>
              <a:gd name="T28" fmla="*/ 274 w 292"/>
              <a:gd name="T29" fmla="*/ 205 h 205"/>
              <a:gd name="T30" fmla="*/ 292 w 292"/>
              <a:gd name="T31" fmla="*/ 187 h 205"/>
              <a:gd name="T32" fmla="*/ 292 w 292"/>
              <a:gd name="T33" fmla="*/ 19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2" h="205">
                <a:moveTo>
                  <a:pt x="260" y="26"/>
                </a:moveTo>
                <a:cubicBezTo>
                  <a:pt x="161" y="96"/>
                  <a:pt x="161" y="96"/>
                  <a:pt x="161" y="96"/>
                </a:cubicBezTo>
                <a:cubicBezTo>
                  <a:pt x="151" y="103"/>
                  <a:pt x="136" y="103"/>
                  <a:pt x="126" y="96"/>
                </a:cubicBezTo>
                <a:cubicBezTo>
                  <a:pt x="7" y="8"/>
                  <a:pt x="7" y="8"/>
                  <a:pt x="7" y="8"/>
                </a:cubicBezTo>
                <a:moveTo>
                  <a:pt x="7" y="200"/>
                </a:moveTo>
                <a:cubicBezTo>
                  <a:pt x="101" y="101"/>
                  <a:pt x="101" y="101"/>
                  <a:pt x="101" y="101"/>
                </a:cubicBezTo>
                <a:moveTo>
                  <a:pt x="191" y="101"/>
                </a:moveTo>
                <a:cubicBezTo>
                  <a:pt x="286" y="200"/>
                  <a:pt x="286" y="200"/>
                  <a:pt x="286" y="200"/>
                </a:cubicBezTo>
                <a:moveTo>
                  <a:pt x="292" y="19"/>
                </a:moveTo>
                <a:cubicBezTo>
                  <a:pt x="292" y="9"/>
                  <a:pt x="284" y="0"/>
                  <a:pt x="274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9"/>
                  <a:pt x="0" y="19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97"/>
                  <a:pt x="9" y="205"/>
                  <a:pt x="19" y="205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84" y="205"/>
                  <a:pt x="292" y="197"/>
                  <a:pt x="292" y="187"/>
                </a:cubicBezTo>
                <a:lnTo>
                  <a:pt x="292" y="19"/>
                </a:lnTo>
                <a:close/>
              </a:path>
            </a:pathLst>
          </a:custGeom>
          <a:noFill/>
          <a:ln w="12700" cap="rnd">
            <a:solidFill>
              <a:schemeClr val="accent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8" name="Freeform 7">
            <a:extLst>
              <a:ext uri="{FF2B5EF4-FFF2-40B4-BE49-F238E27FC236}">
                <a16:creationId xmlns:a16="http://schemas.microsoft.com/office/drawing/2014/main" xmlns="" id="{E1494C41-16F2-4010-AF4B-DFBF3D24FB7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47760" y="5168299"/>
            <a:ext cx="265325" cy="266060"/>
          </a:xfrm>
          <a:custGeom>
            <a:avLst/>
            <a:gdLst>
              <a:gd name="T0" fmla="*/ 442 w 511"/>
              <a:gd name="T1" fmla="*/ 455 h 512"/>
              <a:gd name="T2" fmla="*/ 399 w 511"/>
              <a:gd name="T3" fmla="*/ 499 h 512"/>
              <a:gd name="T4" fmla="*/ 362 w 511"/>
              <a:gd name="T5" fmla="*/ 507 h 512"/>
              <a:gd name="T6" fmla="*/ 5 w 511"/>
              <a:gd name="T7" fmla="*/ 150 h 512"/>
              <a:gd name="T8" fmla="*/ 13 w 511"/>
              <a:gd name="T9" fmla="*/ 113 h 512"/>
              <a:gd name="T10" fmla="*/ 56 w 511"/>
              <a:gd name="T11" fmla="*/ 69 h 512"/>
              <a:gd name="T12" fmla="*/ 93 w 511"/>
              <a:gd name="T13" fmla="*/ 69 h 512"/>
              <a:gd name="T14" fmla="*/ 166 w 511"/>
              <a:gd name="T15" fmla="*/ 142 h 512"/>
              <a:gd name="T16" fmla="*/ 166 w 511"/>
              <a:gd name="T17" fmla="*/ 179 h 512"/>
              <a:gd name="T18" fmla="*/ 130 w 511"/>
              <a:gd name="T19" fmla="*/ 216 h 512"/>
              <a:gd name="T20" fmla="*/ 126 w 511"/>
              <a:gd name="T21" fmla="*/ 251 h 512"/>
              <a:gd name="T22" fmla="*/ 261 w 511"/>
              <a:gd name="T23" fmla="*/ 386 h 512"/>
              <a:gd name="T24" fmla="*/ 296 w 511"/>
              <a:gd name="T25" fmla="*/ 382 h 512"/>
              <a:gd name="T26" fmla="*/ 332 w 511"/>
              <a:gd name="T27" fmla="*/ 345 h 512"/>
              <a:gd name="T28" fmla="*/ 369 w 511"/>
              <a:gd name="T29" fmla="*/ 345 h 512"/>
              <a:gd name="T30" fmla="*/ 442 w 511"/>
              <a:gd name="T31" fmla="*/ 418 h 512"/>
              <a:gd name="T32" fmla="*/ 442 w 511"/>
              <a:gd name="T33" fmla="*/ 455 h 512"/>
              <a:gd name="T34" fmla="*/ 458 w 511"/>
              <a:gd name="T35" fmla="*/ 0 h 512"/>
              <a:gd name="T36" fmla="*/ 458 w 511"/>
              <a:gd name="T37" fmla="*/ 54 h 512"/>
              <a:gd name="T38" fmla="*/ 511 w 511"/>
              <a:gd name="T39" fmla="*/ 54 h 512"/>
              <a:gd name="T40" fmla="*/ 511 w 511"/>
              <a:gd name="T41" fmla="*/ 0 h 512"/>
              <a:gd name="T42" fmla="*/ 458 w 511"/>
              <a:gd name="T43" fmla="*/ 0 h 512"/>
              <a:gd name="T44" fmla="*/ 261 w 511"/>
              <a:gd name="T45" fmla="*/ 0 h 512"/>
              <a:gd name="T46" fmla="*/ 261 w 511"/>
              <a:gd name="T47" fmla="*/ 54 h 512"/>
              <a:gd name="T48" fmla="*/ 314 w 511"/>
              <a:gd name="T49" fmla="*/ 54 h 512"/>
              <a:gd name="T50" fmla="*/ 314 w 511"/>
              <a:gd name="T51" fmla="*/ 0 h 512"/>
              <a:gd name="T52" fmla="*/ 261 w 511"/>
              <a:gd name="T53" fmla="*/ 0 h 512"/>
              <a:gd name="T54" fmla="*/ 359 w 511"/>
              <a:gd name="T55" fmla="*/ 0 h 512"/>
              <a:gd name="T56" fmla="*/ 359 w 511"/>
              <a:gd name="T57" fmla="*/ 54 h 512"/>
              <a:gd name="T58" fmla="*/ 413 w 511"/>
              <a:gd name="T59" fmla="*/ 54 h 512"/>
              <a:gd name="T60" fmla="*/ 413 w 511"/>
              <a:gd name="T61" fmla="*/ 0 h 512"/>
              <a:gd name="T62" fmla="*/ 359 w 511"/>
              <a:gd name="T63" fmla="*/ 0 h 512"/>
              <a:gd name="T64" fmla="*/ 458 w 511"/>
              <a:gd name="T65" fmla="*/ 99 h 512"/>
              <a:gd name="T66" fmla="*/ 458 w 511"/>
              <a:gd name="T67" fmla="*/ 153 h 512"/>
              <a:gd name="T68" fmla="*/ 511 w 511"/>
              <a:gd name="T69" fmla="*/ 153 h 512"/>
              <a:gd name="T70" fmla="*/ 511 w 511"/>
              <a:gd name="T71" fmla="*/ 99 h 512"/>
              <a:gd name="T72" fmla="*/ 458 w 511"/>
              <a:gd name="T73" fmla="*/ 99 h 512"/>
              <a:gd name="T74" fmla="*/ 261 w 511"/>
              <a:gd name="T75" fmla="*/ 99 h 512"/>
              <a:gd name="T76" fmla="*/ 261 w 511"/>
              <a:gd name="T77" fmla="*/ 153 h 512"/>
              <a:gd name="T78" fmla="*/ 314 w 511"/>
              <a:gd name="T79" fmla="*/ 153 h 512"/>
              <a:gd name="T80" fmla="*/ 314 w 511"/>
              <a:gd name="T81" fmla="*/ 99 h 512"/>
              <a:gd name="T82" fmla="*/ 261 w 511"/>
              <a:gd name="T83" fmla="*/ 99 h 512"/>
              <a:gd name="T84" fmla="*/ 359 w 511"/>
              <a:gd name="T85" fmla="*/ 99 h 512"/>
              <a:gd name="T86" fmla="*/ 359 w 511"/>
              <a:gd name="T87" fmla="*/ 153 h 512"/>
              <a:gd name="T88" fmla="*/ 413 w 511"/>
              <a:gd name="T89" fmla="*/ 153 h 512"/>
              <a:gd name="T90" fmla="*/ 413 w 511"/>
              <a:gd name="T91" fmla="*/ 99 h 512"/>
              <a:gd name="T92" fmla="*/ 359 w 511"/>
              <a:gd name="T93" fmla="*/ 99 h 512"/>
              <a:gd name="T94" fmla="*/ 458 w 511"/>
              <a:gd name="T95" fmla="*/ 197 h 512"/>
              <a:gd name="T96" fmla="*/ 458 w 511"/>
              <a:gd name="T97" fmla="*/ 251 h 512"/>
              <a:gd name="T98" fmla="*/ 511 w 511"/>
              <a:gd name="T99" fmla="*/ 251 h 512"/>
              <a:gd name="T100" fmla="*/ 511 w 511"/>
              <a:gd name="T101" fmla="*/ 197 h 512"/>
              <a:gd name="T102" fmla="*/ 458 w 511"/>
              <a:gd name="T103" fmla="*/ 197 h 512"/>
              <a:gd name="T104" fmla="*/ 261 w 511"/>
              <a:gd name="T105" fmla="*/ 197 h 512"/>
              <a:gd name="T106" fmla="*/ 261 w 511"/>
              <a:gd name="T107" fmla="*/ 251 h 512"/>
              <a:gd name="T108" fmla="*/ 314 w 511"/>
              <a:gd name="T109" fmla="*/ 251 h 512"/>
              <a:gd name="T110" fmla="*/ 314 w 511"/>
              <a:gd name="T111" fmla="*/ 197 h 512"/>
              <a:gd name="T112" fmla="*/ 261 w 511"/>
              <a:gd name="T113" fmla="*/ 197 h 512"/>
              <a:gd name="T114" fmla="*/ 359 w 511"/>
              <a:gd name="T115" fmla="*/ 197 h 512"/>
              <a:gd name="T116" fmla="*/ 359 w 511"/>
              <a:gd name="T117" fmla="*/ 251 h 512"/>
              <a:gd name="T118" fmla="*/ 413 w 511"/>
              <a:gd name="T119" fmla="*/ 251 h 512"/>
              <a:gd name="T120" fmla="*/ 413 w 511"/>
              <a:gd name="T121" fmla="*/ 197 h 512"/>
              <a:gd name="T122" fmla="*/ 359 w 511"/>
              <a:gd name="T123" fmla="*/ 197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11" h="512">
                <a:moveTo>
                  <a:pt x="442" y="455"/>
                </a:moveTo>
                <a:cubicBezTo>
                  <a:pt x="399" y="499"/>
                  <a:pt x="399" y="499"/>
                  <a:pt x="399" y="499"/>
                </a:cubicBezTo>
                <a:cubicBezTo>
                  <a:pt x="389" y="508"/>
                  <a:pt x="375" y="512"/>
                  <a:pt x="362" y="507"/>
                </a:cubicBezTo>
                <a:cubicBezTo>
                  <a:pt x="196" y="446"/>
                  <a:pt x="66" y="315"/>
                  <a:pt x="5" y="150"/>
                </a:cubicBezTo>
                <a:cubicBezTo>
                  <a:pt x="0" y="137"/>
                  <a:pt x="3" y="122"/>
                  <a:pt x="13" y="113"/>
                </a:cubicBezTo>
                <a:cubicBezTo>
                  <a:pt x="56" y="69"/>
                  <a:pt x="56" y="69"/>
                  <a:pt x="56" y="69"/>
                </a:cubicBezTo>
                <a:cubicBezTo>
                  <a:pt x="67" y="59"/>
                  <a:pt x="83" y="59"/>
                  <a:pt x="93" y="69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77" y="153"/>
                  <a:pt x="177" y="169"/>
                  <a:pt x="166" y="179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20" y="225"/>
                  <a:pt x="119" y="240"/>
                  <a:pt x="126" y="251"/>
                </a:cubicBezTo>
                <a:cubicBezTo>
                  <a:pt x="160" y="305"/>
                  <a:pt x="206" y="351"/>
                  <a:pt x="261" y="386"/>
                </a:cubicBezTo>
                <a:cubicBezTo>
                  <a:pt x="272" y="393"/>
                  <a:pt x="286" y="391"/>
                  <a:pt x="296" y="382"/>
                </a:cubicBezTo>
                <a:cubicBezTo>
                  <a:pt x="332" y="345"/>
                  <a:pt x="332" y="345"/>
                  <a:pt x="332" y="345"/>
                </a:cubicBezTo>
                <a:cubicBezTo>
                  <a:pt x="343" y="335"/>
                  <a:pt x="359" y="335"/>
                  <a:pt x="369" y="345"/>
                </a:cubicBezTo>
                <a:cubicBezTo>
                  <a:pt x="442" y="418"/>
                  <a:pt x="442" y="418"/>
                  <a:pt x="442" y="418"/>
                </a:cubicBezTo>
                <a:cubicBezTo>
                  <a:pt x="453" y="429"/>
                  <a:pt x="453" y="445"/>
                  <a:pt x="442" y="455"/>
                </a:cubicBezTo>
                <a:close/>
                <a:moveTo>
                  <a:pt x="458" y="0"/>
                </a:moveTo>
                <a:cubicBezTo>
                  <a:pt x="458" y="54"/>
                  <a:pt x="458" y="54"/>
                  <a:pt x="458" y="54"/>
                </a:cubicBezTo>
                <a:cubicBezTo>
                  <a:pt x="511" y="54"/>
                  <a:pt x="511" y="54"/>
                  <a:pt x="511" y="54"/>
                </a:cubicBezTo>
                <a:cubicBezTo>
                  <a:pt x="511" y="0"/>
                  <a:pt x="511" y="0"/>
                  <a:pt x="511" y="0"/>
                </a:cubicBezTo>
                <a:lnTo>
                  <a:pt x="458" y="0"/>
                </a:lnTo>
                <a:close/>
                <a:moveTo>
                  <a:pt x="261" y="0"/>
                </a:moveTo>
                <a:cubicBezTo>
                  <a:pt x="261" y="54"/>
                  <a:pt x="261" y="54"/>
                  <a:pt x="261" y="54"/>
                </a:cubicBezTo>
                <a:cubicBezTo>
                  <a:pt x="314" y="54"/>
                  <a:pt x="314" y="54"/>
                  <a:pt x="314" y="54"/>
                </a:cubicBezTo>
                <a:cubicBezTo>
                  <a:pt x="314" y="0"/>
                  <a:pt x="314" y="0"/>
                  <a:pt x="314" y="0"/>
                </a:cubicBezTo>
                <a:lnTo>
                  <a:pt x="261" y="0"/>
                </a:lnTo>
                <a:close/>
                <a:moveTo>
                  <a:pt x="359" y="0"/>
                </a:moveTo>
                <a:cubicBezTo>
                  <a:pt x="359" y="54"/>
                  <a:pt x="359" y="54"/>
                  <a:pt x="359" y="54"/>
                </a:cubicBezTo>
                <a:cubicBezTo>
                  <a:pt x="413" y="54"/>
                  <a:pt x="413" y="54"/>
                  <a:pt x="413" y="54"/>
                </a:cubicBezTo>
                <a:cubicBezTo>
                  <a:pt x="413" y="0"/>
                  <a:pt x="413" y="0"/>
                  <a:pt x="413" y="0"/>
                </a:cubicBezTo>
                <a:lnTo>
                  <a:pt x="359" y="0"/>
                </a:lnTo>
                <a:close/>
                <a:moveTo>
                  <a:pt x="458" y="99"/>
                </a:moveTo>
                <a:cubicBezTo>
                  <a:pt x="458" y="153"/>
                  <a:pt x="458" y="153"/>
                  <a:pt x="458" y="153"/>
                </a:cubicBezTo>
                <a:cubicBezTo>
                  <a:pt x="511" y="153"/>
                  <a:pt x="511" y="153"/>
                  <a:pt x="511" y="153"/>
                </a:cubicBezTo>
                <a:cubicBezTo>
                  <a:pt x="511" y="99"/>
                  <a:pt x="511" y="99"/>
                  <a:pt x="511" y="99"/>
                </a:cubicBezTo>
                <a:lnTo>
                  <a:pt x="458" y="99"/>
                </a:lnTo>
                <a:close/>
                <a:moveTo>
                  <a:pt x="261" y="99"/>
                </a:moveTo>
                <a:cubicBezTo>
                  <a:pt x="261" y="153"/>
                  <a:pt x="261" y="153"/>
                  <a:pt x="261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99"/>
                  <a:pt x="314" y="99"/>
                  <a:pt x="314" y="99"/>
                </a:cubicBezTo>
                <a:lnTo>
                  <a:pt x="261" y="99"/>
                </a:lnTo>
                <a:close/>
                <a:moveTo>
                  <a:pt x="359" y="99"/>
                </a:moveTo>
                <a:cubicBezTo>
                  <a:pt x="359" y="153"/>
                  <a:pt x="359" y="153"/>
                  <a:pt x="359" y="153"/>
                </a:cubicBezTo>
                <a:cubicBezTo>
                  <a:pt x="413" y="153"/>
                  <a:pt x="413" y="153"/>
                  <a:pt x="413" y="153"/>
                </a:cubicBezTo>
                <a:cubicBezTo>
                  <a:pt x="413" y="99"/>
                  <a:pt x="413" y="99"/>
                  <a:pt x="413" y="99"/>
                </a:cubicBezTo>
                <a:lnTo>
                  <a:pt x="359" y="99"/>
                </a:lnTo>
                <a:close/>
                <a:moveTo>
                  <a:pt x="458" y="197"/>
                </a:moveTo>
                <a:cubicBezTo>
                  <a:pt x="458" y="251"/>
                  <a:pt x="458" y="251"/>
                  <a:pt x="458" y="251"/>
                </a:cubicBezTo>
                <a:cubicBezTo>
                  <a:pt x="511" y="251"/>
                  <a:pt x="511" y="251"/>
                  <a:pt x="511" y="251"/>
                </a:cubicBezTo>
                <a:cubicBezTo>
                  <a:pt x="511" y="197"/>
                  <a:pt x="511" y="197"/>
                  <a:pt x="511" y="197"/>
                </a:cubicBezTo>
                <a:lnTo>
                  <a:pt x="458" y="197"/>
                </a:lnTo>
                <a:close/>
                <a:moveTo>
                  <a:pt x="261" y="197"/>
                </a:moveTo>
                <a:cubicBezTo>
                  <a:pt x="261" y="251"/>
                  <a:pt x="261" y="251"/>
                  <a:pt x="261" y="251"/>
                </a:cubicBezTo>
                <a:cubicBezTo>
                  <a:pt x="314" y="251"/>
                  <a:pt x="314" y="251"/>
                  <a:pt x="314" y="251"/>
                </a:cubicBezTo>
                <a:cubicBezTo>
                  <a:pt x="314" y="197"/>
                  <a:pt x="314" y="197"/>
                  <a:pt x="314" y="197"/>
                </a:cubicBezTo>
                <a:lnTo>
                  <a:pt x="261" y="197"/>
                </a:lnTo>
                <a:close/>
                <a:moveTo>
                  <a:pt x="359" y="197"/>
                </a:moveTo>
                <a:cubicBezTo>
                  <a:pt x="359" y="251"/>
                  <a:pt x="359" y="251"/>
                  <a:pt x="359" y="251"/>
                </a:cubicBezTo>
                <a:cubicBezTo>
                  <a:pt x="413" y="251"/>
                  <a:pt x="413" y="251"/>
                  <a:pt x="413" y="251"/>
                </a:cubicBezTo>
                <a:cubicBezTo>
                  <a:pt x="413" y="197"/>
                  <a:pt x="413" y="197"/>
                  <a:pt x="413" y="197"/>
                </a:cubicBezTo>
                <a:lnTo>
                  <a:pt x="359" y="197"/>
                </a:lnTo>
                <a:close/>
              </a:path>
            </a:pathLst>
          </a:custGeom>
          <a:noFill/>
          <a:ln w="12700" cap="rnd">
            <a:solidFill>
              <a:schemeClr val="accent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" name="Symbol zastępczy tekstu 69">
            <a:extLst>
              <a:ext uri="{FF2B5EF4-FFF2-40B4-BE49-F238E27FC236}">
                <a16:creationId xmlns:a16="http://schemas.microsoft.com/office/drawing/2014/main" xmlns="" id="{4D972FF2-2B22-4041-81DB-82269CD77D45}"/>
              </a:ext>
            </a:extLst>
          </p:cNvPr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4862642" y="5074833"/>
            <a:ext cx="2897369" cy="394893"/>
          </a:xfrm>
          <a:prstGeom prst="rect">
            <a:avLst/>
          </a:prstGeo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4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/>
              <a:t>Numer telefonu</a:t>
            </a:r>
          </a:p>
        </p:txBody>
      </p:sp>
      <p:sp>
        <p:nvSpPr>
          <p:cNvPr id="40" name="Symbol zastępczy tekstu 69">
            <a:extLst>
              <a:ext uri="{FF2B5EF4-FFF2-40B4-BE49-F238E27FC236}">
                <a16:creationId xmlns:a16="http://schemas.microsoft.com/office/drawing/2014/main" xmlns="" id="{09A1DBC4-B37E-4991-BAA8-8441FF9059A9}"/>
              </a:ext>
            </a:extLst>
          </p:cNvPr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4862642" y="5516973"/>
            <a:ext cx="2897369" cy="39489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2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/>
              <a:t>Adres e-mail</a:t>
            </a:r>
          </a:p>
        </p:txBody>
      </p:sp>
      <p:sp>
        <p:nvSpPr>
          <p:cNvPr id="41" name="Freeform 5">
            <a:extLst>
              <a:ext uri="{FF2B5EF4-FFF2-40B4-BE49-F238E27FC236}">
                <a16:creationId xmlns:a16="http://schemas.microsoft.com/office/drawing/2014/main" xmlns="" id="{31795DD4-F4B7-432E-A68A-8C2EB5831727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4460029" y="5610568"/>
            <a:ext cx="258942" cy="182673"/>
          </a:xfrm>
          <a:custGeom>
            <a:avLst/>
            <a:gdLst>
              <a:gd name="T0" fmla="*/ 260 w 292"/>
              <a:gd name="T1" fmla="*/ 26 h 205"/>
              <a:gd name="T2" fmla="*/ 161 w 292"/>
              <a:gd name="T3" fmla="*/ 96 h 205"/>
              <a:gd name="T4" fmla="*/ 126 w 292"/>
              <a:gd name="T5" fmla="*/ 96 h 205"/>
              <a:gd name="T6" fmla="*/ 7 w 292"/>
              <a:gd name="T7" fmla="*/ 8 h 205"/>
              <a:gd name="T8" fmla="*/ 7 w 292"/>
              <a:gd name="T9" fmla="*/ 200 h 205"/>
              <a:gd name="T10" fmla="*/ 101 w 292"/>
              <a:gd name="T11" fmla="*/ 101 h 205"/>
              <a:gd name="T12" fmla="*/ 191 w 292"/>
              <a:gd name="T13" fmla="*/ 101 h 205"/>
              <a:gd name="T14" fmla="*/ 286 w 292"/>
              <a:gd name="T15" fmla="*/ 200 h 205"/>
              <a:gd name="T16" fmla="*/ 292 w 292"/>
              <a:gd name="T17" fmla="*/ 19 h 205"/>
              <a:gd name="T18" fmla="*/ 274 w 292"/>
              <a:gd name="T19" fmla="*/ 0 h 205"/>
              <a:gd name="T20" fmla="*/ 19 w 292"/>
              <a:gd name="T21" fmla="*/ 0 h 205"/>
              <a:gd name="T22" fmla="*/ 0 w 292"/>
              <a:gd name="T23" fmla="*/ 19 h 205"/>
              <a:gd name="T24" fmla="*/ 0 w 292"/>
              <a:gd name="T25" fmla="*/ 187 h 205"/>
              <a:gd name="T26" fmla="*/ 19 w 292"/>
              <a:gd name="T27" fmla="*/ 205 h 205"/>
              <a:gd name="T28" fmla="*/ 274 w 292"/>
              <a:gd name="T29" fmla="*/ 205 h 205"/>
              <a:gd name="T30" fmla="*/ 292 w 292"/>
              <a:gd name="T31" fmla="*/ 187 h 205"/>
              <a:gd name="T32" fmla="*/ 292 w 292"/>
              <a:gd name="T33" fmla="*/ 19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2" h="205">
                <a:moveTo>
                  <a:pt x="260" y="26"/>
                </a:moveTo>
                <a:cubicBezTo>
                  <a:pt x="161" y="96"/>
                  <a:pt x="161" y="96"/>
                  <a:pt x="161" y="96"/>
                </a:cubicBezTo>
                <a:cubicBezTo>
                  <a:pt x="151" y="103"/>
                  <a:pt x="136" y="103"/>
                  <a:pt x="126" y="96"/>
                </a:cubicBezTo>
                <a:cubicBezTo>
                  <a:pt x="7" y="8"/>
                  <a:pt x="7" y="8"/>
                  <a:pt x="7" y="8"/>
                </a:cubicBezTo>
                <a:moveTo>
                  <a:pt x="7" y="200"/>
                </a:moveTo>
                <a:cubicBezTo>
                  <a:pt x="101" y="101"/>
                  <a:pt x="101" y="101"/>
                  <a:pt x="101" y="101"/>
                </a:cubicBezTo>
                <a:moveTo>
                  <a:pt x="191" y="101"/>
                </a:moveTo>
                <a:cubicBezTo>
                  <a:pt x="286" y="200"/>
                  <a:pt x="286" y="200"/>
                  <a:pt x="286" y="200"/>
                </a:cubicBezTo>
                <a:moveTo>
                  <a:pt x="292" y="19"/>
                </a:moveTo>
                <a:cubicBezTo>
                  <a:pt x="292" y="9"/>
                  <a:pt x="284" y="0"/>
                  <a:pt x="274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9"/>
                  <a:pt x="0" y="19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97"/>
                  <a:pt x="9" y="205"/>
                  <a:pt x="19" y="205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84" y="205"/>
                  <a:pt x="292" y="197"/>
                  <a:pt x="292" y="187"/>
                </a:cubicBezTo>
                <a:lnTo>
                  <a:pt x="292" y="19"/>
                </a:lnTo>
                <a:close/>
              </a:path>
            </a:pathLst>
          </a:custGeom>
          <a:noFill/>
          <a:ln w="12700" cap="rnd">
            <a:solidFill>
              <a:schemeClr val="accent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2" name="Freeform 7">
            <a:extLst>
              <a:ext uri="{FF2B5EF4-FFF2-40B4-BE49-F238E27FC236}">
                <a16:creationId xmlns:a16="http://schemas.microsoft.com/office/drawing/2014/main" xmlns="" id="{4A7B42EB-0FCC-4351-BF6A-9FC44A00DE12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4460029" y="5168299"/>
            <a:ext cx="265325" cy="266060"/>
          </a:xfrm>
          <a:custGeom>
            <a:avLst/>
            <a:gdLst>
              <a:gd name="T0" fmla="*/ 442 w 511"/>
              <a:gd name="T1" fmla="*/ 455 h 512"/>
              <a:gd name="T2" fmla="*/ 399 w 511"/>
              <a:gd name="T3" fmla="*/ 499 h 512"/>
              <a:gd name="T4" fmla="*/ 362 w 511"/>
              <a:gd name="T5" fmla="*/ 507 h 512"/>
              <a:gd name="T6" fmla="*/ 5 w 511"/>
              <a:gd name="T7" fmla="*/ 150 h 512"/>
              <a:gd name="T8" fmla="*/ 13 w 511"/>
              <a:gd name="T9" fmla="*/ 113 h 512"/>
              <a:gd name="T10" fmla="*/ 56 w 511"/>
              <a:gd name="T11" fmla="*/ 69 h 512"/>
              <a:gd name="T12" fmla="*/ 93 w 511"/>
              <a:gd name="T13" fmla="*/ 69 h 512"/>
              <a:gd name="T14" fmla="*/ 166 w 511"/>
              <a:gd name="T15" fmla="*/ 142 h 512"/>
              <a:gd name="T16" fmla="*/ 166 w 511"/>
              <a:gd name="T17" fmla="*/ 179 h 512"/>
              <a:gd name="T18" fmla="*/ 130 w 511"/>
              <a:gd name="T19" fmla="*/ 216 h 512"/>
              <a:gd name="T20" fmla="*/ 126 w 511"/>
              <a:gd name="T21" fmla="*/ 251 h 512"/>
              <a:gd name="T22" fmla="*/ 261 w 511"/>
              <a:gd name="T23" fmla="*/ 386 h 512"/>
              <a:gd name="T24" fmla="*/ 296 w 511"/>
              <a:gd name="T25" fmla="*/ 382 h 512"/>
              <a:gd name="T26" fmla="*/ 332 w 511"/>
              <a:gd name="T27" fmla="*/ 345 h 512"/>
              <a:gd name="T28" fmla="*/ 369 w 511"/>
              <a:gd name="T29" fmla="*/ 345 h 512"/>
              <a:gd name="T30" fmla="*/ 442 w 511"/>
              <a:gd name="T31" fmla="*/ 418 h 512"/>
              <a:gd name="T32" fmla="*/ 442 w 511"/>
              <a:gd name="T33" fmla="*/ 455 h 512"/>
              <a:gd name="T34" fmla="*/ 458 w 511"/>
              <a:gd name="T35" fmla="*/ 0 h 512"/>
              <a:gd name="T36" fmla="*/ 458 w 511"/>
              <a:gd name="T37" fmla="*/ 54 h 512"/>
              <a:gd name="T38" fmla="*/ 511 w 511"/>
              <a:gd name="T39" fmla="*/ 54 h 512"/>
              <a:gd name="T40" fmla="*/ 511 w 511"/>
              <a:gd name="T41" fmla="*/ 0 h 512"/>
              <a:gd name="T42" fmla="*/ 458 w 511"/>
              <a:gd name="T43" fmla="*/ 0 h 512"/>
              <a:gd name="T44" fmla="*/ 261 w 511"/>
              <a:gd name="T45" fmla="*/ 0 h 512"/>
              <a:gd name="T46" fmla="*/ 261 w 511"/>
              <a:gd name="T47" fmla="*/ 54 h 512"/>
              <a:gd name="T48" fmla="*/ 314 w 511"/>
              <a:gd name="T49" fmla="*/ 54 h 512"/>
              <a:gd name="T50" fmla="*/ 314 w 511"/>
              <a:gd name="T51" fmla="*/ 0 h 512"/>
              <a:gd name="T52" fmla="*/ 261 w 511"/>
              <a:gd name="T53" fmla="*/ 0 h 512"/>
              <a:gd name="T54" fmla="*/ 359 w 511"/>
              <a:gd name="T55" fmla="*/ 0 h 512"/>
              <a:gd name="T56" fmla="*/ 359 w 511"/>
              <a:gd name="T57" fmla="*/ 54 h 512"/>
              <a:gd name="T58" fmla="*/ 413 w 511"/>
              <a:gd name="T59" fmla="*/ 54 h 512"/>
              <a:gd name="T60" fmla="*/ 413 w 511"/>
              <a:gd name="T61" fmla="*/ 0 h 512"/>
              <a:gd name="T62" fmla="*/ 359 w 511"/>
              <a:gd name="T63" fmla="*/ 0 h 512"/>
              <a:gd name="T64" fmla="*/ 458 w 511"/>
              <a:gd name="T65" fmla="*/ 99 h 512"/>
              <a:gd name="T66" fmla="*/ 458 w 511"/>
              <a:gd name="T67" fmla="*/ 153 h 512"/>
              <a:gd name="T68" fmla="*/ 511 w 511"/>
              <a:gd name="T69" fmla="*/ 153 h 512"/>
              <a:gd name="T70" fmla="*/ 511 w 511"/>
              <a:gd name="T71" fmla="*/ 99 h 512"/>
              <a:gd name="T72" fmla="*/ 458 w 511"/>
              <a:gd name="T73" fmla="*/ 99 h 512"/>
              <a:gd name="T74" fmla="*/ 261 w 511"/>
              <a:gd name="T75" fmla="*/ 99 h 512"/>
              <a:gd name="T76" fmla="*/ 261 w 511"/>
              <a:gd name="T77" fmla="*/ 153 h 512"/>
              <a:gd name="T78" fmla="*/ 314 w 511"/>
              <a:gd name="T79" fmla="*/ 153 h 512"/>
              <a:gd name="T80" fmla="*/ 314 w 511"/>
              <a:gd name="T81" fmla="*/ 99 h 512"/>
              <a:gd name="T82" fmla="*/ 261 w 511"/>
              <a:gd name="T83" fmla="*/ 99 h 512"/>
              <a:gd name="T84" fmla="*/ 359 w 511"/>
              <a:gd name="T85" fmla="*/ 99 h 512"/>
              <a:gd name="T86" fmla="*/ 359 w 511"/>
              <a:gd name="T87" fmla="*/ 153 h 512"/>
              <a:gd name="T88" fmla="*/ 413 w 511"/>
              <a:gd name="T89" fmla="*/ 153 h 512"/>
              <a:gd name="T90" fmla="*/ 413 w 511"/>
              <a:gd name="T91" fmla="*/ 99 h 512"/>
              <a:gd name="T92" fmla="*/ 359 w 511"/>
              <a:gd name="T93" fmla="*/ 99 h 512"/>
              <a:gd name="T94" fmla="*/ 458 w 511"/>
              <a:gd name="T95" fmla="*/ 197 h 512"/>
              <a:gd name="T96" fmla="*/ 458 w 511"/>
              <a:gd name="T97" fmla="*/ 251 h 512"/>
              <a:gd name="T98" fmla="*/ 511 w 511"/>
              <a:gd name="T99" fmla="*/ 251 h 512"/>
              <a:gd name="T100" fmla="*/ 511 w 511"/>
              <a:gd name="T101" fmla="*/ 197 h 512"/>
              <a:gd name="T102" fmla="*/ 458 w 511"/>
              <a:gd name="T103" fmla="*/ 197 h 512"/>
              <a:gd name="T104" fmla="*/ 261 w 511"/>
              <a:gd name="T105" fmla="*/ 197 h 512"/>
              <a:gd name="T106" fmla="*/ 261 w 511"/>
              <a:gd name="T107" fmla="*/ 251 h 512"/>
              <a:gd name="T108" fmla="*/ 314 w 511"/>
              <a:gd name="T109" fmla="*/ 251 h 512"/>
              <a:gd name="T110" fmla="*/ 314 w 511"/>
              <a:gd name="T111" fmla="*/ 197 h 512"/>
              <a:gd name="T112" fmla="*/ 261 w 511"/>
              <a:gd name="T113" fmla="*/ 197 h 512"/>
              <a:gd name="T114" fmla="*/ 359 w 511"/>
              <a:gd name="T115" fmla="*/ 197 h 512"/>
              <a:gd name="T116" fmla="*/ 359 w 511"/>
              <a:gd name="T117" fmla="*/ 251 h 512"/>
              <a:gd name="T118" fmla="*/ 413 w 511"/>
              <a:gd name="T119" fmla="*/ 251 h 512"/>
              <a:gd name="T120" fmla="*/ 413 w 511"/>
              <a:gd name="T121" fmla="*/ 197 h 512"/>
              <a:gd name="T122" fmla="*/ 359 w 511"/>
              <a:gd name="T123" fmla="*/ 197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11" h="512">
                <a:moveTo>
                  <a:pt x="442" y="455"/>
                </a:moveTo>
                <a:cubicBezTo>
                  <a:pt x="399" y="499"/>
                  <a:pt x="399" y="499"/>
                  <a:pt x="399" y="499"/>
                </a:cubicBezTo>
                <a:cubicBezTo>
                  <a:pt x="389" y="508"/>
                  <a:pt x="375" y="512"/>
                  <a:pt x="362" y="507"/>
                </a:cubicBezTo>
                <a:cubicBezTo>
                  <a:pt x="196" y="446"/>
                  <a:pt x="66" y="315"/>
                  <a:pt x="5" y="150"/>
                </a:cubicBezTo>
                <a:cubicBezTo>
                  <a:pt x="0" y="137"/>
                  <a:pt x="3" y="122"/>
                  <a:pt x="13" y="113"/>
                </a:cubicBezTo>
                <a:cubicBezTo>
                  <a:pt x="56" y="69"/>
                  <a:pt x="56" y="69"/>
                  <a:pt x="56" y="69"/>
                </a:cubicBezTo>
                <a:cubicBezTo>
                  <a:pt x="67" y="59"/>
                  <a:pt x="83" y="59"/>
                  <a:pt x="93" y="69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77" y="153"/>
                  <a:pt x="177" y="169"/>
                  <a:pt x="166" y="179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20" y="225"/>
                  <a:pt x="119" y="240"/>
                  <a:pt x="126" y="251"/>
                </a:cubicBezTo>
                <a:cubicBezTo>
                  <a:pt x="160" y="305"/>
                  <a:pt x="206" y="351"/>
                  <a:pt x="261" y="386"/>
                </a:cubicBezTo>
                <a:cubicBezTo>
                  <a:pt x="272" y="393"/>
                  <a:pt x="286" y="391"/>
                  <a:pt x="296" y="382"/>
                </a:cubicBezTo>
                <a:cubicBezTo>
                  <a:pt x="332" y="345"/>
                  <a:pt x="332" y="345"/>
                  <a:pt x="332" y="345"/>
                </a:cubicBezTo>
                <a:cubicBezTo>
                  <a:pt x="343" y="335"/>
                  <a:pt x="359" y="335"/>
                  <a:pt x="369" y="345"/>
                </a:cubicBezTo>
                <a:cubicBezTo>
                  <a:pt x="442" y="418"/>
                  <a:pt x="442" y="418"/>
                  <a:pt x="442" y="418"/>
                </a:cubicBezTo>
                <a:cubicBezTo>
                  <a:pt x="453" y="429"/>
                  <a:pt x="453" y="445"/>
                  <a:pt x="442" y="455"/>
                </a:cubicBezTo>
                <a:close/>
                <a:moveTo>
                  <a:pt x="458" y="0"/>
                </a:moveTo>
                <a:cubicBezTo>
                  <a:pt x="458" y="54"/>
                  <a:pt x="458" y="54"/>
                  <a:pt x="458" y="54"/>
                </a:cubicBezTo>
                <a:cubicBezTo>
                  <a:pt x="511" y="54"/>
                  <a:pt x="511" y="54"/>
                  <a:pt x="511" y="54"/>
                </a:cubicBezTo>
                <a:cubicBezTo>
                  <a:pt x="511" y="0"/>
                  <a:pt x="511" y="0"/>
                  <a:pt x="511" y="0"/>
                </a:cubicBezTo>
                <a:lnTo>
                  <a:pt x="458" y="0"/>
                </a:lnTo>
                <a:close/>
                <a:moveTo>
                  <a:pt x="261" y="0"/>
                </a:moveTo>
                <a:cubicBezTo>
                  <a:pt x="261" y="54"/>
                  <a:pt x="261" y="54"/>
                  <a:pt x="261" y="54"/>
                </a:cubicBezTo>
                <a:cubicBezTo>
                  <a:pt x="314" y="54"/>
                  <a:pt x="314" y="54"/>
                  <a:pt x="314" y="54"/>
                </a:cubicBezTo>
                <a:cubicBezTo>
                  <a:pt x="314" y="0"/>
                  <a:pt x="314" y="0"/>
                  <a:pt x="314" y="0"/>
                </a:cubicBezTo>
                <a:lnTo>
                  <a:pt x="261" y="0"/>
                </a:lnTo>
                <a:close/>
                <a:moveTo>
                  <a:pt x="359" y="0"/>
                </a:moveTo>
                <a:cubicBezTo>
                  <a:pt x="359" y="54"/>
                  <a:pt x="359" y="54"/>
                  <a:pt x="359" y="54"/>
                </a:cubicBezTo>
                <a:cubicBezTo>
                  <a:pt x="413" y="54"/>
                  <a:pt x="413" y="54"/>
                  <a:pt x="413" y="54"/>
                </a:cubicBezTo>
                <a:cubicBezTo>
                  <a:pt x="413" y="0"/>
                  <a:pt x="413" y="0"/>
                  <a:pt x="413" y="0"/>
                </a:cubicBezTo>
                <a:lnTo>
                  <a:pt x="359" y="0"/>
                </a:lnTo>
                <a:close/>
                <a:moveTo>
                  <a:pt x="458" y="99"/>
                </a:moveTo>
                <a:cubicBezTo>
                  <a:pt x="458" y="153"/>
                  <a:pt x="458" y="153"/>
                  <a:pt x="458" y="153"/>
                </a:cubicBezTo>
                <a:cubicBezTo>
                  <a:pt x="511" y="153"/>
                  <a:pt x="511" y="153"/>
                  <a:pt x="511" y="153"/>
                </a:cubicBezTo>
                <a:cubicBezTo>
                  <a:pt x="511" y="99"/>
                  <a:pt x="511" y="99"/>
                  <a:pt x="511" y="99"/>
                </a:cubicBezTo>
                <a:lnTo>
                  <a:pt x="458" y="99"/>
                </a:lnTo>
                <a:close/>
                <a:moveTo>
                  <a:pt x="261" y="99"/>
                </a:moveTo>
                <a:cubicBezTo>
                  <a:pt x="261" y="153"/>
                  <a:pt x="261" y="153"/>
                  <a:pt x="261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99"/>
                  <a:pt x="314" y="99"/>
                  <a:pt x="314" y="99"/>
                </a:cubicBezTo>
                <a:lnTo>
                  <a:pt x="261" y="99"/>
                </a:lnTo>
                <a:close/>
                <a:moveTo>
                  <a:pt x="359" y="99"/>
                </a:moveTo>
                <a:cubicBezTo>
                  <a:pt x="359" y="153"/>
                  <a:pt x="359" y="153"/>
                  <a:pt x="359" y="153"/>
                </a:cubicBezTo>
                <a:cubicBezTo>
                  <a:pt x="413" y="153"/>
                  <a:pt x="413" y="153"/>
                  <a:pt x="413" y="153"/>
                </a:cubicBezTo>
                <a:cubicBezTo>
                  <a:pt x="413" y="99"/>
                  <a:pt x="413" y="99"/>
                  <a:pt x="413" y="99"/>
                </a:cubicBezTo>
                <a:lnTo>
                  <a:pt x="359" y="99"/>
                </a:lnTo>
                <a:close/>
                <a:moveTo>
                  <a:pt x="458" y="197"/>
                </a:moveTo>
                <a:cubicBezTo>
                  <a:pt x="458" y="251"/>
                  <a:pt x="458" y="251"/>
                  <a:pt x="458" y="251"/>
                </a:cubicBezTo>
                <a:cubicBezTo>
                  <a:pt x="511" y="251"/>
                  <a:pt x="511" y="251"/>
                  <a:pt x="511" y="251"/>
                </a:cubicBezTo>
                <a:cubicBezTo>
                  <a:pt x="511" y="197"/>
                  <a:pt x="511" y="197"/>
                  <a:pt x="511" y="197"/>
                </a:cubicBezTo>
                <a:lnTo>
                  <a:pt x="458" y="197"/>
                </a:lnTo>
                <a:close/>
                <a:moveTo>
                  <a:pt x="261" y="197"/>
                </a:moveTo>
                <a:cubicBezTo>
                  <a:pt x="261" y="251"/>
                  <a:pt x="261" y="251"/>
                  <a:pt x="261" y="251"/>
                </a:cubicBezTo>
                <a:cubicBezTo>
                  <a:pt x="314" y="251"/>
                  <a:pt x="314" y="251"/>
                  <a:pt x="314" y="251"/>
                </a:cubicBezTo>
                <a:cubicBezTo>
                  <a:pt x="314" y="197"/>
                  <a:pt x="314" y="197"/>
                  <a:pt x="314" y="197"/>
                </a:cubicBezTo>
                <a:lnTo>
                  <a:pt x="261" y="197"/>
                </a:lnTo>
                <a:close/>
                <a:moveTo>
                  <a:pt x="359" y="197"/>
                </a:moveTo>
                <a:cubicBezTo>
                  <a:pt x="359" y="251"/>
                  <a:pt x="359" y="251"/>
                  <a:pt x="359" y="251"/>
                </a:cubicBezTo>
                <a:cubicBezTo>
                  <a:pt x="413" y="251"/>
                  <a:pt x="413" y="251"/>
                  <a:pt x="413" y="251"/>
                </a:cubicBezTo>
                <a:cubicBezTo>
                  <a:pt x="413" y="197"/>
                  <a:pt x="413" y="197"/>
                  <a:pt x="413" y="197"/>
                </a:cubicBezTo>
                <a:lnTo>
                  <a:pt x="359" y="197"/>
                </a:lnTo>
                <a:close/>
              </a:path>
            </a:pathLst>
          </a:custGeom>
          <a:noFill/>
          <a:ln w="12700" cap="rnd">
            <a:solidFill>
              <a:schemeClr val="accent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" name="Symbol zastępczy tekstu 69">
            <a:extLst>
              <a:ext uri="{FF2B5EF4-FFF2-40B4-BE49-F238E27FC236}">
                <a16:creationId xmlns:a16="http://schemas.microsoft.com/office/drawing/2014/main" xmlns="" id="{EC9D32AB-2753-4838-BC1D-CDCBAB1A30E4}"/>
              </a:ext>
            </a:extLst>
          </p:cNvPr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8594120" y="5074833"/>
            <a:ext cx="2897369" cy="394893"/>
          </a:xfrm>
          <a:prstGeom prst="rect">
            <a:avLst/>
          </a:prstGeo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4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/>
              <a:t>Numer telefonu</a:t>
            </a:r>
          </a:p>
        </p:txBody>
      </p:sp>
      <p:sp>
        <p:nvSpPr>
          <p:cNvPr id="44" name="Symbol zastępczy tekstu 69">
            <a:extLst>
              <a:ext uri="{FF2B5EF4-FFF2-40B4-BE49-F238E27FC236}">
                <a16:creationId xmlns:a16="http://schemas.microsoft.com/office/drawing/2014/main" xmlns="" id="{AC5F9FB0-AC55-4887-9E63-1747658394F9}"/>
              </a:ext>
            </a:extLst>
          </p:cNvPr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8594120" y="5516973"/>
            <a:ext cx="2897369" cy="39489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2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/>
              <a:t>Adres e-mail</a:t>
            </a:r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xmlns="" id="{85B2BDB0-C678-4A59-A655-3FB6E9D5175C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8177853" y="5610568"/>
            <a:ext cx="258942" cy="182673"/>
          </a:xfrm>
          <a:custGeom>
            <a:avLst/>
            <a:gdLst>
              <a:gd name="T0" fmla="*/ 260 w 292"/>
              <a:gd name="T1" fmla="*/ 26 h 205"/>
              <a:gd name="T2" fmla="*/ 161 w 292"/>
              <a:gd name="T3" fmla="*/ 96 h 205"/>
              <a:gd name="T4" fmla="*/ 126 w 292"/>
              <a:gd name="T5" fmla="*/ 96 h 205"/>
              <a:gd name="T6" fmla="*/ 7 w 292"/>
              <a:gd name="T7" fmla="*/ 8 h 205"/>
              <a:gd name="T8" fmla="*/ 7 w 292"/>
              <a:gd name="T9" fmla="*/ 200 h 205"/>
              <a:gd name="T10" fmla="*/ 101 w 292"/>
              <a:gd name="T11" fmla="*/ 101 h 205"/>
              <a:gd name="T12" fmla="*/ 191 w 292"/>
              <a:gd name="T13" fmla="*/ 101 h 205"/>
              <a:gd name="T14" fmla="*/ 286 w 292"/>
              <a:gd name="T15" fmla="*/ 200 h 205"/>
              <a:gd name="T16" fmla="*/ 292 w 292"/>
              <a:gd name="T17" fmla="*/ 19 h 205"/>
              <a:gd name="T18" fmla="*/ 274 w 292"/>
              <a:gd name="T19" fmla="*/ 0 h 205"/>
              <a:gd name="T20" fmla="*/ 19 w 292"/>
              <a:gd name="T21" fmla="*/ 0 h 205"/>
              <a:gd name="T22" fmla="*/ 0 w 292"/>
              <a:gd name="T23" fmla="*/ 19 h 205"/>
              <a:gd name="T24" fmla="*/ 0 w 292"/>
              <a:gd name="T25" fmla="*/ 187 h 205"/>
              <a:gd name="T26" fmla="*/ 19 w 292"/>
              <a:gd name="T27" fmla="*/ 205 h 205"/>
              <a:gd name="T28" fmla="*/ 274 w 292"/>
              <a:gd name="T29" fmla="*/ 205 h 205"/>
              <a:gd name="T30" fmla="*/ 292 w 292"/>
              <a:gd name="T31" fmla="*/ 187 h 205"/>
              <a:gd name="T32" fmla="*/ 292 w 292"/>
              <a:gd name="T33" fmla="*/ 19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2" h="205">
                <a:moveTo>
                  <a:pt x="260" y="26"/>
                </a:moveTo>
                <a:cubicBezTo>
                  <a:pt x="161" y="96"/>
                  <a:pt x="161" y="96"/>
                  <a:pt x="161" y="96"/>
                </a:cubicBezTo>
                <a:cubicBezTo>
                  <a:pt x="151" y="103"/>
                  <a:pt x="136" y="103"/>
                  <a:pt x="126" y="96"/>
                </a:cubicBezTo>
                <a:cubicBezTo>
                  <a:pt x="7" y="8"/>
                  <a:pt x="7" y="8"/>
                  <a:pt x="7" y="8"/>
                </a:cubicBezTo>
                <a:moveTo>
                  <a:pt x="7" y="200"/>
                </a:moveTo>
                <a:cubicBezTo>
                  <a:pt x="101" y="101"/>
                  <a:pt x="101" y="101"/>
                  <a:pt x="101" y="101"/>
                </a:cubicBezTo>
                <a:moveTo>
                  <a:pt x="191" y="101"/>
                </a:moveTo>
                <a:cubicBezTo>
                  <a:pt x="286" y="200"/>
                  <a:pt x="286" y="200"/>
                  <a:pt x="286" y="200"/>
                </a:cubicBezTo>
                <a:moveTo>
                  <a:pt x="292" y="19"/>
                </a:moveTo>
                <a:cubicBezTo>
                  <a:pt x="292" y="9"/>
                  <a:pt x="284" y="0"/>
                  <a:pt x="274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9"/>
                  <a:pt x="0" y="19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97"/>
                  <a:pt x="9" y="205"/>
                  <a:pt x="19" y="205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84" y="205"/>
                  <a:pt x="292" y="197"/>
                  <a:pt x="292" y="187"/>
                </a:cubicBezTo>
                <a:lnTo>
                  <a:pt x="292" y="19"/>
                </a:lnTo>
                <a:close/>
              </a:path>
            </a:pathLst>
          </a:custGeom>
          <a:noFill/>
          <a:ln w="12700" cap="rnd">
            <a:solidFill>
              <a:schemeClr val="accent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6" name="Freeform 7">
            <a:extLst>
              <a:ext uri="{FF2B5EF4-FFF2-40B4-BE49-F238E27FC236}">
                <a16:creationId xmlns:a16="http://schemas.microsoft.com/office/drawing/2014/main" xmlns="" id="{808DBD43-BA2F-4245-BF39-838E00682EDC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8177853" y="5168299"/>
            <a:ext cx="265325" cy="266060"/>
          </a:xfrm>
          <a:custGeom>
            <a:avLst/>
            <a:gdLst>
              <a:gd name="T0" fmla="*/ 442 w 511"/>
              <a:gd name="T1" fmla="*/ 455 h 512"/>
              <a:gd name="T2" fmla="*/ 399 w 511"/>
              <a:gd name="T3" fmla="*/ 499 h 512"/>
              <a:gd name="T4" fmla="*/ 362 w 511"/>
              <a:gd name="T5" fmla="*/ 507 h 512"/>
              <a:gd name="T6" fmla="*/ 5 w 511"/>
              <a:gd name="T7" fmla="*/ 150 h 512"/>
              <a:gd name="T8" fmla="*/ 13 w 511"/>
              <a:gd name="T9" fmla="*/ 113 h 512"/>
              <a:gd name="T10" fmla="*/ 56 w 511"/>
              <a:gd name="T11" fmla="*/ 69 h 512"/>
              <a:gd name="T12" fmla="*/ 93 w 511"/>
              <a:gd name="T13" fmla="*/ 69 h 512"/>
              <a:gd name="T14" fmla="*/ 166 w 511"/>
              <a:gd name="T15" fmla="*/ 142 h 512"/>
              <a:gd name="T16" fmla="*/ 166 w 511"/>
              <a:gd name="T17" fmla="*/ 179 h 512"/>
              <a:gd name="T18" fmla="*/ 130 w 511"/>
              <a:gd name="T19" fmla="*/ 216 h 512"/>
              <a:gd name="T20" fmla="*/ 126 w 511"/>
              <a:gd name="T21" fmla="*/ 251 h 512"/>
              <a:gd name="T22" fmla="*/ 261 w 511"/>
              <a:gd name="T23" fmla="*/ 386 h 512"/>
              <a:gd name="T24" fmla="*/ 296 w 511"/>
              <a:gd name="T25" fmla="*/ 382 h 512"/>
              <a:gd name="T26" fmla="*/ 332 w 511"/>
              <a:gd name="T27" fmla="*/ 345 h 512"/>
              <a:gd name="T28" fmla="*/ 369 w 511"/>
              <a:gd name="T29" fmla="*/ 345 h 512"/>
              <a:gd name="T30" fmla="*/ 442 w 511"/>
              <a:gd name="T31" fmla="*/ 418 h 512"/>
              <a:gd name="T32" fmla="*/ 442 w 511"/>
              <a:gd name="T33" fmla="*/ 455 h 512"/>
              <a:gd name="T34" fmla="*/ 458 w 511"/>
              <a:gd name="T35" fmla="*/ 0 h 512"/>
              <a:gd name="T36" fmla="*/ 458 w 511"/>
              <a:gd name="T37" fmla="*/ 54 h 512"/>
              <a:gd name="T38" fmla="*/ 511 w 511"/>
              <a:gd name="T39" fmla="*/ 54 h 512"/>
              <a:gd name="T40" fmla="*/ 511 w 511"/>
              <a:gd name="T41" fmla="*/ 0 h 512"/>
              <a:gd name="T42" fmla="*/ 458 w 511"/>
              <a:gd name="T43" fmla="*/ 0 h 512"/>
              <a:gd name="T44" fmla="*/ 261 w 511"/>
              <a:gd name="T45" fmla="*/ 0 h 512"/>
              <a:gd name="T46" fmla="*/ 261 w 511"/>
              <a:gd name="T47" fmla="*/ 54 h 512"/>
              <a:gd name="T48" fmla="*/ 314 w 511"/>
              <a:gd name="T49" fmla="*/ 54 h 512"/>
              <a:gd name="T50" fmla="*/ 314 w 511"/>
              <a:gd name="T51" fmla="*/ 0 h 512"/>
              <a:gd name="T52" fmla="*/ 261 w 511"/>
              <a:gd name="T53" fmla="*/ 0 h 512"/>
              <a:gd name="T54" fmla="*/ 359 w 511"/>
              <a:gd name="T55" fmla="*/ 0 h 512"/>
              <a:gd name="T56" fmla="*/ 359 w 511"/>
              <a:gd name="T57" fmla="*/ 54 h 512"/>
              <a:gd name="T58" fmla="*/ 413 w 511"/>
              <a:gd name="T59" fmla="*/ 54 h 512"/>
              <a:gd name="T60" fmla="*/ 413 w 511"/>
              <a:gd name="T61" fmla="*/ 0 h 512"/>
              <a:gd name="T62" fmla="*/ 359 w 511"/>
              <a:gd name="T63" fmla="*/ 0 h 512"/>
              <a:gd name="T64" fmla="*/ 458 w 511"/>
              <a:gd name="T65" fmla="*/ 99 h 512"/>
              <a:gd name="T66" fmla="*/ 458 w 511"/>
              <a:gd name="T67" fmla="*/ 153 h 512"/>
              <a:gd name="T68" fmla="*/ 511 w 511"/>
              <a:gd name="T69" fmla="*/ 153 h 512"/>
              <a:gd name="T70" fmla="*/ 511 w 511"/>
              <a:gd name="T71" fmla="*/ 99 h 512"/>
              <a:gd name="T72" fmla="*/ 458 w 511"/>
              <a:gd name="T73" fmla="*/ 99 h 512"/>
              <a:gd name="T74" fmla="*/ 261 w 511"/>
              <a:gd name="T75" fmla="*/ 99 h 512"/>
              <a:gd name="T76" fmla="*/ 261 w 511"/>
              <a:gd name="T77" fmla="*/ 153 h 512"/>
              <a:gd name="T78" fmla="*/ 314 w 511"/>
              <a:gd name="T79" fmla="*/ 153 h 512"/>
              <a:gd name="T80" fmla="*/ 314 w 511"/>
              <a:gd name="T81" fmla="*/ 99 h 512"/>
              <a:gd name="T82" fmla="*/ 261 w 511"/>
              <a:gd name="T83" fmla="*/ 99 h 512"/>
              <a:gd name="T84" fmla="*/ 359 w 511"/>
              <a:gd name="T85" fmla="*/ 99 h 512"/>
              <a:gd name="T86" fmla="*/ 359 w 511"/>
              <a:gd name="T87" fmla="*/ 153 h 512"/>
              <a:gd name="T88" fmla="*/ 413 w 511"/>
              <a:gd name="T89" fmla="*/ 153 h 512"/>
              <a:gd name="T90" fmla="*/ 413 w 511"/>
              <a:gd name="T91" fmla="*/ 99 h 512"/>
              <a:gd name="T92" fmla="*/ 359 w 511"/>
              <a:gd name="T93" fmla="*/ 99 h 512"/>
              <a:gd name="T94" fmla="*/ 458 w 511"/>
              <a:gd name="T95" fmla="*/ 197 h 512"/>
              <a:gd name="T96" fmla="*/ 458 w 511"/>
              <a:gd name="T97" fmla="*/ 251 h 512"/>
              <a:gd name="T98" fmla="*/ 511 w 511"/>
              <a:gd name="T99" fmla="*/ 251 h 512"/>
              <a:gd name="T100" fmla="*/ 511 w 511"/>
              <a:gd name="T101" fmla="*/ 197 h 512"/>
              <a:gd name="T102" fmla="*/ 458 w 511"/>
              <a:gd name="T103" fmla="*/ 197 h 512"/>
              <a:gd name="T104" fmla="*/ 261 w 511"/>
              <a:gd name="T105" fmla="*/ 197 h 512"/>
              <a:gd name="T106" fmla="*/ 261 w 511"/>
              <a:gd name="T107" fmla="*/ 251 h 512"/>
              <a:gd name="T108" fmla="*/ 314 w 511"/>
              <a:gd name="T109" fmla="*/ 251 h 512"/>
              <a:gd name="T110" fmla="*/ 314 w 511"/>
              <a:gd name="T111" fmla="*/ 197 h 512"/>
              <a:gd name="T112" fmla="*/ 261 w 511"/>
              <a:gd name="T113" fmla="*/ 197 h 512"/>
              <a:gd name="T114" fmla="*/ 359 w 511"/>
              <a:gd name="T115" fmla="*/ 197 h 512"/>
              <a:gd name="T116" fmla="*/ 359 w 511"/>
              <a:gd name="T117" fmla="*/ 251 h 512"/>
              <a:gd name="T118" fmla="*/ 413 w 511"/>
              <a:gd name="T119" fmla="*/ 251 h 512"/>
              <a:gd name="T120" fmla="*/ 413 w 511"/>
              <a:gd name="T121" fmla="*/ 197 h 512"/>
              <a:gd name="T122" fmla="*/ 359 w 511"/>
              <a:gd name="T123" fmla="*/ 197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11" h="512">
                <a:moveTo>
                  <a:pt x="442" y="455"/>
                </a:moveTo>
                <a:cubicBezTo>
                  <a:pt x="399" y="499"/>
                  <a:pt x="399" y="499"/>
                  <a:pt x="399" y="499"/>
                </a:cubicBezTo>
                <a:cubicBezTo>
                  <a:pt x="389" y="508"/>
                  <a:pt x="375" y="512"/>
                  <a:pt x="362" y="507"/>
                </a:cubicBezTo>
                <a:cubicBezTo>
                  <a:pt x="196" y="446"/>
                  <a:pt x="66" y="315"/>
                  <a:pt x="5" y="150"/>
                </a:cubicBezTo>
                <a:cubicBezTo>
                  <a:pt x="0" y="137"/>
                  <a:pt x="3" y="122"/>
                  <a:pt x="13" y="113"/>
                </a:cubicBezTo>
                <a:cubicBezTo>
                  <a:pt x="56" y="69"/>
                  <a:pt x="56" y="69"/>
                  <a:pt x="56" y="69"/>
                </a:cubicBezTo>
                <a:cubicBezTo>
                  <a:pt x="67" y="59"/>
                  <a:pt x="83" y="59"/>
                  <a:pt x="93" y="69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77" y="153"/>
                  <a:pt x="177" y="169"/>
                  <a:pt x="166" y="179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20" y="225"/>
                  <a:pt x="119" y="240"/>
                  <a:pt x="126" y="251"/>
                </a:cubicBezTo>
                <a:cubicBezTo>
                  <a:pt x="160" y="305"/>
                  <a:pt x="206" y="351"/>
                  <a:pt x="261" y="386"/>
                </a:cubicBezTo>
                <a:cubicBezTo>
                  <a:pt x="272" y="393"/>
                  <a:pt x="286" y="391"/>
                  <a:pt x="296" y="382"/>
                </a:cubicBezTo>
                <a:cubicBezTo>
                  <a:pt x="332" y="345"/>
                  <a:pt x="332" y="345"/>
                  <a:pt x="332" y="345"/>
                </a:cubicBezTo>
                <a:cubicBezTo>
                  <a:pt x="343" y="335"/>
                  <a:pt x="359" y="335"/>
                  <a:pt x="369" y="345"/>
                </a:cubicBezTo>
                <a:cubicBezTo>
                  <a:pt x="442" y="418"/>
                  <a:pt x="442" y="418"/>
                  <a:pt x="442" y="418"/>
                </a:cubicBezTo>
                <a:cubicBezTo>
                  <a:pt x="453" y="429"/>
                  <a:pt x="453" y="445"/>
                  <a:pt x="442" y="455"/>
                </a:cubicBezTo>
                <a:close/>
                <a:moveTo>
                  <a:pt x="458" y="0"/>
                </a:moveTo>
                <a:cubicBezTo>
                  <a:pt x="458" y="54"/>
                  <a:pt x="458" y="54"/>
                  <a:pt x="458" y="54"/>
                </a:cubicBezTo>
                <a:cubicBezTo>
                  <a:pt x="511" y="54"/>
                  <a:pt x="511" y="54"/>
                  <a:pt x="511" y="54"/>
                </a:cubicBezTo>
                <a:cubicBezTo>
                  <a:pt x="511" y="0"/>
                  <a:pt x="511" y="0"/>
                  <a:pt x="511" y="0"/>
                </a:cubicBezTo>
                <a:lnTo>
                  <a:pt x="458" y="0"/>
                </a:lnTo>
                <a:close/>
                <a:moveTo>
                  <a:pt x="261" y="0"/>
                </a:moveTo>
                <a:cubicBezTo>
                  <a:pt x="261" y="54"/>
                  <a:pt x="261" y="54"/>
                  <a:pt x="261" y="54"/>
                </a:cubicBezTo>
                <a:cubicBezTo>
                  <a:pt x="314" y="54"/>
                  <a:pt x="314" y="54"/>
                  <a:pt x="314" y="54"/>
                </a:cubicBezTo>
                <a:cubicBezTo>
                  <a:pt x="314" y="0"/>
                  <a:pt x="314" y="0"/>
                  <a:pt x="314" y="0"/>
                </a:cubicBezTo>
                <a:lnTo>
                  <a:pt x="261" y="0"/>
                </a:lnTo>
                <a:close/>
                <a:moveTo>
                  <a:pt x="359" y="0"/>
                </a:moveTo>
                <a:cubicBezTo>
                  <a:pt x="359" y="54"/>
                  <a:pt x="359" y="54"/>
                  <a:pt x="359" y="54"/>
                </a:cubicBezTo>
                <a:cubicBezTo>
                  <a:pt x="413" y="54"/>
                  <a:pt x="413" y="54"/>
                  <a:pt x="413" y="54"/>
                </a:cubicBezTo>
                <a:cubicBezTo>
                  <a:pt x="413" y="0"/>
                  <a:pt x="413" y="0"/>
                  <a:pt x="413" y="0"/>
                </a:cubicBezTo>
                <a:lnTo>
                  <a:pt x="359" y="0"/>
                </a:lnTo>
                <a:close/>
                <a:moveTo>
                  <a:pt x="458" y="99"/>
                </a:moveTo>
                <a:cubicBezTo>
                  <a:pt x="458" y="153"/>
                  <a:pt x="458" y="153"/>
                  <a:pt x="458" y="153"/>
                </a:cubicBezTo>
                <a:cubicBezTo>
                  <a:pt x="511" y="153"/>
                  <a:pt x="511" y="153"/>
                  <a:pt x="511" y="153"/>
                </a:cubicBezTo>
                <a:cubicBezTo>
                  <a:pt x="511" y="99"/>
                  <a:pt x="511" y="99"/>
                  <a:pt x="511" y="99"/>
                </a:cubicBezTo>
                <a:lnTo>
                  <a:pt x="458" y="99"/>
                </a:lnTo>
                <a:close/>
                <a:moveTo>
                  <a:pt x="261" y="99"/>
                </a:moveTo>
                <a:cubicBezTo>
                  <a:pt x="261" y="153"/>
                  <a:pt x="261" y="153"/>
                  <a:pt x="261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99"/>
                  <a:pt x="314" y="99"/>
                  <a:pt x="314" y="99"/>
                </a:cubicBezTo>
                <a:lnTo>
                  <a:pt x="261" y="99"/>
                </a:lnTo>
                <a:close/>
                <a:moveTo>
                  <a:pt x="359" y="99"/>
                </a:moveTo>
                <a:cubicBezTo>
                  <a:pt x="359" y="153"/>
                  <a:pt x="359" y="153"/>
                  <a:pt x="359" y="153"/>
                </a:cubicBezTo>
                <a:cubicBezTo>
                  <a:pt x="413" y="153"/>
                  <a:pt x="413" y="153"/>
                  <a:pt x="413" y="153"/>
                </a:cubicBezTo>
                <a:cubicBezTo>
                  <a:pt x="413" y="99"/>
                  <a:pt x="413" y="99"/>
                  <a:pt x="413" y="99"/>
                </a:cubicBezTo>
                <a:lnTo>
                  <a:pt x="359" y="99"/>
                </a:lnTo>
                <a:close/>
                <a:moveTo>
                  <a:pt x="458" y="197"/>
                </a:moveTo>
                <a:cubicBezTo>
                  <a:pt x="458" y="251"/>
                  <a:pt x="458" y="251"/>
                  <a:pt x="458" y="251"/>
                </a:cubicBezTo>
                <a:cubicBezTo>
                  <a:pt x="511" y="251"/>
                  <a:pt x="511" y="251"/>
                  <a:pt x="511" y="251"/>
                </a:cubicBezTo>
                <a:cubicBezTo>
                  <a:pt x="511" y="197"/>
                  <a:pt x="511" y="197"/>
                  <a:pt x="511" y="197"/>
                </a:cubicBezTo>
                <a:lnTo>
                  <a:pt x="458" y="197"/>
                </a:lnTo>
                <a:close/>
                <a:moveTo>
                  <a:pt x="261" y="197"/>
                </a:moveTo>
                <a:cubicBezTo>
                  <a:pt x="261" y="251"/>
                  <a:pt x="261" y="251"/>
                  <a:pt x="261" y="251"/>
                </a:cubicBezTo>
                <a:cubicBezTo>
                  <a:pt x="314" y="251"/>
                  <a:pt x="314" y="251"/>
                  <a:pt x="314" y="251"/>
                </a:cubicBezTo>
                <a:cubicBezTo>
                  <a:pt x="314" y="197"/>
                  <a:pt x="314" y="197"/>
                  <a:pt x="314" y="197"/>
                </a:cubicBezTo>
                <a:lnTo>
                  <a:pt x="261" y="197"/>
                </a:lnTo>
                <a:close/>
                <a:moveTo>
                  <a:pt x="359" y="197"/>
                </a:moveTo>
                <a:cubicBezTo>
                  <a:pt x="359" y="251"/>
                  <a:pt x="359" y="251"/>
                  <a:pt x="359" y="251"/>
                </a:cubicBezTo>
                <a:cubicBezTo>
                  <a:pt x="413" y="251"/>
                  <a:pt x="413" y="251"/>
                  <a:pt x="413" y="251"/>
                </a:cubicBezTo>
                <a:cubicBezTo>
                  <a:pt x="413" y="197"/>
                  <a:pt x="413" y="197"/>
                  <a:pt x="413" y="197"/>
                </a:cubicBezTo>
                <a:lnTo>
                  <a:pt x="359" y="197"/>
                </a:lnTo>
                <a:close/>
              </a:path>
            </a:pathLst>
          </a:custGeom>
          <a:noFill/>
          <a:ln w="12700" cap="rnd">
            <a:solidFill>
              <a:schemeClr val="accent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1" name="Dowolny kształt: kształt 5">
            <a:extLst>
              <a:ext uri="{FF2B5EF4-FFF2-40B4-BE49-F238E27FC236}">
                <a16:creationId xmlns:a16="http://schemas.microsoft.com/office/drawing/2014/main" xmlns="" id="{639B70E5-5554-4981-BA40-34F6E94BA0C3}"/>
              </a:ext>
            </a:extLst>
          </p:cNvPr>
          <p:cNvSpPr/>
          <p:nvPr userDrawn="1"/>
        </p:nvSpPr>
        <p:spPr>
          <a:xfrm>
            <a:off x="10251529" y="1318437"/>
            <a:ext cx="1260000" cy="1260000"/>
          </a:xfrm>
          <a:custGeom>
            <a:avLst/>
            <a:gdLst>
              <a:gd name="connsiteX0" fmla="*/ 1195773 w 1195772"/>
              <a:gd name="connsiteY0" fmla="*/ 597887 h 1195773"/>
              <a:gd name="connsiteX1" fmla="*/ 597886 w 1195772"/>
              <a:gd name="connsiteY1" fmla="*/ 1195773 h 1195773"/>
              <a:gd name="connsiteX2" fmla="*/ 0 w 1195772"/>
              <a:gd name="connsiteY2" fmla="*/ 597887 h 1195773"/>
              <a:gd name="connsiteX3" fmla="*/ 597886 w 1195772"/>
              <a:gd name="connsiteY3" fmla="*/ 0 h 1195773"/>
              <a:gd name="connsiteX4" fmla="*/ 1195773 w 1195772"/>
              <a:gd name="connsiteY4" fmla="*/ 597887 h 1195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5772" h="1195773">
                <a:moveTo>
                  <a:pt x="1195773" y="597887"/>
                </a:moveTo>
                <a:cubicBezTo>
                  <a:pt x="1195773" y="928129"/>
                  <a:pt x="928047" y="1195773"/>
                  <a:pt x="597886" y="1195773"/>
                </a:cubicBezTo>
                <a:cubicBezTo>
                  <a:pt x="267726" y="1195773"/>
                  <a:pt x="0" y="928129"/>
                  <a:pt x="0" y="597887"/>
                </a:cubicBezTo>
                <a:cubicBezTo>
                  <a:pt x="0" y="267644"/>
                  <a:pt x="267644" y="0"/>
                  <a:pt x="597886" y="0"/>
                </a:cubicBezTo>
                <a:cubicBezTo>
                  <a:pt x="928129" y="0"/>
                  <a:pt x="1195773" y="267644"/>
                  <a:pt x="1195773" y="597887"/>
                </a:cubicBezTo>
                <a:close/>
              </a:path>
            </a:pathLst>
          </a:custGeom>
          <a:solidFill>
            <a:schemeClr val="bg1"/>
          </a:solidFill>
          <a:ln w="19050" cap="flat">
            <a:solidFill>
              <a:srgbClr val="CE0E2D"/>
            </a:solidFill>
            <a:prstDash val="solid"/>
            <a:miter/>
          </a:ln>
        </p:spPr>
        <p:txBody>
          <a:bodyPr rtlCol="0" anchor="ctr"/>
          <a:lstStyle/>
          <a:p>
            <a:endParaRPr lang="pl-PL" dirty="0"/>
          </a:p>
        </p:txBody>
      </p:sp>
      <p:sp>
        <p:nvSpPr>
          <p:cNvPr id="65" name="Picture Placeholder 10">
            <a:extLst>
              <a:ext uri="{FF2B5EF4-FFF2-40B4-BE49-F238E27FC236}">
                <a16:creationId xmlns:a16="http://schemas.microsoft.com/office/drawing/2014/main" xmlns="" id="{6BB31820-5C73-4938-915E-257E4669EE95}"/>
              </a:ext>
            </a:extLst>
          </p:cNvPr>
          <p:cNvSpPr>
            <a:spLocks noGrp="1" noChangeAspect="1"/>
          </p:cNvSpPr>
          <p:nvPr userDrawn="1">
            <p:ph type="pic" sz="quarter" idx="14" hasCustomPrompt="1"/>
          </p:nvPr>
        </p:nvSpPr>
        <p:spPr>
          <a:xfrm>
            <a:off x="10311819" y="1378727"/>
            <a:ext cx="1139421" cy="1139421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spcBef>
                <a:spcPts val="0"/>
              </a:spcBef>
              <a:buNone/>
              <a:defRPr sz="1200"/>
            </a:lvl1pPr>
          </a:lstStyle>
          <a:p>
            <a:r>
              <a:rPr lang="pl-PL" dirty="0"/>
              <a:t>Dodaj zdjęcie</a:t>
            </a:r>
          </a:p>
        </p:txBody>
      </p:sp>
      <p:sp>
        <p:nvSpPr>
          <p:cNvPr id="32" name="Dowolny kształt: kształt 5">
            <a:extLst>
              <a:ext uri="{FF2B5EF4-FFF2-40B4-BE49-F238E27FC236}">
                <a16:creationId xmlns:a16="http://schemas.microsoft.com/office/drawing/2014/main" xmlns="" id="{639B70E5-5554-4981-BA40-34F6E94BA0C3}"/>
              </a:ext>
            </a:extLst>
          </p:cNvPr>
          <p:cNvSpPr/>
          <p:nvPr userDrawn="1"/>
        </p:nvSpPr>
        <p:spPr>
          <a:xfrm>
            <a:off x="6539554" y="1318437"/>
            <a:ext cx="1260000" cy="1260000"/>
          </a:xfrm>
          <a:custGeom>
            <a:avLst/>
            <a:gdLst>
              <a:gd name="connsiteX0" fmla="*/ 1195773 w 1195772"/>
              <a:gd name="connsiteY0" fmla="*/ 597887 h 1195773"/>
              <a:gd name="connsiteX1" fmla="*/ 597886 w 1195772"/>
              <a:gd name="connsiteY1" fmla="*/ 1195773 h 1195773"/>
              <a:gd name="connsiteX2" fmla="*/ 0 w 1195772"/>
              <a:gd name="connsiteY2" fmla="*/ 597887 h 1195773"/>
              <a:gd name="connsiteX3" fmla="*/ 597886 w 1195772"/>
              <a:gd name="connsiteY3" fmla="*/ 0 h 1195773"/>
              <a:gd name="connsiteX4" fmla="*/ 1195773 w 1195772"/>
              <a:gd name="connsiteY4" fmla="*/ 597887 h 1195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5772" h="1195773">
                <a:moveTo>
                  <a:pt x="1195773" y="597887"/>
                </a:moveTo>
                <a:cubicBezTo>
                  <a:pt x="1195773" y="928129"/>
                  <a:pt x="928047" y="1195773"/>
                  <a:pt x="597886" y="1195773"/>
                </a:cubicBezTo>
                <a:cubicBezTo>
                  <a:pt x="267726" y="1195773"/>
                  <a:pt x="0" y="928129"/>
                  <a:pt x="0" y="597887"/>
                </a:cubicBezTo>
                <a:cubicBezTo>
                  <a:pt x="0" y="267644"/>
                  <a:pt x="267644" y="0"/>
                  <a:pt x="597886" y="0"/>
                </a:cubicBezTo>
                <a:cubicBezTo>
                  <a:pt x="928129" y="0"/>
                  <a:pt x="1195773" y="267644"/>
                  <a:pt x="1195773" y="597887"/>
                </a:cubicBezTo>
                <a:close/>
              </a:path>
            </a:pathLst>
          </a:custGeom>
          <a:solidFill>
            <a:schemeClr val="bg1"/>
          </a:solidFill>
          <a:ln w="19050" cap="flat">
            <a:solidFill>
              <a:srgbClr val="CE0E2D"/>
            </a:solidFill>
            <a:prstDash val="solid"/>
            <a:miter/>
          </a:ln>
        </p:spPr>
        <p:txBody>
          <a:bodyPr rtlCol="0" anchor="ctr"/>
          <a:lstStyle/>
          <a:p>
            <a:endParaRPr lang="pl-PL" dirty="0"/>
          </a:p>
        </p:txBody>
      </p:sp>
      <p:sp>
        <p:nvSpPr>
          <p:cNvPr id="66" name="Picture Placeholder 10">
            <a:extLst>
              <a:ext uri="{FF2B5EF4-FFF2-40B4-BE49-F238E27FC236}">
                <a16:creationId xmlns:a16="http://schemas.microsoft.com/office/drawing/2014/main" xmlns="" id="{0DB8C5F9-BB13-40B3-B602-46A31AB75D97}"/>
              </a:ext>
            </a:extLst>
          </p:cNvPr>
          <p:cNvSpPr>
            <a:spLocks noGrp="1" noChangeAspect="1"/>
          </p:cNvSpPr>
          <p:nvPr userDrawn="1">
            <p:ph type="pic" sz="quarter" idx="15" hasCustomPrompt="1"/>
          </p:nvPr>
        </p:nvSpPr>
        <p:spPr>
          <a:xfrm>
            <a:off x="6599844" y="1378727"/>
            <a:ext cx="1139421" cy="1139421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spcBef>
                <a:spcPts val="0"/>
              </a:spcBef>
              <a:buNone/>
              <a:defRPr sz="1200"/>
            </a:lvl1pPr>
          </a:lstStyle>
          <a:p>
            <a:r>
              <a:rPr lang="pl-PL" dirty="0"/>
              <a:t>Dodaj zdjęcie</a:t>
            </a:r>
          </a:p>
        </p:txBody>
      </p:sp>
      <p:sp>
        <p:nvSpPr>
          <p:cNvPr id="33" name="Dowolny kształt: kształt 5">
            <a:extLst>
              <a:ext uri="{FF2B5EF4-FFF2-40B4-BE49-F238E27FC236}">
                <a16:creationId xmlns:a16="http://schemas.microsoft.com/office/drawing/2014/main" xmlns="" id="{639B70E5-5554-4981-BA40-34F6E94BA0C3}"/>
              </a:ext>
            </a:extLst>
          </p:cNvPr>
          <p:cNvSpPr/>
          <p:nvPr userDrawn="1"/>
        </p:nvSpPr>
        <p:spPr>
          <a:xfrm>
            <a:off x="2817529" y="1326106"/>
            <a:ext cx="1260000" cy="1260000"/>
          </a:xfrm>
          <a:custGeom>
            <a:avLst/>
            <a:gdLst>
              <a:gd name="connsiteX0" fmla="*/ 1195773 w 1195772"/>
              <a:gd name="connsiteY0" fmla="*/ 597887 h 1195773"/>
              <a:gd name="connsiteX1" fmla="*/ 597886 w 1195772"/>
              <a:gd name="connsiteY1" fmla="*/ 1195773 h 1195773"/>
              <a:gd name="connsiteX2" fmla="*/ 0 w 1195772"/>
              <a:gd name="connsiteY2" fmla="*/ 597887 h 1195773"/>
              <a:gd name="connsiteX3" fmla="*/ 597886 w 1195772"/>
              <a:gd name="connsiteY3" fmla="*/ 0 h 1195773"/>
              <a:gd name="connsiteX4" fmla="*/ 1195773 w 1195772"/>
              <a:gd name="connsiteY4" fmla="*/ 597887 h 1195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5772" h="1195773">
                <a:moveTo>
                  <a:pt x="1195773" y="597887"/>
                </a:moveTo>
                <a:cubicBezTo>
                  <a:pt x="1195773" y="928129"/>
                  <a:pt x="928047" y="1195773"/>
                  <a:pt x="597886" y="1195773"/>
                </a:cubicBezTo>
                <a:cubicBezTo>
                  <a:pt x="267726" y="1195773"/>
                  <a:pt x="0" y="928129"/>
                  <a:pt x="0" y="597887"/>
                </a:cubicBezTo>
                <a:cubicBezTo>
                  <a:pt x="0" y="267644"/>
                  <a:pt x="267644" y="0"/>
                  <a:pt x="597886" y="0"/>
                </a:cubicBezTo>
                <a:cubicBezTo>
                  <a:pt x="928129" y="0"/>
                  <a:pt x="1195773" y="267644"/>
                  <a:pt x="1195773" y="597887"/>
                </a:cubicBezTo>
                <a:close/>
              </a:path>
            </a:pathLst>
          </a:custGeom>
          <a:solidFill>
            <a:schemeClr val="bg1"/>
          </a:solidFill>
          <a:ln w="19050" cap="flat">
            <a:solidFill>
              <a:srgbClr val="CE0E2D"/>
            </a:solidFill>
            <a:prstDash val="solid"/>
            <a:miter/>
          </a:ln>
        </p:spPr>
        <p:txBody>
          <a:bodyPr rtlCol="0" anchor="ctr"/>
          <a:lstStyle/>
          <a:p>
            <a:endParaRPr lang="pl-PL" dirty="0"/>
          </a:p>
        </p:txBody>
      </p:sp>
      <p:sp>
        <p:nvSpPr>
          <p:cNvPr id="67" name="Picture Placeholder 10">
            <a:extLst>
              <a:ext uri="{FF2B5EF4-FFF2-40B4-BE49-F238E27FC236}">
                <a16:creationId xmlns:a16="http://schemas.microsoft.com/office/drawing/2014/main" xmlns="" id="{6198133F-4EBD-4E25-8D60-1F0AE4163F7A}"/>
              </a:ext>
            </a:extLst>
          </p:cNvPr>
          <p:cNvSpPr>
            <a:spLocks noGrp="1" noChangeAspect="1"/>
          </p:cNvSpPr>
          <p:nvPr userDrawn="1">
            <p:ph type="pic" sz="quarter" idx="16" hasCustomPrompt="1"/>
          </p:nvPr>
        </p:nvSpPr>
        <p:spPr>
          <a:xfrm>
            <a:off x="2877819" y="1386396"/>
            <a:ext cx="1139421" cy="1139421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spcBef>
                <a:spcPts val="0"/>
              </a:spcBef>
              <a:buNone/>
              <a:defRPr sz="1200"/>
            </a:lvl1pPr>
          </a:lstStyle>
          <a:p>
            <a:r>
              <a:rPr lang="pl-PL" dirty="0"/>
              <a:t>Dodaj zdjęcie</a:t>
            </a:r>
          </a:p>
        </p:txBody>
      </p:sp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E1D32FCB-8B2A-4764-9131-33582A7505D0}"/>
              </a:ext>
            </a:extLst>
          </p:cNvPr>
          <p:cNvSpPr>
            <a:spLocks noGrp="1"/>
          </p:cNvSpPr>
          <p:nvPr>
            <p:ph type="dt" sz="half" idx="34"/>
          </p:nvPr>
        </p:nvSpPr>
        <p:spPr/>
        <p:txBody>
          <a:bodyPr/>
          <a:lstStyle/>
          <a:p>
            <a:fld id="{F5FFB3CF-B400-4D7C-93C3-90CE406201A8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xmlns="" id="{CF7D1A14-D1EB-41B2-B6B6-246E4819EDF3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</p:spTree>
    <p:extLst>
      <p:ext uri="{BB962C8B-B14F-4D97-AF65-F5344CB8AC3E}">
        <p14:creationId xmlns:p14="http://schemas.microsoft.com/office/powerpoint/2010/main" xmlns="" val="2288939689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espół 1 oso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63597-CE89-4881-A56E-E26A3104C8B0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1" name="Prostokąt 60">
            <a:extLst>
              <a:ext uri="{FF2B5EF4-FFF2-40B4-BE49-F238E27FC236}">
                <a16:creationId xmlns:a16="http://schemas.microsoft.com/office/drawing/2014/main" xmlns="" id="{4776D02E-6BC6-40EA-B78C-370BD414AD28}"/>
              </a:ext>
            </a:extLst>
          </p:cNvPr>
          <p:cNvSpPr/>
          <p:nvPr/>
        </p:nvSpPr>
        <p:spPr>
          <a:xfrm>
            <a:off x="631825" y="1160463"/>
            <a:ext cx="10936287" cy="173023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288000" rIns="144000" bIns="144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</a:pPr>
            <a:endParaRPr lang="pl-PL" sz="1600" dirty="0">
              <a:solidFill>
                <a:schemeClr val="accent1"/>
              </a:solidFill>
            </a:endParaRPr>
          </a:p>
        </p:txBody>
      </p:sp>
      <p:sp>
        <p:nvSpPr>
          <p:cNvPr id="68" name="Symbol zastępczy tekstu 69">
            <a:extLst>
              <a:ext uri="{FF2B5EF4-FFF2-40B4-BE49-F238E27FC236}">
                <a16:creationId xmlns:a16="http://schemas.microsoft.com/office/drawing/2014/main" xmlns="" id="{BC9EB514-372C-406C-AF8F-B23F2B1F2BB1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747760" y="1858982"/>
            <a:ext cx="5348239" cy="62031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l-PL" dirty="0"/>
              <a:t>Imię i nazwisko</a:t>
            </a:r>
          </a:p>
        </p:txBody>
      </p:sp>
      <p:sp>
        <p:nvSpPr>
          <p:cNvPr id="71" name="Symbol zastępczy tekstu 69">
            <a:extLst>
              <a:ext uri="{FF2B5EF4-FFF2-40B4-BE49-F238E27FC236}">
                <a16:creationId xmlns:a16="http://schemas.microsoft.com/office/drawing/2014/main" xmlns="" id="{FD11F085-E3C1-463A-95CA-CD3D9CDF7B40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748939" y="2574672"/>
            <a:ext cx="5346312" cy="2963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/>
              <a:t>Stanowisko</a:t>
            </a:r>
          </a:p>
        </p:txBody>
      </p:sp>
      <p:sp>
        <p:nvSpPr>
          <p:cNvPr id="74" name="Symbol zastępczy tekstu 69">
            <a:extLst>
              <a:ext uri="{FF2B5EF4-FFF2-40B4-BE49-F238E27FC236}">
                <a16:creationId xmlns:a16="http://schemas.microsoft.com/office/drawing/2014/main" xmlns="" id="{5494655A-77CA-45EF-912C-27F027431179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747760" y="3059476"/>
            <a:ext cx="10820352" cy="1835007"/>
          </a:xfrm>
          <a:prstGeom prst="rect">
            <a:avLst/>
          </a:prstGeom>
        </p:spPr>
        <p:txBody>
          <a:bodyPr>
            <a:normAutofit/>
          </a:bodyPr>
          <a:lstStyle>
            <a:lvl1pPr marL="239994" indent="-239994">
              <a:spcBef>
                <a:spcPts val="400"/>
              </a:spcBef>
              <a:buFont typeface="Wingdings" panose="05000000000000000000" pitchFamily="2" charset="2"/>
              <a:buChar char="§"/>
              <a:defRPr sz="12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/>
              <a:t>Opis osoby</a:t>
            </a:r>
          </a:p>
        </p:txBody>
      </p:sp>
      <p:sp>
        <p:nvSpPr>
          <p:cNvPr id="80" name="Symbol zastępczy tekstu 69">
            <a:extLst>
              <a:ext uri="{FF2B5EF4-FFF2-40B4-BE49-F238E27FC236}">
                <a16:creationId xmlns:a16="http://schemas.microsoft.com/office/drawing/2014/main" xmlns="" id="{C67A6643-B1ED-427C-BC18-7F37744D7262}"/>
              </a:ext>
            </a:extLst>
          </p:cNvPr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1150374" y="5074833"/>
            <a:ext cx="4740306" cy="394893"/>
          </a:xfrm>
          <a:prstGeom prst="rect">
            <a:avLst/>
          </a:prstGeo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4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/>
              <a:t>Numer telefonu</a:t>
            </a:r>
          </a:p>
        </p:txBody>
      </p:sp>
      <p:sp>
        <p:nvSpPr>
          <p:cNvPr id="83" name="Symbol zastępczy tekstu 69">
            <a:extLst>
              <a:ext uri="{FF2B5EF4-FFF2-40B4-BE49-F238E27FC236}">
                <a16:creationId xmlns:a16="http://schemas.microsoft.com/office/drawing/2014/main" xmlns="" id="{0FA4E2CC-94D9-4EFB-95AF-DAD90392B661}"/>
              </a:ext>
            </a:extLst>
          </p:cNvPr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150374" y="5516973"/>
            <a:ext cx="4740306" cy="39489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2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/>
              <a:t>Adres e-mail</a:t>
            </a:r>
          </a:p>
        </p:txBody>
      </p:sp>
      <p:sp>
        <p:nvSpPr>
          <p:cNvPr id="3" name="Tytuł 2">
            <a:extLst>
              <a:ext uri="{FF2B5EF4-FFF2-40B4-BE49-F238E27FC236}">
                <a16:creationId xmlns:a16="http://schemas.microsoft.com/office/drawing/2014/main" xmlns="" id="{053A468B-24A7-47B5-A9B7-2C02F63D86C2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7" name="Freeform 5">
            <a:extLst>
              <a:ext uri="{FF2B5EF4-FFF2-40B4-BE49-F238E27FC236}">
                <a16:creationId xmlns:a16="http://schemas.microsoft.com/office/drawing/2014/main" xmlns="" id="{E1A72BCA-975E-4714-8F61-10613274D40A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47760" y="5610568"/>
            <a:ext cx="258942" cy="182673"/>
          </a:xfrm>
          <a:custGeom>
            <a:avLst/>
            <a:gdLst>
              <a:gd name="T0" fmla="*/ 260 w 292"/>
              <a:gd name="T1" fmla="*/ 26 h 205"/>
              <a:gd name="T2" fmla="*/ 161 w 292"/>
              <a:gd name="T3" fmla="*/ 96 h 205"/>
              <a:gd name="T4" fmla="*/ 126 w 292"/>
              <a:gd name="T5" fmla="*/ 96 h 205"/>
              <a:gd name="T6" fmla="*/ 7 w 292"/>
              <a:gd name="T7" fmla="*/ 8 h 205"/>
              <a:gd name="T8" fmla="*/ 7 w 292"/>
              <a:gd name="T9" fmla="*/ 200 h 205"/>
              <a:gd name="T10" fmla="*/ 101 w 292"/>
              <a:gd name="T11" fmla="*/ 101 h 205"/>
              <a:gd name="T12" fmla="*/ 191 w 292"/>
              <a:gd name="T13" fmla="*/ 101 h 205"/>
              <a:gd name="T14" fmla="*/ 286 w 292"/>
              <a:gd name="T15" fmla="*/ 200 h 205"/>
              <a:gd name="T16" fmla="*/ 292 w 292"/>
              <a:gd name="T17" fmla="*/ 19 h 205"/>
              <a:gd name="T18" fmla="*/ 274 w 292"/>
              <a:gd name="T19" fmla="*/ 0 h 205"/>
              <a:gd name="T20" fmla="*/ 19 w 292"/>
              <a:gd name="T21" fmla="*/ 0 h 205"/>
              <a:gd name="T22" fmla="*/ 0 w 292"/>
              <a:gd name="T23" fmla="*/ 19 h 205"/>
              <a:gd name="T24" fmla="*/ 0 w 292"/>
              <a:gd name="T25" fmla="*/ 187 h 205"/>
              <a:gd name="T26" fmla="*/ 19 w 292"/>
              <a:gd name="T27" fmla="*/ 205 h 205"/>
              <a:gd name="T28" fmla="*/ 274 w 292"/>
              <a:gd name="T29" fmla="*/ 205 h 205"/>
              <a:gd name="T30" fmla="*/ 292 w 292"/>
              <a:gd name="T31" fmla="*/ 187 h 205"/>
              <a:gd name="T32" fmla="*/ 292 w 292"/>
              <a:gd name="T33" fmla="*/ 19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2" h="205">
                <a:moveTo>
                  <a:pt x="260" y="26"/>
                </a:moveTo>
                <a:cubicBezTo>
                  <a:pt x="161" y="96"/>
                  <a:pt x="161" y="96"/>
                  <a:pt x="161" y="96"/>
                </a:cubicBezTo>
                <a:cubicBezTo>
                  <a:pt x="151" y="103"/>
                  <a:pt x="136" y="103"/>
                  <a:pt x="126" y="96"/>
                </a:cubicBezTo>
                <a:cubicBezTo>
                  <a:pt x="7" y="8"/>
                  <a:pt x="7" y="8"/>
                  <a:pt x="7" y="8"/>
                </a:cubicBezTo>
                <a:moveTo>
                  <a:pt x="7" y="200"/>
                </a:moveTo>
                <a:cubicBezTo>
                  <a:pt x="101" y="101"/>
                  <a:pt x="101" y="101"/>
                  <a:pt x="101" y="101"/>
                </a:cubicBezTo>
                <a:moveTo>
                  <a:pt x="191" y="101"/>
                </a:moveTo>
                <a:cubicBezTo>
                  <a:pt x="286" y="200"/>
                  <a:pt x="286" y="200"/>
                  <a:pt x="286" y="200"/>
                </a:cubicBezTo>
                <a:moveTo>
                  <a:pt x="292" y="19"/>
                </a:moveTo>
                <a:cubicBezTo>
                  <a:pt x="292" y="9"/>
                  <a:pt x="284" y="0"/>
                  <a:pt x="274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9"/>
                  <a:pt x="0" y="19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97"/>
                  <a:pt x="9" y="205"/>
                  <a:pt x="19" y="205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84" y="205"/>
                  <a:pt x="292" y="197"/>
                  <a:pt x="292" y="187"/>
                </a:cubicBezTo>
                <a:lnTo>
                  <a:pt x="292" y="19"/>
                </a:lnTo>
                <a:close/>
              </a:path>
            </a:pathLst>
          </a:custGeom>
          <a:noFill/>
          <a:ln w="12700" cap="rnd">
            <a:solidFill>
              <a:schemeClr val="accent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8" name="Freeform 7">
            <a:extLst>
              <a:ext uri="{FF2B5EF4-FFF2-40B4-BE49-F238E27FC236}">
                <a16:creationId xmlns:a16="http://schemas.microsoft.com/office/drawing/2014/main" xmlns="" id="{E1494C41-16F2-4010-AF4B-DFBF3D24FB7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47760" y="5168299"/>
            <a:ext cx="265325" cy="266060"/>
          </a:xfrm>
          <a:custGeom>
            <a:avLst/>
            <a:gdLst>
              <a:gd name="T0" fmla="*/ 442 w 511"/>
              <a:gd name="T1" fmla="*/ 455 h 512"/>
              <a:gd name="T2" fmla="*/ 399 w 511"/>
              <a:gd name="T3" fmla="*/ 499 h 512"/>
              <a:gd name="T4" fmla="*/ 362 w 511"/>
              <a:gd name="T5" fmla="*/ 507 h 512"/>
              <a:gd name="T6" fmla="*/ 5 w 511"/>
              <a:gd name="T7" fmla="*/ 150 h 512"/>
              <a:gd name="T8" fmla="*/ 13 w 511"/>
              <a:gd name="T9" fmla="*/ 113 h 512"/>
              <a:gd name="T10" fmla="*/ 56 w 511"/>
              <a:gd name="T11" fmla="*/ 69 h 512"/>
              <a:gd name="T12" fmla="*/ 93 w 511"/>
              <a:gd name="T13" fmla="*/ 69 h 512"/>
              <a:gd name="T14" fmla="*/ 166 w 511"/>
              <a:gd name="T15" fmla="*/ 142 h 512"/>
              <a:gd name="T16" fmla="*/ 166 w 511"/>
              <a:gd name="T17" fmla="*/ 179 h 512"/>
              <a:gd name="T18" fmla="*/ 130 w 511"/>
              <a:gd name="T19" fmla="*/ 216 h 512"/>
              <a:gd name="T20" fmla="*/ 126 w 511"/>
              <a:gd name="T21" fmla="*/ 251 h 512"/>
              <a:gd name="T22" fmla="*/ 261 w 511"/>
              <a:gd name="T23" fmla="*/ 386 h 512"/>
              <a:gd name="T24" fmla="*/ 296 w 511"/>
              <a:gd name="T25" fmla="*/ 382 h 512"/>
              <a:gd name="T26" fmla="*/ 332 w 511"/>
              <a:gd name="T27" fmla="*/ 345 h 512"/>
              <a:gd name="T28" fmla="*/ 369 w 511"/>
              <a:gd name="T29" fmla="*/ 345 h 512"/>
              <a:gd name="T30" fmla="*/ 442 w 511"/>
              <a:gd name="T31" fmla="*/ 418 h 512"/>
              <a:gd name="T32" fmla="*/ 442 w 511"/>
              <a:gd name="T33" fmla="*/ 455 h 512"/>
              <a:gd name="T34" fmla="*/ 458 w 511"/>
              <a:gd name="T35" fmla="*/ 0 h 512"/>
              <a:gd name="T36" fmla="*/ 458 w 511"/>
              <a:gd name="T37" fmla="*/ 54 h 512"/>
              <a:gd name="T38" fmla="*/ 511 w 511"/>
              <a:gd name="T39" fmla="*/ 54 h 512"/>
              <a:gd name="T40" fmla="*/ 511 w 511"/>
              <a:gd name="T41" fmla="*/ 0 h 512"/>
              <a:gd name="T42" fmla="*/ 458 w 511"/>
              <a:gd name="T43" fmla="*/ 0 h 512"/>
              <a:gd name="T44" fmla="*/ 261 w 511"/>
              <a:gd name="T45" fmla="*/ 0 h 512"/>
              <a:gd name="T46" fmla="*/ 261 w 511"/>
              <a:gd name="T47" fmla="*/ 54 h 512"/>
              <a:gd name="T48" fmla="*/ 314 w 511"/>
              <a:gd name="T49" fmla="*/ 54 h 512"/>
              <a:gd name="T50" fmla="*/ 314 w 511"/>
              <a:gd name="T51" fmla="*/ 0 h 512"/>
              <a:gd name="T52" fmla="*/ 261 w 511"/>
              <a:gd name="T53" fmla="*/ 0 h 512"/>
              <a:gd name="T54" fmla="*/ 359 w 511"/>
              <a:gd name="T55" fmla="*/ 0 h 512"/>
              <a:gd name="T56" fmla="*/ 359 w 511"/>
              <a:gd name="T57" fmla="*/ 54 h 512"/>
              <a:gd name="T58" fmla="*/ 413 w 511"/>
              <a:gd name="T59" fmla="*/ 54 h 512"/>
              <a:gd name="T60" fmla="*/ 413 w 511"/>
              <a:gd name="T61" fmla="*/ 0 h 512"/>
              <a:gd name="T62" fmla="*/ 359 w 511"/>
              <a:gd name="T63" fmla="*/ 0 h 512"/>
              <a:gd name="T64" fmla="*/ 458 w 511"/>
              <a:gd name="T65" fmla="*/ 99 h 512"/>
              <a:gd name="T66" fmla="*/ 458 w 511"/>
              <a:gd name="T67" fmla="*/ 153 h 512"/>
              <a:gd name="T68" fmla="*/ 511 w 511"/>
              <a:gd name="T69" fmla="*/ 153 h 512"/>
              <a:gd name="T70" fmla="*/ 511 w 511"/>
              <a:gd name="T71" fmla="*/ 99 h 512"/>
              <a:gd name="T72" fmla="*/ 458 w 511"/>
              <a:gd name="T73" fmla="*/ 99 h 512"/>
              <a:gd name="T74" fmla="*/ 261 w 511"/>
              <a:gd name="T75" fmla="*/ 99 h 512"/>
              <a:gd name="T76" fmla="*/ 261 w 511"/>
              <a:gd name="T77" fmla="*/ 153 h 512"/>
              <a:gd name="T78" fmla="*/ 314 w 511"/>
              <a:gd name="T79" fmla="*/ 153 h 512"/>
              <a:gd name="T80" fmla="*/ 314 w 511"/>
              <a:gd name="T81" fmla="*/ 99 h 512"/>
              <a:gd name="T82" fmla="*/ 261 w 511"/>
              <a:gd name="T83" fmla="*/ 99 h 512"/>
              <a:gd name="T84" fmla="*/ 359 w 511"/>
              <a:gd name="T85" fmla="*/ 99 h 512"/>
              <a:gd name="T86" fmla="*/ 359 w 511"/>
              <a:gd name="T87" fmla="*/ 153 h 512"/>
              <a:gd name="T88" fmla="*/ 413 w 511"/>
              <a:gd name="T89" fmla="*/ 153 h 512"/>
              <a:gd name="T90" fmla="*/ 413 w 511"/>
              <a:gd name="T91" fmla="*/ 99 h 512"/>
              <a:gd name="T92" fmla="*/ 359 w 511"/>
              <a:gd name="T93" fmla="*/ 99 h 512"/>
              <a:gd name="T94" fmla="*/ 458 w 511"/>
              <a:gd name="T95" fmla="*/ 197 h 512"/>
              <a:gd name="T96" fmla="*/ 458 w 511"/>
              <a:gd name="T97" fmla="*/ 251 h 512"/>
              <a:gd name="T98" fmla="*/ 511 w 511"/>
              <a:gd name="T99" fmla="*/ 251 h 512"/>
              <a:gd name="T100" fmla="*/ 511 w 511"/>
              <a:gd name="T101" fmla="*/ 197 h 512"/>
              <a:gd name="T102" fmla="*/ 458 w 511"/>
              <a:gd name="T103" fmla="*/ 197 h 512"/>
              <a:gd name="T104" fmla="*/ 261 w 511"/>
              <a:gd name="T105" fmla="*/ 197 h 512"/>
              <a:gd name="T106" fmla="*/ 261 w 511"/>
              <a:gd name="T107" fmla="*/ 251 h 512"/>
              <a:gd name="T108" fmla="*/ 314 w 511"/>
              <a:gd name="T109" fmla="*/ 251 h 512"/>
              <a:gd name="T110" fmla="*/ 314 w 511"/>
              <a:gd name="T111" fmla="*/ 197 h 512"/>
              <a:gd name="T112" fmla="*/ 261 w 511"/>
              <a:gd name="T113" fmla="*/ 197 h 512"/>
              <a:gd name="T114" fmla="*/ 359 w 511"/>
              <a:gd name="T115" fmla="*/ 197 h 512"/>
              <a:gd name="T116" fmla="*/ 359 w 511"/>
              <a:gd name="T117" fmla="*/ 251 h 512"/>
              <a:gd name="T118" fmla="*/ 413 w 511"/>
              <a:gd name="T119" fmla="*/ 251 h 512"/>
              <a:gd name="T120" fmla="*/ 413 w 511"/>
              <a:gd name="T121" fmla="*/ 197 h 512"/>
              <a:gd name="T122" fmla="*/ 359 w 511"/>
              <a:gd name="T123" fmla="*/ 197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11" h="512">
                <a:moveTo>
                  <a:pt x="442" y="455"/>
                </a:moveTo>
                <a:cubicBezTo>
                  <a:pt x="399" y="499"/>
                  <a:pt x="399" y="499"/>
                  <a:pt x="399" y="499"/>
                </a:cubicBezTo>
                <a:cubicBezTo>
                  <a:pt x="389" y="508"/>
                  <a:pt x="375" y="512"/>
                  <a:pt x="362" y="507"/>
                </a:cubicBezTo>
                <a:cubicBezTo>
                  <a:pt x="196" y="446"/>
                  <a:pt x="66" y="315"/>
                  <a:pt x="5" y="150"/>
                </a:cubicBezTo>
                <a:cubicBezTo>
                  <a:pt x="0" y="137"/>
                  <a:pt x="3" y="122"/>
                  <a:pt x="13" y="113"/>
                </a:cubicBezTo>
                <a:cubicBezTo>
                  <a:pt x="56" y="69"/>
                  <a:pt x="56" y="69"/>
                  <a:pt x="56" y="69"/>
                </a:cubicBezTo>
                <a:cubicBezTo>
                  <a:pt x="67" y="59"/>
                  <a:pt x="83" y="59"/>
                  <a:pt x="93" y="69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77" y="153"/>
                  <a:pt x="177" y="169"/>
                  <a:pt x="166" y="179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20" y="225"/>
                  <a:pt x="119" y="240"/>
                  <a:pt x="126" y="251"/>
                </a:cubicBezTo>
                <a:cubicBezTo>
                  <a:pt x="160" y="305"/>
                  <a:pt x="206" y="351"/>
                  <a:pt x="261" y="386"/>
                </a:cubicBezTo>
                <a:cubicBezTo>
                  <a:pt x="272" y="393"/>
                  <a:pt x="286" y="391"/>
                  <a:pt x="296" y="382"/>
                </a:cubicBezTo>
                <a:cubicBezTo>
                  <a:pt x="332" y="345"/>
                  <a:pt x="332" y="345"/>
                  <a:pt x="332" y="345"/>
                </a:cubicBezTo>
                <a:cubicBezTo>
                  <a:pt x="343" y="335"/>
                  <a:pt x="359" y="335"/>
                  <a:pt x="369" y="345"/>
                </a:cubicBezTo>
                <a:cubicBezTo>
                  <a:pt x="442" y="418"/>
                  <a:pt x="442" y="418"/>
                  <a:pt x="442" y="418"/>
                </a:cubicBezTo>
                <a:cubicBezTo>
                  <a:pt x="453" y="429"/>
                  <a:pt x="453" y="445"/>
                  <a:pt x="442" y="455"/>
                </a:cubicBezTo>
                <a:close/>
                <a:moveTo>
                  <a:pt x="458" y="0"/>
                </a:moveTo>
                <a:cubicBezTo>
                  <a:pt x="458" y="54"/>
                  <a:pt x="458" y="54"/>
                  <a:pt x="458" y="54"/>
                </a:cubicBezTo>
                <a:cubicBezTo>
                  <a:pt x="511" y="54"/>
                  <a:pt x="511" y="54"/>
                  <a:pt x="511" y="54"/>
                </a:cubicBezTo>
                <a:cubicBezTo>
                  <a:pt x="511" y="0"/>
                  <a:pt x="511" y="0"/>
                  <a:pt x="511" y="0"/>
                </a:cubicBezTo>
                <a:lnTo>
                  <a:pt x="458" y="0"/>
                </a:lnTo>
                <a:close/>
                <a:moveTo>
                  <a:pt x="261" y="0"/>
                </a:moveTo>
                <a:cubicBezTo>
                  <a:pt x="261" y="54"/>
                  <a:pt x="261" y="54"/>
                  <a:pt x="261" y="54"/>
                </a:cubicBezTo>
                <a:cubicBezTo>
                  <a:pt x="314" y="54"/>
                  <a:pt x="314" y="54"/>
                  <a:pt x="314" y="54"/>
                </a:cubicBezTo>
                <a:cubicBezTo>
                  <a:pt x="314" y="0"/>
                  <a:pt x="314" y="0"/>
                  <a:pt x="314" y="0"/>
                </a:cubicBezTo>
                <a:lnTo>
                  <a:pt x="261" y="0"/>
                </a:lnTo>
                <a:close/>
                <a:moveTo>
                  <a:pt x="359" y="0"/>
                </a:moveTo>
                <a:cubicBezTo>
                  <a:pt x="359" y="54"/>
                  <a:pt x="359" y="54"/>
                  <a:pt x="359" y="54"/>
                </a:cubicBezTo>
                <a:cubicBezTo>
                  <a:pt x="413" y="54"/>
                  <a:pt x="413" y="54"/>
                  <a:pt x="413" y="54"/>
                </a:cubicBezTo>
                <a:cubicBezTo>
                  <a:pt x="413" y="0"/>
                  <a:pt x="413" y="0"/>
                  <a:pt x="413" y="0"/>
                </a:cubicBezTo>
                <a:lnTo>
                  <a:pt x="359" y="0"/>
                </a:lnTo>
                <a:close/>
                <a:moveTo>
                  <a:pt x="458" y="99"/>
                </a:moveTo>
                <a:cubicBezTo>
                  <a:pt x="458" y="153"/>
                  <a:pt x="458" y="153"/>
                  <a:pt x="458" y="153"/>
                </a:cubicBezTo>
                <a:cubicBezTo>
                  <a:pt x="511" y="153"/>
                  <a:pt x="511" y="153"/>
                  <a:pt x="511" y="153"/>
                </a:cubicBezTo>
                <a:cubicBezTo>
                  <a:pt x="511" y="99"/>
                  <a:pt x="511" y="99"/>
                  <a:pt x="511" y="99"/>
                </a:cubicBezTo>
                <a:lnTo>
                  <a:pt x="458" y="99"/>
                </a:lnTo>
                <a:close/>
                <a:moveTo>
                  <a:pt x="261" y="99"/>
                </a:moveTo>
                <a:cubicBezTo>
                  <a:pt x="261" y="153"/>
                  <a:pt x="261" y="153"/>
                  <a:pt x="261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99"/>
                  <a:pt x="314" y="99"/>
                  <a:pt x="314" y="99"/>
                </a:cubicBezTo>
                <a:lnTo>
                  <a:pt x="261" y="99"/>
                </a:lnTo>
                <a:close/>
                <a:moveTo>
                  <a:pt x="359" y="99"/>
                </a:moveTo>
                <a:cubicBezTo>
                  <a:pt x="359" y="153"/>
                  <a:pt x="359" y="153"/>
                  <a:pt x="359" y="153"/>
                </a:cubicBezTo>
                <a:cubicBezTo>
                  <a:pt x="413" y="153"/>
                  <a:pt x="413" y="153"/>
                  <a:pt x="413" y="153"/>
                </a:cubicBezTo>
                <a:cubicBezTo>
                  <a:pt x="413" y="99"/>
                  <a:pt x="413" y="99"/>
                  <a:pt x="413" y="99"/>
                </a:cubicBezTo>
                <a:lnTo>
                  <a:pt x="359" y="99"/>
                </a:lnTo>
                <a:close/>
                <a:moveTo>
                  <a:pt x="458" y="197"/>
                </a:moveTo>
                <a:cubicBezTo>
                  <a:pt x="458" y="251"/>
                  <a:pt x="458" y="251"/>
                  <a:pt x="458" y="251"/>
                </a:cubicBezTo>
                <a:cubicBezTo>
                  <a:pt x="511" y="251"/>
                  <a:pt x="511" y="251"/>
                  <a:pt x="511" y="251"/>
                </a:cubicBezTo>
                <a:cubicBezTo>
                  <a:pt x="511" y="197"/>
                  <a:pt x="511" y="197"/>
                  <a:pt x="511" y="197"/>
                </a:cubicBezTo>
                <a:lnTo>
                  <a:pt x="458" y="197"/>
                </a:lnTo>
                <a:close/>
                <a:moveTo>
                  <a:pt x="261" y="197"/>
                </a:moveTo>
                <a:cubicBezTo>
                  <a:pt x="261" y="251"/>
                  <a:pt x="261" y="251"/>
                  <a:pt x="261" y="251"/>
                </a:cubicBezTo>
                <a:cubicBezTo>
                  <a:pt x="314" y="251"/>
                  <a:pt x="314" y="251"/>
                  <a:pt x="314" y="251"/>
                </a:cubicBezTo>
                <a:cubicBezTo>
                  <a:pt x="314" y="197"/>
                  <a:pt x="314" y="197"/>
                  <a:pt x="314" y="197"/>
                </a:cubicBezTo>
                <a:lnTo>
                  <a:pt x="261" y="197"/>
                </a:lnTo>
                <a:close/>
                <a:moveTo>
                  <a:pt x="359" y="197"/>
                </a:moveTo>
                <a:cubicBezTo>
                  <a:pt x="359" y="251"/>
                  <a:pt x="359" y="251"/>
                  <a:pt x="359" y="251"/>
                </a:cubicBezTo>
                <a:cubicBezTo>
                  <a:pt x="413" y="251"/>
                  <a:pt x="413" y="251"/>
                  <a:pt x="413" y="251"/>
                </a:cubicBezTo>
                <a:cubicBezTo>
                  <a:pt x="413" y="197"/>
                  <a:pt x="413" y="197"/>
                  <a:pt x="413" y="197"/>
                </a:cubicBezTo>
                <a:lnTo>
                  <a:pt x="359" y="197"/>
                </a:lnTo>
                <a:close/>
              </a:path>
            </a:pathLst>
          </a:custGeom>
          <a:noFill/>
          <a:ln w="12700" cap="rnd">
            <a:solidFill>
              <a:schemeClr val="accent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1" name="Dowolny kształt: kształt 5">
            <a:extLst>
              <a:ext uri="{FF2B5EF4-FFF2-40B4-BE49-F238E27FC236}">
                <a16:creationId xmlns:a16="http://schemas.microsoft.com/office/drawing/2014/main" xmlns="" id="{639B70E5-5554-4981-BA40-34F6E94BA0C3}"/>
              </a:ext>
            </a:extLst>
          </p:cNvPr>
          <p:cNvSpPr/>
          <p:nvPr userDrawn="1"/>
        </p:nvSpPr>
        <p:spPr>
          <a:xfrm>
            <a:off x="9918617" y="1400430"/>
            <a:ext cx="1260000" cy="1260000"/>
          </a:xfrm>
          <a:custGeom>
            <a:avLst/>
            <a:gdLst>
              <a:gd name="connsiteX0" fmla="*/ 1195773 w 1195772"/>
              <a:gd name="connsiteY0" fmla="*/ 597887 h 1195773"/>
              <a:gd name="connsiteX1" fmla="*/ 597886 w 1195772"/>
              <a:gd name="connsiteY1" fmla="*/ 1195773 h 1195773"/>
              <a:gd name="connsiteX2" fmla="*/ 0 w 1195772"/>
              <a:gd name="connsiteY2" fmla="*/ 597887 h 1195773"/>
              <a:gd name="connsiteX3" fmla="*/ 597886 w 1195772"/>
              <a:gd name="connsiteY3" fmla="*/ 0 h 1195773"/>
              <a:gd name="connsiteX4" fmla="*/ 1195773 w 1195772"/>
              <a:gd name="connsiteY4" fmla="*/ 597887 h 1195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5772" h="1195773">
                <a:moveTo>
                  <a:pt x="1195773" y="597887"/>
                </a:moveTo>
                <a:cubicBezTo>
                  <a:pt x="1195773" y="928129"/>
                  <a:pt x="928047" y="1195773"/>
                  <a:pt x="597886" y="1195773"/>
                </a:cubicBezTo>
                <a:cubicBezTo>
                  <a:pt x="267726" y="1195773"/>
                  <a:pt x="0" y="928129"/>
                  <a:pt x="0" y="597887"/>
                </a:cubicBezTo>
                <a:cubicBezTo>
                  <a:pt x="0" y="267644"/>
                  <a:pt x="267644" y="0"/>
                  <a:pt x="597886" y="0"/>
                </a:cubicBezTo>
                <a:cubicBezTo>
                  <a:pt x="928129" y="0"/>
                  <a:pt x="1195773" y="267644"/>
                  <a:pt x="1195773" y="597887"/>
                </a:cubicBezTo>
                <a:close/>
              </a:path>
            </a:pathLst>
          </a:custGeom>
          <a:solidFill>
            <a:schemeClr val="bg1"/>
          </a:solidFill>
          <a:ln w="19050" cap="flat">
            <a:solidFill>
              <a:srgbClr val="CE0E2D"/>
            </a:solidFill>
            <a:prstDash val="solid"/>
            <a:miter/>
          </a:ln>
        </p:spPr>
        <p:txBody>
          <a:bodyPr rtlCol="0" anchor="ctr"/>
          <a:lstStyle/>
          <a:p>
            <a:endParaRPr lang="pl-PL" dirty="0"/>
          </a:p>
        </p:txBody>
      </p:sp>
      <p:sp>
        <p:nvSpPr>
          <p:cNvPr id="67" name="Picture Placeholder 10">
            <a:extLst>
              <a:ext uri="{FF2B5EF4-FFF2-40B4-BE49-F238E27FC236}">
                <a16:creationId xmlns:a16="http://schemas.microsoft.com/office/drawing/2014/main" xmlns="" id="{6198133F-4EBD-4E25-8D60-1F0AE4163F7A}"/>
              </a:ext>
            </a:extLst>
          </p:cNvPr>
          <p:cNvSpPr>
            <a:spLocks noGrp="1" noChangeAspect="1"/>
          </p:cNvSpPr>
          <p:nvPr userDrawn="1">
            <p:ph type="pic" sz="quarter" idx="16" hasCustomPrompt="1"/>
          </p:nvPr>
        </p:nvSpPr>
        <p:spPr>
          <a:xfrm>
            <a:off x="9978907" y="1460720"/>
            <a:ext cx="1139421" cy="1139421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spcBef>
                <a:spcPts val="0"/>
              </a:spcBef>
              <a:buNone/>
              <a:defRPr sz="1200"/>
            </a:lvl1pPr>
          </a:lstStyle>
          <a:p>
            <a:r>
              <a:rPr lang="pl-PL" dirty="0"/>
              <a:t>Dodaj zdjęcie</a:t>
            </a:r>
          </a:p>
        </p:txBody>
      </p:sp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554E93A7-65F4-4342-949A-640BBF1E890A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fld id="{56CA7FE2-0BE4-496A-8A5F-FB36CFE14633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xmlns="" id="{651D9CA2-F4C4-483D-8098-FA723FBF1BE1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</p:spTree>
    <p:extLst>
      <p:ext uri="{BB962C8B-B14F-4D97-AF65-F5344CB8AC3E}">
        <p14:creationId xmlns:p14="http://schemas.microsoft.com/office/powerpoint/2010/main" xmlns="" val="3613773564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ytat 1 oso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owolny kształt: kształt 5">
            <a:extLst>
              <a:ext uri="{FF2B5EF4-FFF2-40B4-BE49-F238E27FC236}">
                <a16:creationId xmlns:a16="http://schemas.microsoft.com/office/drawing/2014/main" xmlns="" id="{639B70E5-5554-4981-BA40-34F6E94BA0C3}"/>
              </a:ext>
            </a:extLst>
          </p:cNvPr>
          <p:cNvSpPr/>
          <p:nvPr/>
        </p:nvSpPr>
        <p:spPr>
          <a:xfrm>
            <a:off x="5501645" y="1507919"/>
            <a:ext cx="1195772" cy="1195773"/>
          </a:xfrm>
          <a:custGeom>
            <a:avLst/>
            <a:gdLst>
              <a:gd name="connsiteX0" fmla="*/ 1195773 w 1195772"/>
              <a:gd name="connsiteY0" fmla="*/ 597887 h 1195773"/>
              <a:gd name="connsiteX1" fmla="*/ 597886 w 1195772"/>
              <a:gd name="connsiteY1" fmla="*/ 1195773 h 1195773"/>
              <a:gd name="connsiteX2" fmla="*/ 0 w 1195772"/>
              <a:gd name="connsiteY2" fmla="*/ 597887 h 1195773"/>
              <a:gd name="connsiteX3" fmla="*/ 597886 w 1195772"/>
              <a:gd name="connsiteY3" fmla="*/ 0 h 1195773"/>
              <a:gd name="connsiteX4" fmla="*/ 1195773 w 1195772"/>
              <a:gd name="connsiteY4" fmla="*/ 597887 h 1195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5772" h="1195773">
                <a:moveTo>
                  <a:pt x="1195773" y="597887"/>
                </a:moveTo>
                <a:cubicBezTo>
                  <a:pt x="1195773" y="928129"/>
                  <a:pt x="928047" y="1195773"/>
                  <a:pt x="597886" y="1195773"/>
                </a:cubicBezTo>
                <a:cubicBezTo>
                  <a:pt x="267726" y="1195773"/>
                  <a:pt x="0" y="928129"/>
                  <a:pt x="0" y="597887"/>
                </a:cubicBezTo>
                <a:cubicBezTo>
                  <a:pt x="0" y="267644"/>
                  <a:pt x="267644" y="0"/>
                  <a:pt x="597886" y="0"/>
                </a:cubicBezTo>
                <a:cubicBezTo>
                  <a:pt x="928129" y="0"/>
                  <a:pt x="1195773" y="267644"/>
                  <a:pt x="1195773" y="597887"/>
                </a:cubicBezTo>
                <a:close/>
              </a:path>
            </a:pathLst>
          </a:custGeom>
          <a:solidFill>
            <a:schemeClr val="bg1"/>
          </a:solidFill>
          <a:ln w="19050" cap="flat">
            <a:solidFill>
              <a:srgbClr val="CE0E2D"/>
            </a:solidFill>
            <a:prstDash val="solid"/>
            <a:miter/>
          </a:ln>
        </p:spPr>
        <p:txBody>
          <a:bodyPr rtlCol="0" anchor="ctr"/>
          <a:lstStyle/>
          <a:p>
            <a:endParaRPr lang="pl-PL" dirty="0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63597-CE89-4881-A56E-E26A3104C8B0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7" name="Picture Placeholder 10">
            <a:extLst>
              <a:ext uri="{FF2B5EF4-FFF2-40B4-BE49-F238E27FC236}">
                <a16:creationId xmlns:a16="http://schemas.microsoft.com/office/drawing/2014/main" xmlns="" id="{6198133F-4EBD-4E25-8D60-1F0AE4163F7A}"/>
              </a:ext>
            </a:extLst>
          </p:cNvPr>
          <p:cNvSpPr>
            <a:spLocks noGrp="1" noChangeAspect="1"/>
          </p:cNvSpPr>
          <p:nvPr userDrawn="1">
            <p:ph type="pic" sz="quarter" idx="16" hasCustomPrompt="1"/>
          </p:nvPr>
        </p:nvSpPr>
        <p:spPr>
          <a:xfrm>
            <a:off x="5559531" y="1565805"/>
            <a:ext cx="1080000" cy="1080000"/>
          </a:xfrm>
          <a:prstGeom prst="ellipse">
            <a:avLst/>
          </a:prstGeom>
          <a:solidFill>
            <a:schemeClr val="bg2"/>
          </a:solidFill>
        </p:spPr>
        <p:txBody>
          <a:bodyPr/>
          <a:lstStyle>
            <a:lvl1pPr marL="0" indent="0">
              <a:spcBef>
                <a:spcPts val="0"/>
              </a:spcBef>
              <a:buNone/>
              <a:defRPr sz="1200"/>
            </a:lvl1pPr>
          </a:lstStyle>
          <a:p>
            <a:r>
              <a:rPr lang="pl-PL" dirty="0"/>
              <a:t>Dodaj zdjęcie</a:t>
            </a:r>
          </a:p>
        </p:txBody>
      </p:sp>
      <p:sp>
        <p:nvSpPr>
          <p:cNvPr id="68" name="Symbol zastępczy tekstu 69">
            <a:extLst>
              <a:ext uri="{FF2B5EF4-FFF2-40B4-BE49-F238E27FC236}">
                <a16:creationId xmlns:a16="http://schemas.microsoft.com/office/drawing/2014/main" xmlns="" id="{BC9EB514-372C-406C-AF8F-B23F2B1F2BB1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579251" y="2889233"/>
            <a:ext cx="5040560" cy="5397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14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pl-PL" dirty="0"/>
              <a:t>Imię i wiek</a:t>
            </a:r>
          </a:p>
        </p:txBody>
      </p:sp>
      <p:sp>
        <p:nvSpPr>
          <p:cNvPr id="71" name="Symbol zastępczy tekstu 69">
            <a:extLst>
              <a:ext uri="{FF2B5EF4-FFF2-40B4-BE49-F238E27FC236}">
                <a16:creationId xmlns:a16="http://schemas.microsoft.com/office/drawing/2014/main" xmlns="" id="{FD11F085-E3C1-463A-95CA-CD3D9CDF7B40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3579531" y="3532197"/>
            <a:ext cx="5040000" cy="5977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12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/>
              <a:t>Opis</a:t>
            </a:r>
          </a:p>
        </p:txBody>
      </p:sp>
      <p:sp>
        <p:nvSpPr>
          <p:cNvPr id="74" name="Symbol zastępczy tekstu 69">
            <a:extLst>
              <a:ext uri="{FF2B5EF4-FFF2-40B4-BE49-F238E27FC236}">
                <a16:creationId xmlns:a16="http://schemas.microsoft.com/office/drawing/2014/main" xmlns="" id="{5494655A-77CA-45EF-912C-27F027431179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3579252" y="4509120"/>
            <a:ext cx="5040558" cy="1404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Font typeface="Wingdings" panose="05000000000000000000" pitchFamily="2" charset="2"/>
              <a:buNone/>
              <a:defRPr sz="12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l-PL" dirty="0"/>
              <a:t>Cytat</a:t>
            </a:r>
          </a:p>
        </p:txBody>
      </p:sp>
      <p:sp>
        <p:nvSpPr>
          <p:cNvPr id="3" name="Tytuł 2">
            <a:extLst>
              <a:ext uri="{FF2B5EF4-FFF2-40B4-BE49-F238E27FC236}">
                <a16:creationId xmlns:a16="http://schemas.microsoft.com/office/drawing/2014/main" xmlns="" id="{053A468B-24A7-47B5-A9B7-2C02F63D86C2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xmlns="" val="3096768491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xmlns="" id="{B954082D-093E-49F5-B324-56B01D535A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40019" y="1160463"/>
            <a:ext cx="5328094" cy="473374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 dirty="0"/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xmlns="" id="{09D4EC86-49D5-4ACC-919D-1FE6076A5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75888-7E96-4E1F-811A-02E71D9AD13C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xmlns="" id="{0DFA2470-5DEA-4AFD-9BE3-0AA0D3416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xmlns="" id="{021D9BF0-A6FE-4018-BB66-86772ABB3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xmlns="" id="{63939833-979C-4CD5-8461-86E3E93C4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10" name="Symbol zastępczy tekstu 9">
            <a:extLst>
              <a:ext uri="{FF2B5EF4-FFF2-40B4-BE49-F238E27FC236}">
                <a16:creationId xmlns:a16="http://schemas.microsoft.com/office/drawing/2014/main" xmlns="" id="{BC11E87D-E5FA-4076-B7F2-EF58494B5F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1826" y="1160463"/>
            <a:ext cx="5328000" cy="47529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xmlns="" id="{F391256B-7736-4927-9738-42B51C6DAAB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5957336"/>
            <a:ext cx="5483225" cy="371403"/>
          </a:xfrm>
        </p:spPr>
        <p:txBody>
          <a:bodyPr lIns="36000" tIns="0" rIns="36000" bIns="0" anchor="ctr">
            <a:noAutofit/>
          </a:bodyPr>
          <a:lstStyle>
            <a:lvl1pPr marL="0" indent="0" algn="r">
              <a:buNone/>
              <a:defRPr sz="1000" baseline="0"/>
            </a:lvl1pPr>
          </a:lstStyle>
          <a:p>
            <a:pPr lvl="0"/>
            <a:r>
              <a:rPr lang="pl-PL" dirty="0"/>
              <a:t>Kliknij, aby dodać </a:t>
            </a:r>
            <a:r>
              <a:rPr lang="pl-PL" sz="1000" dirty="0">
                <a:solidFill>
                  <a:schemeClr val="tx2"/>
                </a:solidFill>
              </a:rPr>
              <a:t>notę metodologiczną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65966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az z podpisem /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xmlns="" id="{09D4EC86-49D5-4ACC-919D-1FE6076A5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C67C-13CF-447F-AAE8-8530232268F0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xmlns="" id="{0DFA2470-5DEA-4AFD-9BE3-0AA0D3416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xmlns="" id="{021D9BF0-A6FE-4018-BB66-86772ABB3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8" name="Tytuł 7">
            <a:extLst>
              <a:ext uri="{FF2B5EF4-FFF2-40B4-BE49-F238E27FC236}">
                <a16:creationId xmlns:a16="http://schemas.microsoft.com/office/drawing/2014/main" xmlns="" id="{63939833-979C-4CD5-8461-86E3E93C4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826" y="165894"/>
            <a:ext cx="7264374" cy="886617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10" name="Symbol zastępczy tekstu 9">
            <a:extLst>
              <a:ext uri="{FF2B5EF4-FFF2-40B4-BE49-F238E27FC236}">
                <a16:creationId xmlns:a16="http://schemas.microsoft.com/office/drawing/2014/main" xmlns="" id="{BC11E87D-E5FA-4076-B7F2-EF58494B5F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1826" y="1160463"/>
            <a:ext cx="5824214" cy="47529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xmlns="" id="{6DAE90BE-59CE-4856-819F-5392177BC0F3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848579" y="476672"/>
            <a:ext cx="5343421" cy="5904656"/>
          </a:xfrm>
          <a:custGeom>
            <a:avLst/>
            <a:gdLst>
              <a:gd name="connsiteX0" fmla="*/ 5280530 w 6206149"/>
              <a:gd name="connsiteY0" fmla="*/ 3429000 h 6858000"/>
              <a:gd name="connsiteX1" fmla="*/ 6206149 w 6206149"/>
              <a:gd name="connsiteY1" fmla="*/ 3429000 h 6858000"/>
              <a:gd name="connsiteX2" fmla="*/ 4207499 w 6206149"/>
              <a:gd name="connsiteY2" fmla="*/ 6858000 h 6858000"/>
              <a:gd name="connsiteX3" fmla="*/ 3281880 w 6206149"/>
              <a:gd name="connsiteY3" fmla="*/ 6858000 h 6858000"/>
              <a:gd name="connsiteX4" fmla="*/ 4173746 w 6206149"/>
              <a:gd name="connsiteY4" fmla="*/ 3429000 h 6858000"/>
              <a:gd name="connsiteX5" fmla="*/ 5099365 w 6206149"/>
              <a:gd name="connsiteY5" fmla="*/ 3429000 h 6858000"/>
              <a:gd name="connsiteX6" fmla="*/ 3100715 w 6206149"/>
              <a:gd name="connsiteY6" fmla="*/ 6858000 h 6858000"/>
              <a:gd name="connsiteX7" fmla="*/ 2175096 w 6206149"/>
              <a:gd name="connsiteY7" fmla="*/ 6858000 h 6858000"/>
              <a:gd name="connsiteX8" fmla="*/ 5075842 w 6206149"/>
              <a:gd name="connsiteY8" fmla="*/ 0 h 6858000"/>
              <a:gd name="connsiteX9" fmla="*/ 5993394 w 6206149"/>
              <a:gd name="connsiteY9" fmla="*/ 0 h 6858000"/>
              <a:gd name="connsiteX10" fmla="*/ 1976808 w 6206149"/>
              <a:gd name="connsiteY10" fmla="*/ 6858000 h 6858000"/>
              <a:gd name="connsiteX11" fmla="*/ 1059256 w 6206149"/>
              <a:gd name="connsiteY11" fmla="*/ 6858000 h 6858000"/>
              <a:gd name="connsiteX12" fmla="*/ 3931564 w 6206149"/>
              <a:gd name="connsiteY12" fmla="*/ 0 h 6858000"/>
              <a:gd name="connsiteX13" fmla="*/ 4857183 w 6206149"/>
              <a:gd name="connsiteY13" fmla="*/ 0 h 6858000"/>
              <a:gd name="connsiteX14" fmla="*/ 2858533 w 6206149"/>
              <a:gd name="connsiteY14" fmla="*/ 3429000 h 6858000"/>
              <a:gd name="connsiteX15" fmla="*/ 1932914 w 6206149"/>
              <a:gd name="connsiteY15" fmla="*/ 3429000 h 6858000"/>
              <a:gd name="connsiteX16" fmla="*/ 2008640 w 6206149"/>
              <a:gd name="connsiteY16" fmla="*/ 0 h 6858000"/>
              <a:gd name="connsiteX17" fmla="*/ 3684759 w 6206149"/>
              <a:gd name="connsiteY17" fmla="*/ 0 h 6858000"/>
              <a:gd name="connsiteX18" fmla="*/ 1676119 w 6206149"/>
              <a:gd name="connsiteY18" fmla="*/ 3429000 h 6858000"/>
              <a:gd name="connsiteX19" fmla="*/ 0 w 6206149"/>
              <a:gd name="connsiteY19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206149" h="6858000">
                <a:moveTo>
                  <a:pt x="5280530" y="3429000"/>
                </a:moveTo>
                <a:lnTo>
                  <a:pt x="6206149" y="3429000"/>
                </a:lnTo>
                <a:lnTo>
                  <a:pt x="4207499" y="6858000"/>
                </a:lnTo>
                <a:lnTo>
                  <a:pt x="3281880" y="6858000"/>
                </a:lnTo>
                <a:close/>
                <a:moveTo>
                  <a:pt x="4173746" y="3429000"/>
                </a:moveTo>
                <a:lnTo>
                  <a:pt x="5099365" y="3429000"/>
                </a:lnTo>
                <a:lnTo>
                  <a:pt x="3100715" y="6858000"/>
                </a:lnTo>
                <a:lnTo>
                  <a:pt x="2175096" y="6858000"/>
                </a:lnTo>
                <a:close/>
                <a:moveTo>
                  <a:pt x="5075842" y="0"/>
                </a:moveTo>
                <a:lnTo>
                  <a:pt x="5993394" y="0"/>
                </a:lnTo>
                <a:lnTo>
                  <a:pt x="1976808" y="6858000"/>
                </a:lnTo>
                <a:lnTo>
                  <a:pt x="1059256" y="6858000"/>
                </a:lnTo>
                <a:close/>
                <a:moveTo>
                  <a:pt x="3931564" y="0"/>
                </a:moveTo>
                <a:lnTo>
                  <a:pt x="4857183" y="0"/>
                </a:lnTo>
                <a:lnTo>
                  <a:pt x="2858533" y="3429000"/>
                </a:lnTo>
                <a:lnTo>
                  <a:pt x="1932914" y="3429000"/>
                </a:lnTo>
                <a:close/>
                <a:moveTo>
                  <a:pt x="2008640" y="0"/>
                </a:moveTo>
                <a:lnTo>
                  <a:pt x="3684759" y="0"/>
                </a:lnTo>
                <a:lnTo>
                  <a:pt x="1676119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tutaj And Send To Back </a:t>
            </a:r>
            <a:r>
              <a:rPr lang="pl-PL" altLang="ko-KR" dirty="0"/>
              <a:t>                        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155225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zy elementy + 3 zdjęc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324C539D-EA13-47F0-AB34-49A3B1072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CD0A9507-3C24-4372-8169-2F45F51EEB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1826" y="3598552"/>
            <a:ext cx="3497434" cy="2304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xmlns="" id="{E52AE614-DF65-4817-8F35-EC1202A49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42130" y="3598552"/>
            <a:ext cx="3502587" cy="2304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xmlns="" id="{1FCEEEDA-1C4F-421E-9196-3D7A0489D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CD671-0E93-4BA4-B688-A143429D8219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xmlns="" id="{BECC4235-F766-4939-8725-0900CB1E3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xmlns="" id="{963643DE-981F-46F9-9F25-2C83FFA11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8" name="Symbol zastępczy zawartości 3">
            <a:extLst>
              <a:ext uri="{FF2B5EF4-FFF2-40B4-BE49-F238E27FC236}">
                <a16:creationId xmlns:a16="http://schemas.microsoft.com/office/drawing/2014/main" xmlns="" id="{4AAC3867-8087-451F-8E03-D910D4EB873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057587" y="3598552"/>
            <a:ext cx="3502587" cy="2304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0" name="Symbol zastępczy obrazu 9">
            <a:extLst>
              <a:ext uri="{FF2B5EF4-FFF2-40B4-BE49-F238E27FC236}">
                <a16:creationId xmlns:a16="http://schemas.microsoft.com/office/drawing/2014/main" xmlns="" id="{5DEF0204-4059-4B09-9D8E-5BB769D6BE1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0060" y="1160462"/>
            <a:ext cx="3499200" cy="2304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pl-PL" dirty="0"/>
          </a:p>
        </p:txBody>
      </p:sp>
      <p:sp>
        <p:nvSpPr>
          <p:cNvPr id="11" name="Symbol zastępczy obrazu 9">
            <a:extLst>
              <a:ext uri="{FF2B5EF4-FFF2-40B4-BE49-F238E27FC236}">
                <a16:creationId xmlns:a16="http://schemas.microsoft.com/office/drawing/2014/main" xmlns="" id="{97BC431C-8C9A-4328-8E24-F616286E36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43823" y="1160462"/>
            <a:ext cx="3499200" cy="2304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pl-PL" dirty="0"/>
          </a:p>
        </p:txBody>
      </p:sp>
      <p:sp>
        <p:nvSpPr>
          <p:cNvPr id="12" name="Symbol zastępczy obrazu 9">
            <a:extLst>
              <a:ext uri="{FF2B5EF4-FFF2-40B4-BE49-F238E27FC236}">
                <a16:creationId xmlns:a16="http://schemas.microsoft.com/office/drawing/2014/main" xmlns="" id="{E174ED68-4B2F-40BB-8A2B-532C1A59272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060974" y="1160462"/>
            <a:ext cx="3499200" cy="2304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pl-PL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xmlns="" id="{96A2CA19-BDE1-4E41-92D2-3D72874C1D8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6000" y="5957336"/>
            <a:ext cx="5483225" cy="371403"/>
          </a:xfrm>
        </p:spPr>
        <p:txBody>
          <a:bodyPr lIns="36000" tIns="0" rIns="36000" bIns="0" anchor="ctr">
            <a:noAutofit/>
          </a:bodyPr>
          <a:lstStyle>
            <a:lvl1pPr marL="0" indent="0" algn="r">
              <a:buNone/>
              <a:defRPr sz="1000" baseline="0"/>
            </a:lvl1pPr>
          </a:lstStyle>
          <a:p>
            <a:pPr lvl="0"/>
            <a:r>
              <a:rPr lang="pl-PL" dirty="0"/>
              <a:t>Kliknij, aby dodać </a:t>
            </a:r>
            <a:r>
              <a:rPr lang="pl-PL" sz="1000" dirty="0">
                <a:solidFill>
                  <a:schemeClr val="tx2"/>
                </a:solidFill>
              </a:rPr>
              <a:t>notę metodologiczną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690098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zy elementy +3 podpis. zdjęc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324C539D-EA13-47F0-AB34-49A3B1072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CD0A9507-3C24-4372-8169-2F45F51EEB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1826" y="3598552"/>
            <a:ext cx="3497434" cy="2304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xmlns="" id="{E52AE614-DF65-4817-8F35-EC1202A49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42130" y="3598552"/>
            <a:ext cx="3502587" cy="2304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xmlns="" id="{1FCEEEDA-1C4F-421E-9196-3D7A0489D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94E26-CFDD-4CDF-BCD9-766C352BC2F8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xmlns="" id="{BECC4235-F766-4939-8725-0900CB1E3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xmlns="" id="{963643DE-981F-46F9-9F25-2C83FFA11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8" name="Symbol zastępczy zawartości 3">
            <a:extLst>
              <a:ext uri="{FF2B5EF4-FFF2-40B4-BE49-F238E27FC236}">
                <a16:creationId xmlns:a16="http://schemas.microsoft.com/office/drawing/2014/main" xmlns="" id="{4AAC3867-8087-451F-8E03-D910D4EB873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057587" y="3598552"/>
            <a:ext cx="3502587" cy="2304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0" name="Symbol zastępczy obrazu 9">
            <a:extLst>
              <a:ext uri="{FF2B5EF4-FFF2-40B4-BE49-F238E27FC236}">
                <a16:creationId xmlns:a16="http://schemas.microsoft.com/office/drawing/2014/main" xmlns="" id="{5DEF0204-4059-4B09-9D8E-5BB769D6BE1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0060" y="1160462"/>
            <a:ext cx="3499200" cy="2304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pl-PL" dirty="0"/>
          </a:p>
        </p:txBody>
      </p:sp>
      <p:sp>
        <p:nvSpPr>
          <p:cNvPr id="11" name="Symbol zastępczy obrazu 9">
            <a:extLst>
              <a:ext uri="{FF2B5EF4-FFF2-40B4-BE49-F238E27FC236}">
                <a16:creationId xmlns:a16="http://schemas.microsoft.com/office/drawing/2014/main" xmlns="" id="{97BC431C-8C9A-4328-8E24-F616286E36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43823" y="1160462"/>
            <a:ext cx="3499200" cy="2304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pl-PL" dirty="0"/>
          </a:p>
        </p:txBody>
      </p:sp>
      <p:sp>
        <p:nvSpPr>
          <p:cNvPr id="12" name="Symbol zastępczy obrazu 9">
            <a:extLst>
              <a:ext uri="{FF2B5EF4-FFF2-40B4-BE49-F238E27FC236}">
                <a16:creationId xmlns:a16="http://schemas.microsoft.com/office/drawing/2014/main" xmlns="" id="{E174ED68-4B2F-40BB-8A2B-532C1A59272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060974" y="1160462"/>
            <a:ext cx="3499200" cy="2304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pl-PL" dirty="0"/>
          </a:p>
        </p:txBody>
      </p:sp>
      <p:sp>
        <p:nvSpPr>
          <p:cNvPr id="13" name="Symbol zastępczy tekstu 69">
            <a:extLst>
              <a:ext uri="{FF2B5EF4-FFF2-40B4-BE49-F238E27FC236}">
                <a16:creationId xmlns:a16="http://schemas.microsoft.com/office/drawing/2014/main" xmlns="" id="{197AC35F-C78B-47FD-B45A-EFAD9F59107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0060" y="2943627"/>
            <a:ext cx="3499200" cy="391920"/>
          </a:xfrm>
          <a:prstGeom prst="rect">
            <a:avLst/>
          </a:prstGeom>
          <a:solidFill>
            <a:schemeClr val="tx2">
              <a:alpha val="70000"/>
            </a:schemeClr>
          </a:solidFill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Nagłówek</a:t>
            </a:r>
          </a:p>
        </p:txBody>
      </p:sp>
      <p:sp>
        <p:nvSpPr>
          <p:cNvPr id="14" name="Symbol zastępczy tekstu 69">
            <a:extLst>
              <a:ext uri="{FF2B5EF4-FFF2-40B4-BE49-F238E27FC236}">
                <a16:creationId xmlns:a16="http://schemas.microsoft.com/office/drawing/2014/main" xmlns="" id="{D1596020-5255-49B3-81AA-0C3454E8CCB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43823" y="2943627"/>
            <a:ext cx="3499200" cy="391920"/>
          </a:xfrm>
          <a:prstGeom prst="rect">
            <a:avLst/>
          </a:prstGeom>
          <a:solidFill>
            <a:schemeClr val="tx2">
              <a:alpha val="70000"/>
            </a:schemeClr>
          </a:solidFill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Nagłówek</a:t>
            </a:r>
          </a:p>
        </p:txBody>
      </p:sp>
      <p:sp>
        <p:nvSpPr>
          <p:cNvPr id="15" name="Symbol zastępczy tekstu 69">
            <a:extLst>
              <a:ext uri="{FF2B5EF4-FFF2-40B4-BE49-F238E27FC236}">
                <a16:creationId xmlns:a16="http://schemas.microsoft.com/office/drawing/2014/main" xmlns="" id="{0985B9FC-C1A4-4439-A494-A5CB30CD3D9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060974" y="2943627"/>
            <a:ext cx="3499200" cy="391920"/>
          </a:xfrm>
          <a:prstGeom prst="rect">
            <a:avLst/>
          </a:prstGeom>
          <a:solidFill>
            <a:schemeClr val="tx2">
              <a:alpha val="70000"/>
            </a:schemeClr>
          </a:solidFill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Nagłówek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xmlns="" id="{32BC5966-AE3B-4935-8961-AEB2DA08A68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096000" y="5957336"/>
            <a:ext cx="5483225" cy="371403"/>
          </a:xfrm>
        </p:spPr>
        <p:txBody>
          <a:bodyPr lIns="36000" tIns="0" rIns="36000" bIns="0" anchor="ctr">
            <a:noAutofit/>
          </a:bodyPr>
          <a:lstStyle>
            <a:lvl1pPr marL="0" indent="0" algn="r">
              <a:buNone/>
              <a:defRPr sz="1000" baseline="0"/>
            </a:lvl1pPr>
          </a:lstStyle>
          <a:p>
            <a:pPr lvl="0"/>
            <a:r>
              <a:rPr lang="pl-PL" dirty="0"/>
              <a:t>Kliknij, aby dodać </a:t>
            </a:r>
            <a:r>
              <a:rPr lang="pl-PL" sz="1000" dirty="0">
                <a:solidFill>
                  <a:schemeClr val="tx2"/>
                </a:solidFill>
              </a:rPr>
              <a:t>notę metodologiczną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425742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zy elementy +3 zdjęcia i ikon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ymbol zastępczy obrazu 19">
            <a:extLst>
              <a:ext uri="{FF2B5EF4-FFF2-40B4-BE49-F238E27FC236}">
                <a16:creationId xmlns:a16="http://schemas.microsoft.com/office/drawing/2014/main" xmlns="" id="{74179843-0182-48C8-A5AB-3DE10882D0A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342130" y="1608821"/>
            <a:ext cx="3499200" cy="1987468"/>
          </a:xfrm>
          <a:custGeom>
            <a:avLst/>
            <a:gdLst>
              <a:gd name="connsiteX0" fmla="*/ 0 w 3499200"/>
              <a:gd name="connsiteY0" fmla="*/ 0 h 1987468"/>
              <a:gd name="connsiteX1" fmla="*/ 2409855 w 3499200"/>
              <a:gd name="connsiteY1" fmla="*/ 0 h 1987468"/>
              <a:gd name="connsiteX2" fmla="*/ 2853164 w 3499200"/>
              <a:gd name="connsiteY2" fmla="*/ 443309 h 1987468"/>
              <a:gd name="connsiteX3" fmla="*/ 3296473 w 3499200"/>
              <a:gd name="connsiteY3" fmla="*/ 0 h 1987468"/>
              <a:gd name="connsiteX4" fmla="*/ 3499200 w 3499200"/>
              <a:gd name="connsiteY4" fmla="*/ 0 h 1987468"/>
              <a:gd name="connsiteX5" fmla="*/ 3499200 w 3499200"/>
              <a:gd name="connsiteY5" fmla="*/ 1987468 h 1987468"/>
              <a:gd name="connsiteX6" fmla="*/ 0 w 3499200"/>
              <a:gd name="connsiteY6" fmla="*/ 1987468 h 1987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99200" h="1987468">
                <a:moveTo>
                  <a:pt x="0" y="0"/>
                </a:moveTo>
                <a:lnTo>
                  <a:pt x="2409855" y="0"/>
                </a:lnTo>
                <a:cubicBezTo>
                  <a:pt x="2409855" y="244833"/>
                  <a:pt x="2608331" y="443309"/>
                  <a:pt x="2853164" y="443309"/>
                </a:cubicBezTo>
                <a:cubicBezTo>
                  <a:pt x="3097997" y="443309"/>
                  <a:pt x="3296473" y="244833"/>
                  <a:pt x="3296473" y="0"/>
                </a:cubicBezTo>
                <a:lnTo>
                  <a:pt x="3499200" y="0"/>
                </a:lnTo>
                <a:lnTo>
                  <a:pt x="3499200" y="1987468"/>
                </a:lnTo>
                <a:lnTo>
                  <a:pt x="0" y="198746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pl-PL" dirty="0"/>
          </a:p>
        </p:txBody>
      </p:sp>
      <p:sp>
        <p:nvSpPr>
          <p:cNvPr id="21" name="Owal 20">
            <a:extLst>
              <a:ext uri="{FF2B5EF4-FFF2-40B4-BE49-F238E27FC236}">
                <a16:creationId xmlns:a16="http://schemas.microsoft.com/office/drawing/2014/main" xmlns="" id="{29DFCBBC-644A-4C2F-84DB-39F7CF88CBE5}"/>
              </a:ext>
            </a:extLst>
          </p:cNvPr>
          <p:cNvSpPr/>
          <p:nvPr userDrawn="1"/>
        </p:nvSpPr>
        <p:spPr>
          <a:xfrm>
            <a:off x="6751985" y="1165512"/>
            <a:ext cx="886617" cy="8866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endParaRPr lang="pl-PL" dirty="0"/>
          </a:p>
        </p:txBody>
      </p:sp>
      <p:sp>
        <p:nvSpPr>
          <p:cNvPr id="22" name="Symbol zastępczy obrazu 21">
            <a:extLst>
              <a:ext uri="{FF2B5EF4-FFF2-40B4-BE49-F238E27FC236}">
                <a16:creationId xmlns:a16="http://schemas.microsoft.com/office/drawing/2014/main" xmlns="" id="{3EBEF84A-952D-44AB-910C-34E64AA6F4E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064032" y="1606558"/>
            <a:ext cx="3499200" cy="1987468"/>
          </a:xfrm>
          <a:custGeom>
            <a:avLst/>
            <a:gdLst>
              <a:gd name="connsiteX0" fmla="*/ 0 w 3499200"/>
              <a:gd name="connsiteY0" fmla="*/ 0 h 1987468"/>
              <a:gd name="connsiteX1" fmla="*/ 2409855 w 3499200"/>
              <a:gd name="connsiteY1" fmla="*/ 0 h 1987468"/>
              <a:gd name="connsiteX2" fmla="*/ 2853164 w 3499200"/>
              <a:gd name="connsiteY2" fmla="*/ 443309 h 1987468"/>
              <a:gd name="connsiteX3" fmla="*/ 3296473 w 3499200"/>
              <a:gd name="connsiteY3" fmla="*/ 0 h 1987468"/>
              <a:gd name="connsiteX4" fmla="*/ 3499200 w 3499200"/>
              <a:gd name="connsiteY4" fmla="*/ 0 h 1987468"/>
              <a:gd name="connsiteX5" fmla="*/ 3499200 w 3499200"/>
              <a:gd name="connsiteY5" fmla="*/ 1987468 h 1987468"/>
              <a:gd name="connsiteX6" fmla="*/ 0 w 3499200"/>
              <a:gd name="connsiteY6" fmla="*/ 1987468 h 1987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99200" h="1987468">
                <a:moveTo>
                  <a:pt x="0" y="0"/>
                </a:moveTo>
                <a:lnTo>
                  <a:pt x="2409855" y="0"/>
                </a:lnTo>
                <a:cubicBezTo>
                  <a:pt x="2409855" y="244833"/>
                  <a:pt x="2608331" y="443309"/>
                  <a:pt x="2853164" y="443309"/>
                </a:cubicBezTo>
                <a:cubicBezTo>
                  <a:pt x="3097997" y="443309"/>
                  <a:pt x="3296473" y="244833"/>
                  <a:pt x="3296473" y="0"/>
                </a:cubicBezTo>
                <a:lnTo>
                  <a:pt x="3499200" y="0"/>
                </a:lnTo>
                <a:lnTo>
                  <a:pt x="3499200" y="1987468"/>
                </a:lnTo>
                <a:lnTo>
                  <a:pt x="0" y="198746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pl-PL" dirty="0"/>
          </a:p>
        </p:txBody>
      </p:sp>
      <p:sp>
        <p:nvSpPr>
          <p:cNvPr id="23" name="Owal 22">
            <a:extLst>
              <a:ext uri="{FF2B5EF4-FFF2-40B4-BE49-F238E27FC236}">
                <a16:creationId xmlns:a16="http://schemas.microsoft.com/office/drawing/2014/main" xmlns="" id="{E3AEA51D-A741-4291-A810-92575CBA8BB9}"/>
              </a:ext>
            </a:extLst>
          </p:cNvPr>
          <p:cNvSpPr/>
          <p:nvPr userDrawn="1"/>
        </p:nvSpPr>
        <p:spPr>
          <a:xfrm>
            <a:off x="10473887" y="1163249"/>
            <a:ext cx="886617" cy="8866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xmlns="" id="{324C539D-EA13-47F0-AB34-49A3B1072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CD0A9507-3C24-4372-8169-2F45F51EEB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1826" y="3789040"/>
            <a:ext cx="3497434" cy="21135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xmlns="" id="{E52AE614-DF65-4817-8F35-EC1202A49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42130" y="3789040"/>
            <a:ext cx="3502587" cy="21135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xmlns="" id="{1FCEEEDA-1C4F-421E-9196-3D7A0489D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393E4-4731-448E-AF7B-D8BA1E471E7B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xmlns="" id="{BECC4235-F766-4939-8725-0900CB1E3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xmlns="" id="{963643DE-981F-46F9-9F25-2C83FFA11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8" name="Symbol zastępczy zawartości 3">
            <a:extLst>
              <a:ext uri="{FF2B5EF4-FFF2-40B4-BE49-F238E27FC236}">
                <a16:creationId xmlns:a16="http://schemas.microsoft.com/office/drawing/2014/main" xmlns="" id="{4AAC3867-8087-451F-8E03-D910D4EB873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057587" y="3789040"/>
            <a:ext cx="3502587" cy="21135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8" name="Symbol zastępczy obrazu 17">
            <a:extLst>
              <a:ext uri="{FF2B5EF4-FFF2-40B4-BE49-F238E27FC236}">
                <a16:creationId xmlns:a16="http://schemas.microsoft.com/office/drawing/2014/main" xmlns="" id="{3D9D3A3C-20BC-40AB-BCA0-4F4AFC8112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0060" y="1611084"/>
            <a:ext cx="3499200" cy="1987468"/>
          </a:xfrm>
          <a:custGeom>
            <a:avLst/>
            <a:gdLst>
              <a:gd name="connsiteX0" fmla="*/ 0 w 3499200"/>
              <a:gd name="connsiteY0" fmla="*/ 0 h 1987468"/>
              <a:gd name="connsiteX1" fmla="*/ 2409855 w 3499200"/>
              <a:gd name="connsiteY1" fmla="*/ 0 h 1987468"/>
              <a:gd name="connsiteX2" fmla="*/ 2853164 w 3499200"/>
              <a:gd name="connsiteY2" fmla="*/ 443309 h 1987468"/>
              <a:gd name="connsiteX3" fmla="*/ 3296473 w 3499200"/>
              <a:gd name="connsiteY3" fmla="*/ 0 h 1987468"/>
              <a:gd name="connsiteX4" fmla="*/ 3499200 w 3499200"/>
              <a:gd name="connsiteY4" fmla="*/ 0 h 1987468"/>
              <a:gd name="connsiteX5" fmla="*/ 3499200 w 3499200"/>
              <a:gd name="connsiteY5" fmla="*/ 1987468 h 1987468"/>
              <a:gd name="connsiteX6" fmla="*/ 0 w 3499200"/>
              <a:gd name="connsiteY6" fmla="*/ 1987468 h 1987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99200" h="1987468">
                <a:moveTo>
                  <a:pt x="0" y="0"/>
                </a:moveTo>
                <a:lnTo>
                  <a:pt x="2409855" y="0"/>
                </a:lnTo>
                <a:cubicBezTo>
                  <a:pt x="2409855" y="244833"/>
                  <a:pt x="2608331" y="443309"/>
                  <a:pt x="2853164" y="443309"/>
                </a:cubicBezTo>
                <a:cubicBezTo>
                  <a:pt x="3097997" y="443309"/>
                  <a:pt x="3296473" y="244833"/>
                  <a:pt x="3296473" y="0"/>
                </a:cubicBezTo>
                <a:lnTo>
                  <a:pt x="3499200" y="0"/>
                </a:lnTo>
                <a:lnTo>
                  <a:pt x="3499200" y="1987468"/>
                </a:lnTo>
                <a:lnTo>
                  <a:pt x="0" y="198746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pl-PL" dirty="0"/>
          </a:p>
        </p:txBody>
      </p:sp>
      <p:sp>
        <p:nvSpPr>
          <p:cNvPr id="13" name="Symbol zastępczy tekstu 69">
            <a:extLst>
              <a:ext uri="{FF2B5EF4-FFF2-40B4-BE49-F238E27FC236}">
                <a16:creationId xmlns:a16="http://schemas.microsoft.com/office/drawing/2014/main" xmlns="" id="{197AC35F-C78B-47FD-B45A-EFAD9F59107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0060" y="3087330"/>
            <a:ext cx="3499200" cy="391920"/>
          </a:xfrm>
          <a:prstGeom prst="rect">
            <a:avLst/>
          </a:prstGeom>
          <a:solidFill>
            <a:schemeClr val="tx2">
              <a:alpha val="70000"/>
            </a:schemeClr>
          </a:solidFill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Nagłówek</a:t>
            </a:r>
          </a:p>
        </p:txBody>
      </p:sp>
      <p:sp>
        <p:nvSpPr>
          <p:cNvPr id="14" name="Symbol zastępczy tekstu 69">
            <a:extLst>
              <a:ext uri="{FF2B5EF4-FFF2-40B4-BE49-F238E27FC236}">
                <a16:creationId xmlns:a16="http://schemas.microsoft.com/office/drawing/2014/main" xmlns="" id="{D1596020-5255-49B3-81AA-0C3454E8CCB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43823" y="3087330"/>
            <a:ext cx="3499200" cy="391920"/>
          </a:xfrm>
          <a:prstGeom prst="rect">
            <a:avLst/>
          </a:prstGeom>
          <a:solidFill>
            <a:schemeClr val="tx2">
              <a:alpha val="70000"/>
            </a:schemeClr>
          </a:solidFill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Nagłówek</a:t>
            </a:r>
          </a:p>
        </p:txBody>
      </p:sp>
      <p:sp>
        <p:nvSpPr>
          <p:cNvPr id="15" name="Symbol zastępczy tekstu 69">
            <a:extLst>
              <a:ext uri="{FF2B5EF4-FFF2-40B4-BE49-F238E27FC236}">
                <a16:creationId xmlns:a16="http://schemas.microsoft.com/office/drawing/2014/main" xmlns="" id="{0985B9FC-C1A4-4439-A494-A5CB30CD3D9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060974" y="3087330"/>
            <a:ext cx="3499200" cy="391920"/>
          </a:xfrm>
          <a:prstGeom prst="rect">
            <a:avLst/>
          </a:prstGeom>
          <a:solidFill>
            <a:schemeClr val="tx2">
              <a:alpha val="70000"/>
            </a:schemeClr>
          </a:solidFill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Nagłówek</a:t>
            </a:r>
          </a:p>
        </p:txBody>
      </p:sp>
      <p:sp>
        <p:nvSpPr>
          <p:cNvPr id="19" name="Owal 18">
            <a:extLst>
              <a:ext uri="{FF2B5EF4-FFF2-40B4-BE49-F238E27FC236}">
                <a16:creationId xmlns:a16="http://schemas.microsoft.com/office/drawing/2014/main" xmlns="" id="{40CF8E1A-E5D2-4885-BCC4-AE161AFE078B}"/>
              </a:ext>
            </a:extLst>
          </p:cNvPr>
          <p:cNvSpPr/>
          <p:nvPr userDrawn="1"/>
        </p:nvSpPr>
        <p:spPr>
          <a:xfrm>
            <a:off x="3039915" y="1167775"/>
            <a:ext cx="886617" cy="8866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endParaRPr lang="pl-PL" dirty="0"/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xmlns="" id="{20B72FBA-C01B-4AC0-8B3C-2291B6327AF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96000" y="5957336"/>
            <a:ext cx="5483225" cy="371403"/>
          </a:xfrm>
        </p:spPr>
        <p:txBody>
          <a:bodyPr lIns="36000" tIns="0" rIns="36000" bIns="0" anchor="ctr">
            <a:noAutofit/>
          </a:bodyPr>
          <a:lstStyle>
            <a:lvl1pPr marL="0" indent="0" algn="r">
              <a:buNone/>
              <a:defRPr sz="1000" baseline="0"/>
            </a:lvl1pPr>
          </a:lstStyle>
          <a:p>
            <a:pPr lvl="0"/>
            <a:r>
              <a:rPr lang="pl-PL" dirty="0"/>
              <a:t>Kliknij, aby dodać </a:t>
            </a:r>
            <a:r>
              <a:rPr lang="pl-PL" sz="1000" dirty="0">
                <a:solidFill>
                  <a:schemeClr val="tx2"/>
                </a:solidFill>
              </a:rPr>
              <a:t>notę metodologiczną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05304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DC3E9769-45BB-4FEC-80C1-908AE66A9FD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07237" y="3541350"/>
            <a:ext cx="4465637" cy="889000"/>
          </a:xfrm>
        </p:spPr>
        <p:txBody>
          <a:bodyPr anchor="t">
            <a:normAutofit/>
          </a:bodyPr>
          <a:lstStyle>
            <a:lvl1pPr algn="l">
              <a:defRPr sz="3200" b="0" cap="all" spc="300" baseline="0">
                <a:solidFill>
                  <a:schemeClr val="accent2"/>
                </a:solidFill>
                <a:latin typeface="Novecento wide UltraLight" panose="00000705000000000000" pitchFamily="50" charset="-18"/>
              </a:defRPr>
            </a:lvl1pPr>
          </a:lstStyle>
          <a:p>
            <a:r>
              <a:rPr lang="pl-PL" dirty="0"/>
              <a:t>Kliknij, aby wpisać tytuł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xmlns="" id="{ED22474D-3191-434E-8661-71F74AD2FF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07237" y="5131568"/>
            <a:ext cx="4465636" cy="5978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defRPr sz="1000" cap="all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PRZYGOTOWANE DLA:</a:t>
            </a:r>
            <a:r>
              <a:rPr lang="pl-PL" dirty="0"/>
              <a:t/>
            </a:r>
            <a:br>
              <a:rPr lang="pl-PL" dirty="0"/>
            </a:br>
            <a:r>
              <a:rPr lang="pl-PL" dirty="0"/>
              <a:t>NAZWA KLIENTA Słownie</a:t>
            </a:r>
            <a:br>
              <a:rPr lang="pl-PL" dirty="0"/>
            </a:br>
            <a:r>
              <a:rPr lang="pl-PL" dirty="0"/>
              <a:t>(bez logo)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A5EFC01D-E076-4117-93EE-3BE48058A6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99599" y="6353757"/>
            <a:ext cx="706633" cy="208206"/>
          </a:xfrm>
        </p:spPr>
        <p:txBody>
          <a:bodyPr lIns="0" tIns="0" rIns="0" bIns="0" anchor="t"/>
          <a:lstStyle>
            <a:lvl1pPr>
              <a:defRPr sz="1100" b="1">
                <a:solidFill>
                  <a:schemeClr val="accent1"/>
                </a:solidFill>
              </a:defRPr>
            </a:lvl1pPr>
          </a:lstStyle>
          <a:p>
            <a:fld id="{D5E61594-71EA-4D84-9E09-758B6B2B21F8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105" name="Podtytuł 2">
            <a:extLst>
              <a:ext uri="{FF2B5EF4-FFF2-40B4-BE49-F238E27FC236}">
                <a16:creationId xmlns:a16="http://schemas.microsoft.com/office/drawing/2014/main" xmlns="" id="{B62758C0-2204-4FC2-9890-1D4E33510C90}"/>
              </a:ext>
            </a:extLst>
          </p:cNvPr>
          <p:cNvSpPr txBox="1">
            <a:spLocks/>
          </p:cNvSpPr>
          <p:nvPr userDrawn="1"/>
        </p:nvSpPr>
        <p:spPr>
          <a:xfrm>
            <a:off x="8394258" y="6370448"/>
            <a:ext cx="615153" cy="18135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pl-PL"/>
            </a:defPPr>
            <a:lvl1pPr indent="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None/>
              <a:defRPr sz="1200" b="1" cap="all" spc="250" baseline="0">
                <a:solidFill>
                  <a:schemeClr val="accent1"/>
                </a:solidFill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pl-PL" sz="1100" spc="200" baseline="0" dirty="0"/>
              <a:t>DATE/</a:t>
            </a:r>
          </a:p>
        </p:txBody>
      </p:sp>
      <p:sp>
        <p:nvSpPr>
          <p:cNvPr id="116" name="Symbol zastępczy obrazu 115">
            <a:extLst>
              <a:ext uri="{FF2B5EF4-FFF2-40B4-BE49-F238E27FC236}">
                <a16:creationId xmlns:a16="http://schemas.microsoft.com/office/drawing/2014/main" xmlns="" id="{33116EC3-A2FC-44C2-AB0A-4FABC875B5B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463" y="0"/>
            <a:ext cx="6991474" cy="6858000"/>
          </a:xfrm>
          <a:custGeom>
            <a:avLst/>
            <a:gdLst>
              <a:gd name="connsiteX0" fmla="*/ 0 w 6991474"/>
              <a:gd name="connsiteY0" fmla="*/ 0 h 6858000"/>
              <a:gd name="connsiteX1" fmla="*/ 6991474 w 6991474"/>
              <a:gd name="connsiteY1" fmla="*/ 0 h 6858000"/>
              <a:gd name="connsiteX2" fmla="*/ 4328358 w 6991474"/>
              <a:gd name="connsiteY2" fmla="*/ 6858000 h 6858000"/>
              <a:gd name="connsiteX3" fmla="*/ 0 w 699147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91474" h="6858000">
                <a:moveTo>
                  <a:pt x="0" y="0"/>
                </a:moveTo>
                <a:lnTo>
                  <a:pt x="6991474" y="0"/>
                </a:lnTo>
                <a:lnTo>
                  <a:pt x="432835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36000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pl-PL" dirty="0"/>
              <a:t>Kliknij na ikonkę by wstawić zdjęcie</a:t>
            </a:r>
          </a:p>
        </p:txBody>
      </p:sp>
      <p:sp>
        <p:nvSpPr>
          <p:cNvPr id="118" name="Symbol zastępczy tekstu 117">
            <a:extLst>
              <a:ext uri="{FF2B5EF4-FFF2-40B4-BE49-F238E27FC236}">
                <a16:creationId xmlns:a16="http://schemas.microsoft.com/office/drawing/2014/main" xmlns="" id="{09B94DCC-D4BF-4B55-8898-8964CFB2E1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07238" y="4516192"/>
            <a:ext cx="4465638" cy="4270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pl-PL" sz="1200" b="1" kern="1200" cap="all" spc="250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/>
              <a:t>CLAIM</a:t>
            </a:r>
          </a:p>
        </p:txBody>
      </p:sp>
      <p:sp>
        <p:nvSpPr>
          <p:cNvPr id="152" name="Freeform 78">
            <a:extLst>
              <a:ext uri="{FF2B5EF4-FFF2-40B4-BE49-F238E27FC236}">
                <a16:creationId xmlns:a16="http://schemas.microsoft.com/office/drawing/2014/main" xmlns="" id="{20F0E302-8BF1-4DCD-A023-E0FB31078E5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113588" y="2425700"/>
            <a:ext cx="1665288" cy="717550"/>
          </a:xfrm>
          <a:custGeom>
            <a:avLst/>
            <a:gdLst>
              <a:gd name="T0" fmla="*/ 0 w 875"/>
              <a:gd name="T1" fmla="*/ 359 h 377"/>
              <a:gd name="T2" fmla="*/ 5 w 875"/>
              <a:gd name="T3" fmla="*/ 7 h 377"/>
              <a:gd name="T4" fmla="*/ 37 w 875"/>
              <a:gd name="T5" fmla="*/ 12 h 377"/>
              <a:gd name="T6" fmla="*/ 32 w 875"/>
              <a:gd name="T7" fmla="*/ 364 h 377"/>
              <a:gd name="T8" fmla="*/ 306 w 875"/>
              <a:gd name="T9" fmla="*/ 173 h 377"/>
              <a:gd name="T10" fmla="*/ 280 w 875"/>
              <a:gd name="T11" fmla="*/ 192 h 377"/>
              <a:gd name="T12" fmla="*/ 456 w 875"/>
              <a:gd name="T13" fmla="*/ 375 h 377"/>
              <a:gd name="T14" fmla="*/ 482 w 875"/>
              <a:gd name="T15" fmla="*/ 356 h 377"/>
              <a:gd name="T16" fmla="*/ 306 w 875"/>
              <a:gd name="T17" fmla="*/ 173 h 377"/>
              <a:gd name="T18" fmla="*/ 542 w 875"/>
              <a:gd name="T19" fmla="*/ 185 h 377"/>
              <a:gd name="T20" fmla="*/ 576 w 875"/>
              <a:gd name="T21" fmla="*/ 189 h 377"/>
              <a:gd name="T22" fmla="*/ 727 w 875"/>
              <a:gd name="T23" fmla="*/ 37 h 377"/>
              <a:gd name="T24" fmla="*/ 731 w 875"/>
              <a:gd name="T25" fmla="*/ 4 h 377"/>
              <a:gd name="T26" fmla="*/ 752 w 875"/>
              <a:gd name="T27" fmla="*/ 181 h 377"/>
              <a:gd name="T28" fmla="*/ 600 w 875"/>
              <a:gd name="T29" fmla="*/ 332 h 377"/>
              <a:gd name="T30" fmla="*/ 596 w 875"/>
              <a:gd name="T31" fmla="*/ 366 h 377"/>
              <a:gd name="T32" fmla="*/ 785 w 875"/>
              <a:gd name="T33" fmla="*/ 185 h 377"/>
              <a:gd name="T34" fmla="*/ 752 w 875"/>
              <a:gd name="T35" fmla="*/ 181 h 377"/>
              <a:gd name="T36" fmla="*/ 292 w 875"/>
              <a:gd name="T37" fmla="*/ 0 h 377"/>
              <a:gd name="T38" fmla="*/ 108 w 875"/>
              <a:gd name="T39" fmla="*/ 185 h 377"/>
              <a:gd name="T40" fmla="*/ 292 w 875"/>
              <a:gd name="T41" fmla="*/ 370 h 377"/>
              <a:gd name="T42" fmla="*/ 296 w 875"/>
              <a:gd name="T43" fmla="*/ 336 h 377"/>
              <a:gd name="T44" fmla="*/ 188 w 875"/>
              <a:gd name="T45" fmla="*/ 289 h 377"/>
              <a:gd name="T46" fmla="*/ 188 w 875"/>
              <a:gd name="T47" fmla="*/ 81 h 377"/>
              <a:gd name="T48" fmla="*/ 397 w 875"/>
              <a:gd name="T49" fmla="*/ 81 h 377"/>
              <a:gd name="T50" fmla="*/ 443 w 875"/>
              <a:gd name="T51" fmla="*/ 189 h 377"/>
              <a:gd name="T52" fmla="*/ 477 w 875"/>
              <a:gd name="T53" fmla="*/ 185 h 377"/>
              <a:gd name="T54" fmla="*/ 875 w 875"/>
              <a:gd name="T55" fmla="*/ 37 h 377"/>
              <a:gd name="T56" fmla="*/ 810 w 875"/>
              <a:gd name="T57" fmla="*/ 37 h 377"/>
              <a:gd name="T58" fmla="*/ 875 w 875"/>
              <a:gd name="T59" fmla="*/ 37 h 377"/>
              <a:gd name="T60" fmla="*/ 816 w 875"/>
              <a:gd name="T61" fmla="*/ 37 h 377"/>
              <a:gd name="T62" fmla="*/ 869 w 875"/>
              <a:gd name="T63" fmla="*/ 37 h 377"/>
              <a:gd name="T64" fmla="*/ 858 w 875"/>
              <a:gd name="T65" fmla="*/ 53 h 377"/>
              <a:gd name="T66" fmla="*/ 852 w 875"/>
              <a:gd name="T67" fmla="*/ 54 h 377"/>
              <a:gd name="T68" fmla="*/ 835 w 875"/>
              <a:gd name="T69" fmla="*/ 42 h 377"/>
              <a:gd name="T70" fmla="*/ 830 w 875"/>
              <a:gd name="T71" fmla="*/ 54 h 377"/>
              <a:gd name="T72" fmla="*/ 845 w 875"/>
              <a:gd name="T73" fmla="*/ 20 h 377"/>
              <a:gd name="T74" fmla="*/ 858 w 875"/>
              <a:gd name="T75" fmla="*/ 53 h 377"/>
              <a:gd name="T76" fmla="*/ 835 w 875"/>
              <a:gd name="T77" fmla="*/ 37 h 377"/>
              <a:gd name="T78" fmla="*/ 845 w 875"/>
              <a:gd name="T79" fmla="*/ 25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75" h="377">
                <a:moveTo>
                  <a:pt x="5" y="364"/>
                </a:moveTo>
                <a:cubicBezTo>
                  <a:pt x="2" y="364"/>
                  <a:pt x="0" y="361"/>
                  <a:pt x="0" y="359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2" y="7"/>
                  <a:pt x="5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5" y="7"/>
                  <a:pt x="37" y="9"/>
                  <a:pt x="37" y="12"/>
                </a:cubicBezTo>
                <a:cubicBezTo>
                  <a:pt x="37" y="359"/>
                  <a:pt x="37" y="359"/>
                  <a:pt x="37" y="359"/>
                </a:cubicBezTo>
                <a:cubicBezTo>
                  <a:pt x="37" y="361"/>
                  <a:pt x="35" y="364"/>
                  <a:pt x="32" y="364"/>
                </a:cubicBezTo>
                <a:lnTo>
                  <a:pt x="5" y="364"/>
                </a:lnTo>
                <a:close/>
                <a:moveTo>
                  <a:pt x="306" y="173"/>
                </a:moveTo>
                <a:cubicBezTo>
                  <a:pt x="304" y="171"/>
                  <a:pt x="301" y="171"/>
                  <a:pt x="299" y="173"/>
                </a:cubicBezTo>
                <a:cubicBezTo>
                  <a:pt x="280" y="192"/>
                  <a:pt x="280" y="192"/>
                  <a:pt x="280" y="192"/>
                </a:cubicBezTo>
                <a:cubicBezTo>
                  <a:pt x="278" y="194"/>
                  <a:pt x="278" y="197"/>
                  <a:pt x="280" y="199"/>
                </a:cubicBezTo>
                <a:cubicBezTo>
                  <a:pt x="456" y="375"/>
                  <a:pt x="456" y="375"/>
                  <a:pt x="456" y="375"/>
                </a:cubicBezTo>
                <a:cubicBezTo>
                  <a:pt x="458" y="377"/>
                  <a:pt x="461" y="377"/>
                  <a:pt x="463" y="375"/>
                </a:cubicBezTo>
                <a:cubicBezTo>
                  <a:pt x="482" y="356"/>
                  <a:pt x="482" y="356"/>
                  <a:pt x="482" y="356"/>
                </a:cubicBezTo>
                <a:cubicBezTo>
                  <a:pt x="484" y="354"/>
                  <a:pt x="484" y="350"/>
                  <a:pt x="482" y="348"/>
                </a:cubicBezTo>
                <a:lnTo>
                  <a:pt x="306" y="173"/>
                </a:lnTo>
                <a:close/>
                <a:moveTo>
                  <a:pt x="727" y="0"/>
                </a:moveTo>
                <a:cubicBezTo>
                  <a:pt x="625" y="0"/>
                  <a:pt x="542" y="83"/>
                  <a:pt x="542" y="185"/>
                </a:cubicBezTo>
                <a:cubicBezTo>
                  <a:pt x="542" y="185"/>
                  <a:pt x="542" y="189"/>
                  <a:pt x="546" y="189"/>
                </a:cubicBezTo>
                <a:cubicBezTo>
                  <a:pt x="576" y="189"/>
                  <a:pt x="576" y="189"/>
                  <a:pt x="576" y="189"/>
                </a:cubicBezTo>
                <a:cubicBezTo>
                  <a:pt x="580" y="189"/>
                  <a:pt x="580" y="185"/>
                  <a:pt x="580" y="185"/>
                </a:cubicBezTo>
                <a:cubicBezTo>
                  <a:pt x="580" y="103"/>
                  <a:pt x="646" y="37"/>
                  <a:pt x="727" y="37"/>
                </a:cubicBezTo>
                <a:cubicBezTo>
                  <a:pt x="727" y="37"/>
                  <a:pt x="731" y="38"/>
                  <a:pt x="731" y="33"/>
                </a:cubicBezTo>
                <a:cubicBezTo>
                  <a:pt x="731" y="4"/>
                  <a:pt x="731" y="4"/>
                  <a:pt x="731" y="4"/>
                </a:cubicBezTo>
                <a:cubicBezTo>
                  <a:pt x="731" y="0"/>
                  <a:pt x="727" y="0"/>
                  <a:pt x="727" y="0"/>
                </a:cubicBezTo>
                <a:moveTo>
                  <a:pt x="752" y="181"/>
                </a:moveTo>
                <a:cubicBezTo>
                  <a:pt x="748" y="181"/>
                  <a:pt x="747" y="185"/>
                  <a:pt x="747" y="185"/>
                </a:cubicBezTo>
                <a:cubicBezTo>
                  <a:pt x="747" y="266"/>
                  <a:pt x="681" y="332"/>
                  <a:pt x="600" y="332"/>
                </a:cubicBezTo>
                <a:cubicBezTo>
                  <a:pt x="600" y="332"/>
                  <a:pt x="596" y="333"/>
                  <a:pt x="596" y="336"/>
                </a:cubicBezTo>
                <a:cubicBezTo>
                  <a:pt x="596" y="366"/>
                  <a:pt x="596" y="366"/>
                  <a:pt x="596" y="366"/>
                </a:cubicBezTo>
                <a:cubicBezTo>
                  <a:pt x="596" y="370"/>
                  <a:pt x="600" y="370"/>
                  <a:pt x="600" y="370"/>
                </a:cubicBezTo>
                <a:cubicBezTo>
                  <a:pt x="702" y="370"/>
                  <a:pt x="785" y="287"/>
                  <a:pt x="785" y="185"/>
                </a:cubicBezTo>
                <a:cubicBezTo>
                  <a:pt x="785" y="185"/>
                  <a:pt x="785" y="181"/>
                  <a:pt x="780" y="181"/>
                </a:cubicBezTo>
                <a:lnTo>
                  <a:pt x="752" y="181"/>
                </a:lnTo>
                <a:close/>
                <a:moveTo>
                  <a:pt x="423" y="54"/>
                </a:moveTo>
                <a:cubicBezTo>
                  <a:pt x="388" y="19"/>
                  <a:pt x="342" y="0"/>
                  <a:pt x="292" y="0"/>
                </a:cubicBezTo>
                <a:cubicBezTo>
                  <a:pt x="243" y="0"/>
                  <a:pt x="197" y="19"/>
                  <a:pt x="162" y="54"/>
                </a:cubicBezTo>
                <a:cubicBezTo>
                  <a:pt x="127" y="89"/>
                  <a:pt x="108" y="135"/>
                  <a:pt x="108" y="185"/>
                </a:cubicBezTo>
                <a:cubicBezTo>
                  <a:pt x="108" y="234"/>
                  <a:pt x="127" y="281"/>
                  <a:pt x="162" y="315"/>
                </a:cubicBezTo>
                <a:cubicBezTo>
                  <a:pt x="197" y="350"/>
                  <a:pt x="243" y="370"/>
                  <a:pt x="292" y="370"/>
                </a:cubicBezTo>
                <a:cubicBezTo>
                  <a:pt x="292" y="370"/>
                  <a:pt x="296" y="370"/>
                  <a:pt x="296" y="365"/>
                </a:cubicBezTo>
                <a:cubicBezTo>
                  <a:pt x="296" y="336"/>
                  <a:pt x="296" y="336"/>
                  <a:pt x="296" y="336"/>
                </a:cubicBezTo>
                <a:cubicBezTo>
                  <a:pt x="296" y="332"/>
                  <a:pt x="292" y="332"/>
                  <a:pt x="292" y="332"/>
                </a:cubicBezTo>
                <a:cubicBezTo>
                  <a:pt x="253" y="332"/>
                  <a:pt x="216" y="317"/>
                  <a:pt x="188" y="289"/>
                </a:cubicBezTo>
                <a:cubicBezTo>
                  <a:pt x="160" y="261"/>
                  <a:pt x="145" y="224"/>
                  <a:pt x="145" y="185"/>
                </a:cubicBezTo>
                <a:cubicBezTo>
                  <a:pt x="145" y="145"/>
                  <a:pt x="160" y="108"/>
                  <a:pt x="188" y="81"/>
                </a:cubicBezTo>
                <a:cubicBezTo>
                  <a:pt x="216" y="53"/>
                  <a:pt x="253" y="37"/>
                  <a:pt x="292" y="37"/>
                </a:cubicBezTo>
                <a:cubicBezTo>
                  <a:pt x="332" y="37"/>
                  <a:pt x="369" y="53"/>
                  <a:pt x="397" y="81"/>
                </a:cubicBezTo>
                <a:cubicBezTo>
                  <a:pt x="424" y="108"/>
                  <a:pt x="440" y="145"/>
                  <a:pt x="440" y="185"/>
                </a:cubicBezTo>
                <a:cubicBezTo>
                  <a:pt x="440" y="185"/>
                  <a:pt x="440" y="189"/>
                  <a:pt x="443" y="189"/>
                </a:cubicBezTo>
                <a:cubicBezTo>
                  <a:pt x="473" y="189"/>
                  <a:pt x="473" y="189"/>
                  <a:pt x="473" y="189"/>
                </a:cubicBezTo>
                <a:cubicBezTo>
                  <a:pt x="477" y="189"/>
                  <a:pt x="477" y="185"/>
                  <a:pt x="477" y="185"/>
                </a:cubicBezTo>
                <a:cubicBezTo>
                  <a:pt x="477" y="135"/>
                  <a:pt x="458" y="89"/>
                  <a:pt x="423" y="54"/>
                </a:cubicBezTo>
                <a:moveTo>
                  <a:pt x="875" y="37"/>
                </a:moveTo>
                <a:cubicBezTo>
                  <a:pt x="875" y="20"/>
                  <a:pt x="863" y="4"/>
                  <a:pt x="842" y="4"/>
                </a:cubicBezTo>
                <a:cubicBezTo>
                  <a:pt x="821" y="4"/>
                  <a:pt x="810" y="20"/>
                  <a:pt x="810" y="37"/>
                </a:cubicBezTo>
                <a:cubicBezTo>
                  <a:pt x="810" y="55"/>
                  <a:pt x="821" y="70"/>
                  <a:pt x="842" y="70"/>
                </a:cubicBezTo>
                <a:cubicBezTo>
                  <a:pt x="863" y="70"/>
                  <a:pt x="875" y="55"/>
                  <a:pt x="875" y="37"/>
                </a:cubicBezTo>
                <a:moveTo>
                  <a:pt x="842" y="65"/>
                </a:moveTo>
                <a:cubicBezTo>
                  <a:pt x="825" y="65"/>
                  <a:pt x="816" y="53"/>
                  <a:pt x="816" y="37"/>
                </a:cubicBezTo>
                <a:cubicBezTo>
                  <a:pt x="816" y="22"/>
                  <a:pt x="825" y="10"/>
                  <a:pt x="842" y="10"/>
                </a:cubicBezTo>
                <a:cubicBezTo>
                  <a:pt x="859" y="10"/>
                  <a:pt x="869" y="22"/>
                  <a:pt x="869" y="37"/>
                </a:cubicBezTo>
                <a:cubicBezTo>
                  <a:pt x="869" y="53"/>
                  <a:pt x="859" y="65"/>
                  <a:pt x="842" y="65"/>
                </a:cubicBezTo>
                <a:moveTo>
                  <a:pt x="858" y="53"/>
                </a:moveTo>
                <a:cubicBezTo>
                  <a:pt x="858" y="54"/>
                  <a:pt x="858" y="54"/>
                  <a:pt x="858" y="54"/>
                </a:cubicBezTo>
                <a:cubicBezTo>
                  <a:pt x="852" y="54"/>
                  <a:pt x="852" y="54"/>
                  <a:pt x="852" y="54"/>
                </a:cubicBezTo>
                <a:cubicBezTo>
                  <a:pt x="842" y="42"/>
                  <a:pt x="842" y="42"/>
                  <a:pt x="842" y="42"/>
                </a:cubicBezTo>
                <a:cubicBezTo>
                  <a:pt x="835" y="42"/>
                  <a:pt x="835" y="42"/>
                  <a:pt x="835" y="42"/>
                </a:cubicBezTo>
                <a:cubicBezTo>
                  <a:pt x="835" y="54"/>
                  <a:pt x="835" y="54"/>
                  <a:pt x="835" y="54"/>
                </a:cubicBezTo>
                <a:cubicBezTo>
                  <a:pt x="830" y="54"/>
                  <a:pt x="830" y="54"/>
                  <a:pt x="830" y="54"/>
                </a:cubicBezTo>
                <a:cubicBezTo>
                  <a:pt x="830" y="20"/>
                  <a:pt x="830" y="20"/>
                  <a:pt x="830" y="20"/>
                </a:cubicBezTo>
                <a:cubicBezTo>
                  <a:pt x="845" y="20"/>
                  <a:pt x="845" y="20"/>
                  <a:pt x="845" y="20"/>
                </a:cubicBezTo>
                <a:cubicBezTo>
                  <a:pt x="860" y="20"/>
                  <a:pt x="861" y="39"/>
                  <a:pt x="848" y="41"/>
                </a:cubicBezTo>
                <a:lnTo>
                  <a:pt x="858" y="53"/>
                </a:lnTo>
                <a:close/>
                <a:moveTo>
                  <a:pt x="835" y="25"/>
                </a:moveTo>
                <a:cubicBezTo>
                  <a:pt x="835" y="37"/>
                  <a:pt x="835" y="37"/>
                  <a:pt x="835" y="37"/>
                </a:cubicBezTo>
                <a:cubicBezTo>
                  <a:pt x="845" y="37"/>
                  <a:pt x="845" y="37"/>
                  <a:pt x="845" y="37"/>
                </a:cubicBezTo>
                <a:cubicBezTo>
                  <a:pt x="854" y="37"/>
                  <a:pt x="854" y="25"/>
                  <a:pt x="845" y="25"/>
                </a:cubicBezTo>
                <a:lnTo>
                  <a:pt x="835" y="25"/>
                </a:lnTo>
                <a:close/>
              </a:path>
            </a:pathLst>
          </a:custGeom>
          <a:solidFill>
            <a:srgbClr val="55565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53" name="Rectangle 79">
            <a:extLst>
              <a:ext uri="{FF2B5EF4-FFF2-40B4-BE49-F238E27FC236}">
                <a16:creationId xmlns:a16="http://schemas.microsoft.com/office/drawing/2014/main" xmlns="" id="{217494B7-80D7-42E6-9C6F-0B9BBC41A2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107238" y="3333750"/>
            <a:ext cx="1484313" cy="30163"/>
          </a:xfrm>
          <a:prstGeom prst="rect">
            <a:avLst/>
          </a:prstGeom>
          <a:solidFill>
            <a:srgbClr val="CF0A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5" name="Podtytuł 2">
            <a:extLst>
              <a:ext uri="{FF2B5EF4-FFF2-40B4-BE49-F238E27FC236}">
                <a16:creationId xmlns:a16="http://schemas.microsoft.com/office/drawing/2014/main" xmlns="" id="{AC0F26F9-6A2E-4EA0-893A-2F4FA2FEBD62}"/>
              </a:ext>
            </a:extLst>
          </p:cNvPr>
          <p:cNvSpPr txBox="1">
            <a:spLocks/>
          </p:cNvSpPr>
          <p:nvPr userDrawn="1"/>
        </p:nvSpPr>
        <p:spPr>
          <a:xfrm>
            <a:off x="9839766" y="6370448"/>
            <a:ext cx="1733110" cy="2115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pl-PL"/>
            </a:defPPr>
            <a:lvl1pPr indent="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None/>
              <a:defRPr sz="1200" b="1" cap="all" spc="250" baseline="0">
                <a:solidFill>
                  <a:schemeClr val="accent1"/>
                </a:solidFill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 algn="r"/>
            <a:r>
              <a:rPr lang="pl-PL" sz="1100" spc="200" baseline="0" dirty="0"/>
              <a:t>grupaiqs.pl</a:t>
            </a:r>
          </a:p>
        </p:txBody>
      </p:sp>
    </p:spTree>
    <p:extLst>
      <p:ext uri="{BB962C8B-B14F-4D97-AF65-F5344CB8AC3E}">
        <p14:creationId xmlns:p14="http://schemas.microsoft.com/office/powerpoint/2010/main" xmlns="" val="40489811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wa elementy +2 zdjęc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xmlns="" id="{A58B6D4F-63DB-4D00-B520-3529703DC7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72200" y="1160463"/>
            <a:ext cx="5400000" cy="23034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xmlns="" id="{324C539D-EA13-47F0-AB34-49A3B1072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CD0A9507-3C24-4372-8169-2F45F51EEB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1828" y="1160462"/>
            <a:ext cx="5400000" cy="2304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xmlns="" id="{1FCEEEDA-1C4F-421E-9196-3D7A0489D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1D9A-9559-4CDC-AFDF-D384632013F4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xmlns="" id="{BECC4235-F766-4939-8725-0900CB1E3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xmlns="" id="{963643DE-981F-46F9-9F25-2C83FFA11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8" name="Symbol zastępczy zawartości 2">
            <a:extLst>
              <a:ext uri="{FF2B5EF4-FFF2-40B4-BE49-F238E27FC236}">
                <a16:creationId xmlns:a16="http://schemas.microsoft.com/office/drawing/2014/main" xmlns="" id="{BDF67453-DB02-4360-9B2F-1AD1F32A1280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1828" y="3603237"/>
            <a:ext cx="5400000" cy="2304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12" name="Symbol zastępczy obrazu 10">
            <a:extLst>
              <a:ext uri="{FF2B5EF4-FFF2-40B4-BE49-F238E27FC236}">
                <a16:creationId xmlns:a16="http://schemas.microsoft.com/office/drawing/2014/main" xmlns="" id="{73EDA2BA-AB2A-4488-9DA7-56F604EC26C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72200" y="3603237"/>
            <a:ext cx="5400000" cy="23034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pl-PL" dirty="0"/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xmlns="" id="{1C69C9B5-FF70-4446-A463-FC958694EAE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6000" y="5957336"/>
            <a:ext cx="5483225" cy="371403"/>
          </a:xfrm>
        </p:spPr>
        <p:txBody>
          <a:bodyPr lIns="36000" tIns="0" rIns="36000" bIns="0" anchor="ctr">
            <a:noAutofit/>
          </a:bodyPr>
          <a:lstStyle>
            <a:lvl1pPr marL="0" indent="0" algn="r">
              <a:buNone/>
              <a:defRPr sz="1000" baseline="0"/>
            </a:lvl1pPr>
          </a:lstStyle>
          <a:p>
            <a:pPr lvl="0"/>
            <a:r>
              <a:rPr lang="pl-PL" dirty="0"/>
              <a:t>Kliknij, aby dodać </a:t>
            </a:r>
            <a:r>
              <a:rPr lang="pl-PL" sz="1000" dirty="0">
                <a:solidFill>
                  <a:schemeClr val="tx2"/>
                </a:solidFill>
              </a:rPr>
              <a:t>notę metodologiczną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809190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14FE9ED5-8FC0-4996-B39F-19982842B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xmlns="" id="{90D3C300-86B2-4A3E-9FDE-354B081F8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28A3D-C027-491D-BE58-09894E660554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xmlns="" id="{371D981B-0B9D-48EC-8D9F-FF001ED7F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10DADC9F-2A56-41D4-B5E2-13FD533CD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xmlns="" id="{58EFAA50-A591-4981-B0EB-CE32141DE1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0" y="5957336"/>
            <a:ext cx="5483225" cy="371403"/>
          </a:xfrm>
        </p:spPr>
        <p:txBody>
          <a:bodyPr lIns="36000" tIns="0" rIns="36000" bIns="0" anchor="ctr">
            <a:noAutofit/>
          </a:bodyPr>
          <a:lstStyle>
            <a:lvl1pPr marL="0" indent="0" algn="r">
              <a:buNone/>
              <a:defRPr sz="1000" baseline="0"/>
            </a:lvl1pPr>
          </a:lstStyle>
          <a:p>
            <a:pPr lvl="0"/>
            <a:r>
              <a:rPr lang="pl-PL" dirty="0"/>
              <a:t>Kliknij, aby dodać </a:t>
            </a:r>
            <a:r>
              <a:rPr lang="pl-PL" sz="1000" dirty="0">
                <a:solidFill>
                  <a:schemeClr val="tx2"/>
                </a:solidFill>
              </a:rPr>
              <a:t>notę metodologiczną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204722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cierz zdję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ymbol zastępczy obrazu 17">
            <a:extLst>
              <a:ext uri="{FF2B5EF4-FFF2-40B4-BE49-F238E27FC236}">
                <a16:creationId xmlns:a16="http://schemas.microsoft.com/office/drawing/2014/main" xmlns="" id="{96C04BAA-ED4E-42F1-BC43-5935A945ED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95875" y="1160463"/>
            <a:ext cx="2013435" cy="1448135"/>
          </a:xfrm>
          <a:custGeom>
            <a:avLst/>
            <a:gdLst>
              <a:gd name="connsiteX0" fmla="*/ 0 w 2013435"/>
              <a:gd name="connsiteY0" fmla="*/ 0 h 1478454"/>
              <a:gd name="connsiteX1" fmla="*/ 2013435 w 2013435"/>
              <a:gd name="connsiteY1" fmla="*/ 0 h 1478454"/>
              <a:gd name="connsiteX2" fmla="*/ 2013435 w 2013435"/>
              <a:gd name="connsiteY2" fmla="*/ 1478454 h 1478454"/>
              <a:gd name="connsiteX3" fmla="*/ 0 w 2013435"/>
              <a:gd name="connsiteY3" fmla="*/ 1478454 h 147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3435" h="1478454">
                <a:moveTo>
                  <a:pt x="0" y="0"/>
                </a:moveTo>
                <a:lnTo>
                  <a:pt x="2013435" y="0"/>
                </a:lnTo>
                <a:lnTo>
                  <a:pt x="2013435" y="1478454"/>
                </a:lnTo>
                <a:lnTo>
                  <a:pt x="0" y="147845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endParaRPr lang="pl-PL" dirty="0"/>
          </a:p>
        </p:txBody>
      </p:sp>
      <p:sp>
        <p:nvSpPr>
          <p:cNvPr id="19" name="Symbol zastępczy obrazu 18">
            <a:extLst>
              <a:ext uri="{FF2B5EF4-FFF2-40B4-BE49-F238E27FC236}">
                <a16:creationId xmlns:a16="http://schemas.microsoft.com/office/drawing/2014/main" xmlns="" id="{8626DDD5-4506-4316-87E3-363E2E81290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25275" y="1160463"/>
            <a:ext cx="2013435" cy="1448135"/>
          </a:xfrm>
          <a:custGeom>
            <a:avLst/>
            <a:gdLst>
              <a:gd name="connsiteX0" fmla="*/ 0 w 2013435"/>
              <a:gd name="connsiteY0" fmla="*/ 0 h 1478454"/>
              <a:gd name="connsiteX1" fmla="*/ 2013435 w 2013435"/>
              <a:gd name="connsiteY1" fmla="*/ 0 h 1478454"/>
              <a:gd name="connsiteX2" fmla="*/ 2013435 w 2013435"/>
              <a:gd name="connsiteY2" fmla="*/ 1478454 h 1478454"/>
              <a:gd name="connsiteX3" fmla="*/ 0 w 2013435"/>
              <a:gd name="connsiteY3" fmla="*/ 1478454 h 147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3435" h="1478454">
                <a:moveTo>
                  <a:pt x="0" y="0"/>
                </a:moveTo>
                <a:lnTo>
                  <a:pt x="2013435" y="0"/>
                </a:lnTo>
                <a:lnTo>
                  <a:pt x="2013435" y="1478454"/>
                </a:lnTo>
                <a:lnTo>
                  <a:pt x="0" y="147845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endParaRPr lang="pl-PL" dirty="0"/>
          </a:p>
        </p:txBody>
      </p:sp>
      <p:sp>
        <p:nvSpPr>
          <p:cNvPr id="20" name="Symbol zastępczy obrazu 19">
            <a:extLst>
              <a:ext uri="{FF2B5EF4-FFF2-40B4-BE49-F238E27FC236}">
                <a16:creationId xmlns:a16="http://schemas.microsoft.com/office/drawing/2014/main" xmlns="" id="{E8EE9C81-9DD2-49F5-9663-1DE778A000E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554675" y="1160463"/>
            <a:ext cx="2013435" cy="1448135"/>
          </a:xfrm>
          <a:custGeom>
            <a:avLst/>
            <a:gdLst>
              <a:gd name="connsiteX0" fmla="*/ 0 w 2013435"/>
              <a:gd name="connsiteY0" fmla="*/ 0 h 1478454"/>
              <a:gd name="connsiteX1" fmla="*/ 2013435 w 2013435"/>
              <a:gd name="connsiteY1" fmla="*/ 0 h 1478454"/>
              <a:gd name="connsiteX2" fmla="*/ 2013435 w 2013435"/>
              <a:gd name="connsiteY2" fmla="*/ 1478454 h 1478454"/>
              <a:gd name="connsiteX3" fmla="*/ 0 w 2013435"/>
              <a:gd name="connsiteY3" fmla="*/ 1478454 h 147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3435" h="1478454">
                <a:moveTo>
                  <a:pt x="0" y="0"/>
                </a:moveTo>
                <a:lnTo>
                  <a:pt x="2013435" y="0"/>
                </a:lnTo>
                <a:lnTo>
                  <a:pt x="2013435" y="1478454"/>
                </a:lnTo>
                <a:lnTo>
                  <a:pt x="0" y="147845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endParaRPr lang="pl-PL" dirty="0"/>
          </a:p>
        </p:txBody>
      </p:sp>
      <p:sp>
        <p:nvSpPr>
          <p:cNvPr id="21" name="Symbol zastępczy obrazu 20">
            <a:extLst>
              <a:ext uri="{FF2B5EF4-FFF2-40B4-BE49-F238E27FC236}">
                <a16:creationId xmlns:a16="http://schemas.microsoft.com/office/drawing/2014/main" xmlns="" id="{F3026B3B-42AE-446A-878C-7053CA1BD96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98880" y="2808914"/>
            <a:ext cx="2013435" cy="1448135"/>
          </a:xfrm>
          <a:custGeom>
            <a:avLst/>
            <a:gdLst>
              <a:gd name="connsiteX0" fmla="*/ 0 w 2013435"/>
              <a:gd name="connsiteY0" fmla="*/ 0 h 1478454"/>
              <a:gd name="connsiteX1" fmla="*/ 2013435 w 2013435"/>
              <a:gd name="connsiteY1" fmla="*/ 0 h 1478454"/>
              <a:gd name="connsiteX2" fmla="*/ 2013435 w 2013435"/>
              <a:gd name="connsiteY2" fmla="*/ 1478454 h 1478454"/>
              <a:gd name="connsiteX3" fmla="*/ 0 w 2013435"/>
              <a:gd name="connsiteY3" fmla="*/ 1478454 h 147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3435" h="1478454">
                <a:moveTo>
                  <a:pt x="0" y="0"/>
                </a:moveTo>
                <a:lnTo>
                  <a:pt x="2013435" y="0"/>
                </a:lnTo>
                <a:lnTo>
                  <a:pt x="2013435" y="1478454"/>
                </a:lnTo>
                <a:lnTo>
                  <a:pt x="0" y="147845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endParaRPr lang="pl-PL" dirty="0"/>
          </a:p>
        </p:txBody>
      </p:sp>
      <p:sp>
        <p:nvSpPr>
          <p:cNvPr id="22" name="Symbol zastępczy obrazu 21">
            <a:extLst>
              <a:ext uri="{FF2B5EF4-FFF2-40B4-BE49-F238E27FC236}">
                <a16:creationId xmlns:a16="http://schemas.microsoft.com/office/drawing/2014/main" xmlns="" id="{DEA43C0E-578D-4F7A-AF65-795C77C6B4B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28280" y="2808914"/>
            <a:ext cx="2013435" cy="1448135"/>
          </a:xfrm>
          <a:custGeom>
            <a:avLst/>
            <a:gdLst>
              <a:gd name="connsiteX0" fmla="*/ 0 w 2013435"/>
              <a:gd name="connsiteY0" fmla="*/ 0 h 1478454"/>
              <a:gd name="connsiteX1" fmla="*/ 2013435 w 2013435"/>
              <a:gd name="connsiteY1" fmla="*/ 0 h 1478454"/>
              <a:gd name="connsiteX2" fmla="*/ 2013435 w 2013435"/>
              <a:gd name="connsiteY2" fmla="*/ 1478454 h 1478454"/>
              <a:gd name="connsiteX3" fmla="*/ 0 w 2013435"/>
              <a:gd name="connsiteY3" fmla="*/ 1478454 h 147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3435" h="1478454">
                <a:moveTo>
                  <a:pt x="0" y="0"/>
                </a:moveTo>
                <a:lnTo>
                  <a:pt x="2013435" y="0"/>
                </a:lnTo>
                <a:lnTo>
                  <a:pt x="2013435" y="1478454"/>
                </a:lnTo>
                <a:lnTo>
                  <a:pt x="0" y="147845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endParaRPr lang="pl-PL" dirty="0"/>
          </a:p>
        </p:txBody>
      </p:sp>
      <p:sp>
        <p:nvSpPr>
          <p:cNvPr id="23" name="Symbol zastępczy obrazu 22">
            <a:extLst>
              <a:ext uri="{FF2B5EF4-FFF2-40B4-BE49-F238E27FC236}">
                <a16:creationId xmlns:a16="http://schemas.microsoft.com/office/drawing/2014/main" xmlns="" id="{5F221446-8193-43D6-81CC-2AA4F839C86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557680" y="2808914"/>
            <a:ext cx="2013435" cy="1448135"/>
          </a:xfrm>
          <a:custGeom>
            <a:avLst/>
            <a:gdLst>
              <a:gd name="connsiteX0" fmla="*/ 0 w 2013435"/>
              <a:gd name="connsiteY0" fmla="*/ 0 h 1478454"/>
              <a:gd name="connsiteX1" fmla="*/ 2013435 w 2013435"/>
              <a:gd name="connsiteY1" fmla="*/ 0 h 1478454"/>
              <a:gd name="connsiteX2" fmla="*/ 2013435 w 2013435"/>
              <a:gd name="connsiteY2" fmla="*/ 1478454 h 1478454"/>
              <a:gd name="connsiteX3" fmla="*/ 0 w 2013435"/>
              <a:gd name="connsiteY3" fmla="*/ 1478454 h 147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3435" h="1478454">
                <a:moveTo>
                  <a:pt x="0" y="0"/>
                </a:moveTo>
                <a:lnTo>
                  <a:pt x="2013435" y="0"/>
                </a:lnTo>
                <a:lnTo>
                  <a:pt x="2013435" y="1478454"/>
                </a:lnTo>
                <a:lnTo>
                  <a:pt x="0" y="147845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endParaRPr lang="pl-PL" dirty="0"/>
          </a:p>
        </p:txBody>
      </p:sp>
      <p:sp>
        <p:nvSpPr>
          <p:cNvPr id="24" name="Symbol zastępczy obrazu 23">
            <a:extLst>
              <a:ext uri="{FF2B5EF4-FFF2-40B4-BE49-F238E27FC236}">
                <a16:creationId xmlns:a16="http://schemas.microsoft.com/office/drawing/2014/main" xmlns="" id="{DF01FA7B-3701-429B-B731-10351F09E2C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101885" y="4457365"/>
            <a:ext cx="2013435" cy="1448135"/>
          </a:xfrm>
          <a:custGeom>
            <a:avLst/>
            <a:gdLst>
              <a:gd name="connsiteX0" fmla="*/ 0 w 2013435"/>
              <a:gd name="connsiteY0" fmla="*/ 0 h 1478454"/>
              <a:gd name="connsiteX1" fmla="*/ 2013435 w 2013435"/>
              <a:gd name="connsiteY1" fmla="*/ 0 h 1478454"/>
              <a:gd name="connsiteX2" fmla="*/ 2013435 w 2013435"/>
              <a:gd name="connsiteY2" fmla="*/ 1478454 h 1478454"/>
              <a:gd name="connsiteX3" fmla="*/ 0 w 2013435"/>
              <a:gd name="connsiteY3" fmla="*/ 1478454 h 147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3435" h="1478454">
                <a:moveTo>
                  <a:pt x="0" y="0"/>
                </a:moveTo>
                <a:lnTo>
                  <a:pt x="2013435" y="0"/>
                </a:lnTo>
                <a:lnTo>
                  <a:pt x="2013435" y="1478454"/>
                </a:lnTo>
                <a:lnTo>
                  <a:pt x="0" y="147845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endParaRPr lang="pl-PL" dirty="0"/>
          </a:p>
        </p:txBody>
      </p:sp>
      <p:sp>
        <p:nvSpPr>
          <p:cNvPr id="25" name="Symbol zastępczy obrazu 24">
            <a:extLst>
              <a:ext uri="{FF2B5EF4-FFF2-40B4-BE49-F238E27FC236}">
                <a16:creationId xmlns:a16="http://schemas.microsoft.com/office/drawing/2014/main" xmlns="" id="{A1AB235B-B455-4C46-9283-AFD7CC48AE6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331285" y="4457365"/>
            <a:ext cx="2013435" cy="1448135"/>
          </a:xfrm>
          <a:custGeom>
            <a:avLst/>
            <a:gdLst>
              <a:gd name="connsiteX0" fmla="*/ 0 w 2013435"/>
              <a:gd name="connsiteY0" fmla="*/ 0 h 1478454"/>
              <a:gd name="connsiteX1" fmla="*/ 2013435 w 2013435"/>
              <a:gd name="connsiteY1" fmla="*/ 0 h 1478454"/>
              <a:gd name="connsiteX2" fmla="*/ 2013435 w 2013435"/>
              <a:gd name="connsiteY2" fmla="*/ 1478454 h 1478454"/>
              <a:gd name="connsiteX3" fmla="*/ 0 w 2013435"/>
              <a:gd name="connsiteY3" fmla="*/ 1478454 h 147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3435" h="1478454">
                <a:moveTo>
                  <a:pt x="0" y="0"/>
                </a:moveTo>
                <a:lnTo>
                  <a:pt x="2013435" y="0"/>
                </a:lnTo>
                <a:lnTo>
                  <a:pt x="2013435" y="1478454"/>
                </a:lnTo>
                <a:lnTo>
                  <a:pt x="0" y="147845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endParaRPr lang="pl-PL" dirty="0"/>
          </a:p>
        </p:txBody>
      </p:sp>
      <p:sp>
        <p:nvSpPr>
          <p:cNvPr id="26" name="Symbol zastępczy obrazu 25">
            <a:extLst>
              <a:ext uri="{FF2B5EF4-FFF2-40B4-BE49-F238E27FC236}">
                <a16:creationId xmlns:a16="http://schemas.microsoft.com/office/drawing/2014/main" xmlns="" id="{DC896983-E1A4-4620-AEC1-20C441F60D80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560685" y="4457365"/>
            <a:ext cx="2013435" cy="1448135"/>
          </a:xfrm>
          <a:custGeom>
            <a:avLst/>
            <a:gdLst>
              <a:gd name="connsiteX0" fmla="*/ 0 w 2013435"/>
              <a:gd name="connsiteY0" fmla="*/ 0 h 1478454"/>
              <a:gd name="connsiteX1" fmla="*/ 2013435 w 2013435"/>
              <a:gd name="connsiteY1" fmla="*/ 0 h 1478454"/>
              <a:gd name="connsiteX2" fmla="*/ 2013435 w 2013435"/>
              <a:gd name="connsiteY2" fmla="*/ 1478454 h 1478454"/>
              <a:gd name="connsiteX3" fmla="*/ 0 w 2013435"/>
              <a:gd name="connsiteY3" fmla="*/ 1478454 h 147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3435" h="1478454">
                <a:moveTo>
                  <a:pt x="0" y="0"/>
                </a:moveTo>
                <a:lnTo>
                  <a:pt x="2013435" y="0"/>
                </a:lnTo>
                <a:lnTo>
                  <a:pt x="2013435" y="1478454"/>
                </a:lnTo>
                <a:lnTo>
                  <a:pt x="0" y="147845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xmlns="" id="{14FE9ED5-8FC0-4996-B39F-19982842B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xmlns="" id="{90D3C300-86B2-4A3E-9FDE-354B081F8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0673-C888-4348-B31E-C11AEC29D2B0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xmlns="" id="{371D981B-0B9D-48EC-8D9F-FF001ED7F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10DADC9F-2A56-41D4-B5E2-13FD533CD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xmlns="" id="{58EFAA50-A591-4981-B0EB-CE32141DE1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0" y="5957336"/>
            <a:ext cx="5483225" cy="371403"/>
          </a:xfrm>
        </p:spPr>
        <p:txBody>
          <a:bodyPr lIns="36000" tIns="0" rIns="36000" bIns="0" anchor="ctr">
            <a:noAutofit/>
          </a:bodyPr>
          <a:lstStyle>
            <a:lvl1pPr marL="0" indent="0" algn="r">
              <a:buNone/>
              <a:defRPr sz="1000" baseline="0"/>
            </a:lvl1pPr>
          </a:lstStyle>
          <a:p>
            <a:pPr lvl="0"/>
            <a:r>
              <a:rPr lang="pl-PL" dirty="0"/>
              <a:t>Kliknij, aby dodać </a:t>
            </a:r>
            <a:r>
              <a:rPr lang="pl-PL" sz="1000" dirty="0">
                <a:solidFill>
                  <a:schemeClr val="tx2"/>
                </a:solidFill>
              </a:rPr>
              <a:t>notę metodologiczną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512803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 + zdjęcie mał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09600" y="1250952"/>
            <a:ext cx="7177088" cy="4794249"/>
          </a:xfrm>
        </p:spPr>
        <p:txBody>
          <a:bodyPr>
            <a:normAutofit/>
          </a:bodyPr>
          <a:lstStyle>
            <a:lvl1pPr>
              <a:defRPr lang="pl-PL" smtClean="0"/>
            </a:lvl1pPr>
            <a:lvl2pPr>
              <a:defRPr lang="pl-PL" smtClean="0"/>
            </a:lvl2pPr>
            <a:lvl3pPr>
              <a:defRPr lang="pl-PL" smtClean="0"/>
            </a:lvl3pPr>
            <a:lvl4pPr>
              <a:defRPr lang="pl-PL" smtClean="0"/>
            </a:lvl4pPr>
            <a:lvl5pPr>
              <a:defRPr lang="pl-PL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63597-CE89-4881-A56E-E26A3104C8B0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Tytuł 3">
            <a:extLst>
              <a:ext uri="{FF2B5EF4-FFF2-40B4-BE49-F238E27FC236}">
                <a16:creationId xmlns:a16="http://schemas.microsoft.com/office/drawing/2014/main" xmlns="" id="{61129F17-3271-451B-9775-A3AA3E602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827" y="165894"/>
            <a:ext cx="8992566" cy="886617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xmlns="" id="{B1EF8598-AC98-405B-8611-C1560D7EEB2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786688" y="471488"/>
            <a:ext cx="4405312" cy="5911850"/>
          </a:xfrm>
          <a:custGeom>
            <a:avLst/>
            <a:gdLst>
              <a:gd name="connsiteX0" fmla="*/ 2292350 w 4405312"/>
              <a:gd name="connsiteY0" fmla="*/ 0 h 5911850"/>
              <a:gd name="connsiteX1" fmla="*/ 4405312 w 4405312"/>
              <a:gd name="connsiteY1" fmla="*/ 0 h 5911850"/>
              <a:gd name="connsiteX2" fmla="*/ 4405312 w 4405312"/>
              <a:gd name="connsiteY2" fmla="*/ 5911850 h 5911850"/>
              <a:gd name="connsiteX3" fmla="*/ 0 w 4405312"/>
              <a:gd name="connsiteY3" fmla="*/ 5911850 h 5911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5312" h="5911850">
                <a:moveTo>
                  <a:pt x="2292350" y="0"/>
                </a:moveTo>
                <a:lnTo>
                  <a:pt x="4405312" y="0"/>
                </a:lnTo>
                <a:lnTo>
                  <a:pt x="4405312" y="5911850"/>
                </a:lnTo>
                <a:lnTo>
                  <a:pt x="0" y="59118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360000" rIns="612000" anchor="ctr">
            <a:noAutofit/>
          </a:bodyPr>
          <a:lstStyle>
            <a:lvl1pPr marL="0" indent="0" algn="r">
              <a:buNone/>
              <a:defRPr sz="1800"/>
            </a:lvl1pPr>
          </a:lstStyle>
          <a:p>
            <a:r>
              <a:rPr lang="pl-PL" dirty="0"/>
              <a:t>Kliknij na ikonkę by wstawić zdjęcie</a:t>
            </a:r>
          </a:p>
        </p:txBody>
      </p:sp>
    </p:spTree>
    <p:extLst>
      <p:ext uri="{BB962C8B-B14F-4D97-AF65-F5344CB8AC3E}">
        <p14:creationId xmlns:p14="http://schemas.microsoft.com/office/powerpoint/2010/main" xmlns="" val="9707682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 + 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09600" y="1250952"/>
            <a:ext cx="4529137" cy="4794249"/>
          </a:xfrm>
        </p:spPr>
        <p:txBody>
          <a:bodyPr>
            <a:normAutofit/>
          </a:bodyPr>
          <a:lstStyle>
            <a:lvl1pPr>
              <a:defRPr lang="pl-PL" smtClean="0"/>
            </a:lvl1pPr>
            <a:lvl2pPr>
              <a:defRPr lang="pl-PL" smtClean="0"/>
            </a:lvl2pPr>
            <a:lvl3pPr>
              <a:defRPr lang="pl-PL" smtClean="0"/>
            </a:lvl3pPr>
            <a:lvl4pPr>
              <a:defRPr lang="pl-PL" smtClean="0"/>
            </a:lvl4pPr>
            <a:lvl5pPr>
              <a:defRPr lang="pl-PL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63597-CE89-4881-A56E-E26A3104C8B0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Tytuł 3">
            <a:extLst>
              <a:ext uri="{FF2B5EF4-FFF2-40B4-BE49-F238E27FC236}">
                <a16:creationId xmlns:a16="http://schemas.microsoft.com/office/drawing/2014/main" xmlns="" id="{61129F17-3271-451B-9775-A3AA3E602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827" y="165894"/>
            <a:ext cx="6400277" cy="886617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6" name="Symbol zastępczy obrazu 21">
            <a:extLst>
              <a:ext uri="{FF2B5EF4-FFF2-40B4-BE49-F238E27FC236}">
                <a16:creationId xmlns:a16="http://schemas.microsoft.com/office/drawing/2014/main" xmlns="" id="{CDEEC54C-9671-439A-8280-1038E4A01EF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138737" y="471488"/>
            <a:ext cx="7053262" cy="5911850"/>
          </a:xfrm>
          <a:custGeom>
            <a:avLst/>
            <a:gdLst>
              <a:gd name="connsiteX0" fmla="*/ 2292350 w 7053262"/>
              <a:gd name="connsiteY0" fmla="*/ 0 h 5911850"/>
              <a:gd name="connsiteX1" fmla="*/ 7053262 w 7053262"/>
              <a:gd name="connsiteY1" fmla="*/ 0 h 5911850"/>
              <a:gd name="connsiteX2" fmla="*/ 7053262 w 7053262"/>
              <a:gd name="connsiteY2" fmla="*/ 5911850 h 5911850"/>
              <a:gd name="connsiteX3" fmla="*/ 0 w 7053262"/>
              <a:gd name="connsiteY3" fmla="*/ 5911850 h 5911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53262" h="5911850">
                <a:moveTo>
                  <a:pt x="2292350" y="0"/>
                </a:moveTo>
                <a:lnTo>
                  <a:pt x="7053262" y="0"/>
                </a:lnTo>
                <a:lnTo>
                  <a:pt x="7053262" y="5911850"/>
                </a:lnTo>
                <a:lnTo>
                  <a:pt x="0" y="59118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360000" rIns="612000">
            <a:noAutofit/>
          </a:bodyPr>
          <a:lstStyle>
            <a:lvl1pPr marL="0" indent="0" algn="r">
              <a:buNone/>
              <a:defRPr sz="1800"/>
            </a:lvl1pPr>
          </a:lstStyle>
          <a:p>
            <a:r>
              <a:rPr lang="pl-PL" dirty="0"/>
              <a:t>Kliknij na ikonkę by wstawić zdjęcie</a:t>
            </a:r>
          </a:p>
        </p:txBody>
      </p:sp>
    </p:spTree>
    <p:extLst>
      <p:ext uri="{BB962C8B-B14F-4D97-AF65-F5344CB8AC3E}">
        <p14:creationId xmlns:p14="http://schemas.microsoft.com/office/powerpoint/2010/main" xmlns="" val="24553837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daty 5">
            <a:extLst>
              <a:ext uri="{FF2B5EF4-FFF2-40B4-BE49-F238E27FC236}">
                <a16:creationId xmlns:a16="http://schemas.microsoft.com/office/drawing/2014/main" xmlns="" id="{C4E331B2-ED2E-4609-A4EB-9E5238DDE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9F191-639F-402F-ACAE-D84CE9B7C27E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7" name="Symbol zastępczy stopki 6">
            <a:extLst>
              <a:ext uri="{FF2B5EF4-FFF2-40B4-BE49-F238E27FC236}">
                <a16:creationId xmlns:a16="http://schemas.microsoft.com/office/drawing/2014/main" xmlns="" id="{8D331225-01AF-4316-98C9-4B21E3862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8" name="Symbol zastępczy numeru slajdu 7">
            <a:extLst>
              <a:ext uri="{FF2B5EF4-FFF2-40B4-BE49-F238E27FC236}">
                <a16:creationId xmlns:a16="http://schemas.microsoft.com/office/drawing/2014/main" xmlns="" id="{D8ED7D2A-2970-43AF-A592-F8C64BF97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xmlns="" id="{FCE3242F-4592-466C-9CAA-719CB090D9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0" y="5957336"/>
            <a:ext cx="5483225" cy="371403"/>
          </a:xfrm>
        </p:spPr>
        <p:txBody>
          <a:bodyPr lIns="36000" tIns="0" rIns="36000" bIns="0" anchor="ctr">
            <a:noAutofit/>
          </a:bodyPr>
          <a:lstStyle>
            <a:lvl1pPr marL="0" indent="0" algn="r">
              <a:buNone/>
              <a:defRPr sz="1000" baseline="0"/>
            </a:lvl1pPr>
          </a:lstStyle>
          <a:p>
            <a:pPr lvl="0"/>
            <a:r>
              <a:rPr lang="pl-PL" dirty="0"/>
              <a:t>Kliknij, aby dodać </a:t>
            </a:r>
            <a:r>
              <a:rPr lang="pl-PL" sz="1000" dirty="0">
                <a:solidFill>
                  <a:schemeClr val="tx2"/>
                </a:solidFill>
              </a:rPr>
              <a:t>notę metodologiczną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377170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>
            <a:extLst>
              <a:ext uri="{FF2B5EF4-FFF2-40B4-BE49-F238E27FC236}">
                <a16:creationId xmlns:a16="http://schemas.microsoft.com/office/drawing/2014/main" xmlns="" id="{ED22474D-3191-434E-8661-71F74AD2FF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838205" y="5176242"/>
            <a:ext cx="4729907" cy="7229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50" cap="all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dirty="0"/>
              <a:t>Wpisz imię i nazwisko</a:t>
            </a:r>
            <a:br>
              <a:rPr lang="pl-PL" dirty="0"/>
            </a:br>
            <a:r>
              <a:rPr lang="pl-PL" dirty="0"/>
              <a:t>Telefon kontaktowy</a:t>
            </a:r>
            <a:br>
              <a:rPr lang="pl-PL" dirty="0"/>
            </a:br>
            <a:r>
              <a:rPr lang="pl-PL" dirty="0"/>
              <a:t>email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CD98ED5A-A4FE-47B6-89DA-DEB3D40C503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9388" y="6373813"/>
            <a:ext cx="11707813" cy="9525"/>
          </a:xfrm>
          <a:prstGeom prst="rect">
            <a:avLst/>
          </a:prstGeom>
          <a:solidFill>
            <a:srgbClr val="55565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xmlns="" id="{FD9C8E2A-7657-4F33-92CC-81709015D22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562475" y="1401763"/>
            <a:ext cx="1670050" cy="719138"/>
          </a:xfrm>
          <a:custGeom>
            <a:avLst/>
            <a:gdLst>
              <a:gd name="T0" fmla="*/ 0 w 877"/>
              <a:gd name="T1" fmla="*/ 360 h 377"/>
              <a:gd name="T2" fmla="*/ 5 w 877"/>
              <a:gd name="T3" fmla="*/ 7 h 377"/>
              <a:gd name="T4" fmla="*/ 38 w 877"/>
              <a:gd name="T5" fmla="*/ 12 h 377"/>
              <a:gd name="T6" fmla="*/ 33 w 877"/>
              <a:gd name="T7" fmla="*/ 365 h 377"/>
              <a:gd name="T8" fmla="*/ 308 w 877"/>
              <a:gd name="T9" fmla="*/ 173 h 377"/>
              <a:gd name="T10" fmla="*/ 281 w 877"/>
              <a:gd name="T11" fmla="*/ 192 h 377"/>
              <a:gd name="T12" fmla="*/ 457 w 877"/>
              <a:gd name="T13" fmla="*/ 376 h 377"/>
              <a:gd name="T14" fmla="*/ 484 w 877"/>
              <a:gd name="T15" fmla="*/ 356 h 377"/>
              <a:gd name="T16" fmla="*/ 308 w 877"/>
              <a:gd name="T17" fmla="*/ 173 h 377"/>
              <a:gd name="T18" fmla="*/ 544 w 877"/>
              <a:gd name="T19" fmla="*/ 185 h 377"/>
              <a:gd name="T20" fmla="*/ 577 w 877"/>
              <a:gd name="T21" fmla="*/ 189 h 377"/>
              <a:gd name="T22" fmla="*/ 729 w 877"/>
              <a:gd name="T23" fmla="*/ 38 h 377"/>
              <a:gd name="T24" fmla="*/ 733 w 877"/>
              <a:gd name="T25" fmla="*/ 4 h 377"/>
              <a:gd name="T26" fmla="*/ 754 w 877"/>
              <a:gd name="T27" fmla="*/ 182 h 377"/>
              <a:gd name="T28" fmla="*/ 602 w 877"/>
              <a:gd name="T29" fmla="*/ 333 h 377"/>
              <a:gd name="T30" fmla="*/ 598 w 877"/>
              <a:gd name="T31" fmla="*/ 367 h 377"/>
              <a:gd name="T32" fmla="*/ 787 w 877"/>
              <a:gd name="T33" fmla="*/ 186 h 377"/>
              <a:gd name="T34" fmla="*/ 754 w 877"/>
              <a:gd name="T35" fmla="*/ 182 h 377"/>
              <a:gd name="T36" fmla="*/ 293 w 877"/>
              <a:gd name="T37" fmla="*/ 0 h 377"/>
              <a:gd name="T38" fmla="*/ 108 w 877"/>
              <a:gd name="T39" fmla="*/ 185 h 377"/>
              <a:gd name="T40" fmla="*/ 293 w 877"/>
              <a:gd name="T41" fmla="*/ 370 h 377"/>
              <a:gd name="T42" fmla="*/ 297 w 877"/>
              <a:gd name="T43" fmla="*/ 337 h 377"/>
              <a:gd name="T44" fmla="*/ 189 w 877"/>
              <a:gd name="T45" fmla="*/ 290 h 377"/>
              <a:gd name="T46" fmla="*/ 189 w 877"/>
              <a:gd name="T47" fmla="*/ 81 h 377"/>
              <a:gd name="T48" fmla="*/ 398 w 877"/>
              <a:gd name="T49" fmla="*/ 81 h 377"/>
              <a:gd name="T50" fmla="*/ 445 w 877"/>
              <a:gd name="T51" fmla="*/ 189 h 377"/>
              <a:gd name="T52" fmla="*/ 478 w 877"/>
              <a:gd name="T53" fmla="*/ 185 h 377"/>
              <a:gd name="T54" fmla="*/ 877 w 877"/>
              <a:gd name="T55" fmla="*/ 38 h 377"/>
              <a:gd name="T56" fmla="*/ 812 w 877"/>
              <a:gd name="T57" fmla="*/ 38 h 377"/>
              <a:gd name="T58" fmla="*/ 877 w 877"/>
              <a:gd name="T59" fmla="*/ 38 h 377"/>
              <a:gd name="T60" fmla="*/ 817 w 877"/>
              <a:gd name="T61" fmla="*/ 38 h 377"/>
              <a:gd name="T62" fmla="*/ 871 w 877"/>
              <a:gd name="T63" fmla="*/ 38 h 377"/>
              <a:gd name="T64" fmla="*/ 860 w 877"/>
              <a:gd name="T65" fmla="*/ 53 h 377"/>
              <a:gd name="T66" fmla="*/ 854 w 877"/>
              <a:gd name="T67" fmla="*/ 55 h 377"/>
              <a:gd name="T68" fmla="*/ 837 w 877"/>
              <a:gd name="T69" fmla="*/ 42 h 377"/>
              <a:gd name="T70" fmla="*/ 832 w 877"/>
              <a:gd name="T71" fmla="*/ 55 h 377"/>
              <a:gd name="T72" fmla="*/ 848 w 877"/>
              <a:gd name="T73" fmla="*/ 20 h 377"/>
              <a:gd name="T74" fmla="*/ 860 w 877"/>
              <a:gd name="T75" fmla="*/ 53 h 377"/>
              <a:gd name="T76" fmla="*/ 837 w 877"/>
              <a:gd name="T77" fmla="*/ 37 h 377"/>
              <a:gd name="T78" fmla="*/ 848 w 877"/>
              <a:gd name="T79" fmla="*/ 25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77" h="377">
                <a:moveTo>
                  <a:pt x="5" y="365"/>
                </a:moveTo>
                <a:cubicBezTo>
                  <a:pt x="3" y="365"/>
                  <a:pt x="0" y="362"/>
                  <a:pt x="0" y="3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0"/>
                  <a:pt x="3" y="7"/>
                  <a:pt x="5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5" y="7"/>
                  <a:pt x="38" y="10"/>
                  <a:pt x="38" y="12"/>
                </a:cubicBezTo>
                <a:cubicBezTo>
                  <a:pt x="38" y="360"/>
                  <a:pt x="38" y="360"/>
                  <a:pt x="38" y="360"/>
                </a:cubicBezTo>
                <a:cubicBezTo>
                  <a:pt x="38" y="362"/>
                  <a:pt x="35" y="365"/>
                  <a:pt x="33" y="365"/>
                </a:cubicBezTo>
                <a:lnTo>
                  <a:pt x="5" y="365"/>
                </a:lnTo>
                <a:close/>
                <a:moveTo>
                  <a:pt x="308" y="173"/>
                </a:moveTo>
                <a:cubicBezTo>
                  <a:pt x="306" y="171"/>
                  <a:pt x="302" y="171"/>
                  <a:pt x="300" y="173"/>
                </a:cubicBezTo>
                <a:cubicBezTo>
                  <a:pt x="281" y="192"/>
                  <a:pt x="281" y="192"/>
                  <a:pt x="281" y="192"/>
                </a:cubicBezTo>
                <a:cubicBezTo>
                  <a:pt x="279" y="194"/>
                  <a:pt x="279" y="197"/>
                  <a:pt x="281" y="199"/>
                </a:cubicBezTo>
                <a:cubicBezTo>
                  <a:pt x="457" y="376"/>
                  <a:pt x="457" y="376"/>
                  <a:pt x="457" y="376"/>
                </a:cubicBezTo>
                <a:cubicBezTo>
                  <a:pt x="459" y="377"/>
                  <a:pt x="462" y="377"/>
                  <a:pt x="464" y="376"/>
                </a:cubicBezTo>
                <a:cubicBezTo>
                  <a:pt x="484" y="356"/>
                  <a:pt x="484" y="356"/>
                  <a:pt x="484" y="356"/>
                </a:cubicBezTo>
                <a:cubicBezTo>
                  <a:pt x="486" y="354"/>
                  <a:pt x="486" y="351"/>
                  <a:pt x="484" y="349"/>
                </a:cubicBezTo>
                <a:lnTo>
                  <a:pt x="308" y="173"/>
                </a:lnTo>
                <a:close/>
                <a:moveTo>
                  <a:pt x="729" y="0"/>
                </a:moveTo>
                <a:cubicBezTo>
                  <a:pt x="627" y="0"/>
                  <a:pt x="544" y="83"/>
                  <a:pt x="544" y="185"/>
                </a:cubicBezTo>
                <a:cubicBezTo>
                  <a:pt x="544" y="185"/>
                  <a:pt x="544" y="189"/>
                  <a:pt x="548" y="189"/>
                </a:cubicBezTo>
                <a:cubicBezTo>
                  <a:pt x="577" y="189"/>
                  <a:pt x="577" y="189"/>
                  <a:pt x="577" y="189"/>
                </a:cubicBezTo>
                <a:cubicBezTo>
                  <a:pt x="581" y="189"/>
                  <a:pt x="581" y="185"/>
                  <a:pt x="581" y="185"/>
                </a:cubicBezTo>
                <a:cubicBezTo>
                  <a:pt x="581" y="104"/>
                  <a:pt x="648" y="38"/>
                  <a:pt x="729" y="38"/>
                </a:cubicBezTo>
                <a:cubicBezTo>
                  <a:pt x="729" y="38"/>
                  <a:pt x="733" y="38"/>
                  <a:pt x="733" y="34"/>
                </a:cubicBezTo>
                <a:cubicBezTo>
                  <a:pt x="733" y="4"/>
                  <a:pt x="733" y="4"/>
                  <a:pt x="733" y="4"/>
                </a:cubicBezTo>
                <a:cubicBezTo>
                  <a:pt x="733" y="0"/>
                  <a:pt x="729" y="0"/>
                  <a:pt x="729" y="0"/>
                </a:cubicBezTo>
                <a:moveTo>
                  <a:pt x="754" y="182"/>
                </a:moveTo>
                <a:cubicBezTo>
                  <a:pt x="749" y="182"/>
                  <a:pt x="749" y="186"/>
                  <a:pt x="749" y="186"/>
                </a:cubicBezTo>
                <a:cubicBezTo>
                  <a:pt x="749" y="267"/>
                  <a:pt x="683" y="333"/>
                  <a:pt x="602" y="333"/>
                </a:cubicBezTo>
                <a:cubicBezTo>
                  <a:pt x="602" y="333"/>
                  <a:pt x="598" y="333"/>
                  <a:pt x="598" y="337"/>
                </a:cubicBezTo>
                <a:cubicBezTo>
                  <a:pt x="598" y="367"/>
                  <a:pt x="598" y="367"/>
                  <a:pt x="598" y="367"/>
                </a:cubicBezTo>
                <a:cubicBezTo>
                  <a:pt x="598" y="370"/>
                  <a:pt x="602" y="371"/>
                  <a:pt x="602" y="371"/>
                </a:cubicBezTo>
                <a:cubicBezTo>
                  <a:pt x="704" y="371"/>
                  <a:pt x="787" y="288"/>
                  <a:pt x="787" y="186"/>
                </a:cubicBezTo>
                <a:cubicBezTo>
                  <a:pt x="787" y="186"/>
                  <a:pt x="787" y="182"/>
                  <a:pt x="782" y="182"/>
                </a:cubicBezTo>
                <a:lnTo>
                  <a:pt x="754" y="182"/>
                </a:lnTo>
                <a:close/>
                <a:moveTo>
                  <a:pt x="424" y="54"/>
                </a:moveTo>
                <a:cubicBezTo>
                  <a:pt x="389" y="20"/>
                  <a:pt x="343" y="0"/>
                  <a:pt x="293" y="0"/>
                </a:cubicBezTo>
                <a:cubicBezTo>
                  <a:pt x="244" y="0"/>
                  <a:pt x="198" y="20"/>
                  <a:pt x="163" y="54"/>
                </a:cubicBezTo>
                <a:cubicBezTo>
                  <a:pt x="128" y="89"/>
                  <a:pt x="108" y="136"/>
                  <a:pt x="108" y="185"/>
                </a:cubicBezTo>
                <a:cubicBezTo>
                  <a:pt x="108" y="235"/>
                  <a:pt x="128" y="281"/>
                  <a:pt x="163" y="316"/>
                </a:cubicBezTo>
                <a:cubicBezTo>
                  <a:pt x="197" y="351"/>
                  <a:pt x="244" y="370"/>
                  <a:pt x="293" y="370"/>
                </a:cubicBezTo>
                <a:cubicBezTo>
                  <a:pt x="293" y="370"/>
                  <a:pt x="297" y="371"/>
                  <a:pt x="297" y="366"/>
                </a:cubicBezTo>
                <a:cubicBezTo>
                  <a:pt x="297" y="337"/>
                  <a:pt x="297" y="337"/>
                  <a:pt x="297" y="337"/>
                </a:cubicBezTo>
                <a:cubicBezTo>
                  <a:pt x="297" y="333"/>
                  <a:pt x="293" y="333"/>
                  <a:pt x="293" y="333"/>
                </a:cubicBezTo>
                <a:cubicBezTo>
                  <a:pt x="254" y="333"/>
                  <a:pt x="217" y="318"/>
                  <a:pt x="189" y="290"/>
                </a:cubicBezTo>
                <a:cubicBezTo>
                  <a:pt x="161" y="262"/>
                  <a:pt x="146" y="225"/>
                  <a:pt x="146" y="185"/>
                </a:cubicBezTo>
                <a:cubicBezTo>
                  <a:pt x="146" y="146"/>
                  <a:pt x="161" y="109"/>
                  <a:pt x="189" y="81"/>
                </a:cubicBezTo>
                <a:cubicBezTo>
                  <a:pt x="217" y="53"/>
                  <a:pt x="254" y="38"/>
                  <a:pt x="293" y="38"/>
                </a:cubicBezTo>
                <a:cubicBezTo>
                  <a:pt x="333" y="38"/>
                  <a:pt x="370" y="53"/>
                  <a:pt x="398" y="81"/>
                </a:cubicBezTo>
                <a:cubicBezTo>
                  <a:pt x="426" y="109"/>
                  <a:pt x="441" y="146"/>
                  <a:pt x="441" y="185"/>
                </a:cubicBezTo>
                <a:cubicBezTo>
                  <a:pt x="441" y="185"/>
                  <a:pt x="441" y="189"/>
                  <a:pt x="445" y="189"/>
                </a:cubicBezTo>
                <a:cubicBezTo>
                  <a:pt x="475" y="189"/>
                  <a:pt x="475" y="189"/>
                  <a:pt x="475" y="189"/>
                </a:cubicBezTo>
                <a:cubicBezTo>
                  <a:pt x="479" y="189"/>
                  <a:pt x="478" y="185"/>
                  <a:pt x="478" y="185"/>
                </a:cubicBezTo>
                <a:cubicBezTo>
                  <a:pt x="479" y="136"/>
                  <a:pt x="459" y="89"/>
                  <a:pt x="424" y="54"/>
                </a:cubicBezTo>
                <a:moveTo>
                  <a:pt x="877" y="38"/>
                </a:moveTo>
                <a:cubicBezTo>
                  <a:pt x="877" y="20"/>
                  <a:pt x="865" y="5"/>
                  <a:pt x="844" y="5"/>
                </a:cubicBezTo>
                <a:cubicBezTo>
                  <a:pt x="823" y="5"/>
                  <a:pt x="812" y="20"/>
                  <a:pt x="812" y="38"/>
                </a:cubicBezTo>
                <a:cubicBezTo>
                  <a:pt x="812" y="56"/>
                  <a:pt x="823" y="71"/>
                  <a:pt x="844" y="71"/>
                </a:cubicBezTo>
                <a:cubicBezTo>
                  <a:pt x="865" y="71"/>
                  <a:pt x="877" y="56"/>
                  <a:pt x="877" y="38"/>
                </a:cubicBezTo>
                <a:moveTo>
                  <a:pt x="844" y="66"/>
                </a:moveTo>
                <a:cubicBezTo>
                  <a:pt x="827" y="66"/>
                  <a:pt x="818" y="53"/>
                  <a:pt x="817" y="38"/>
                </a:cubicBezTo>
                <a:cubicBezTo>
                  <a:pt x="818" y="22"/>
                  <a:pt x="827" y="10"/>
                  <a:pt x="844" y="10"/>
                </a:cubicBezTo>
                <a:cubicBezTo>
                  <a:pt x="861" y="10"/>
                  <a:pt x="871" y="22"/>
                  <a:pt x="871" y="38"/>
                </a:cubicBezTo>
                <a:cubicBezTo>
                  <a:pt x="871" y="53"/>
                  <a:pt x="861" y="66"/>
                  <a:pt x="844" y="66"/>
                </a:cubicBezTo>
                <a:moveTo>
                  <a:pt x="860" y="53"/>
                </a:moveTo>
                <a:cubicBezTo>
                  <a:pt x="860" y="55"/>
                  <a:pt x="860" y="55"/>
                  <a:pt x="860" y="55"/>
                </a:cubicBezTo>
                <a:cubicBezTo>
                  <a:pt x="854" y="55"/>
                  <a:pt x="854" y="55"/>
                  <a:pt x="854" y="55"/>
                </a:cubicBezTo>
                <a:cubicBezTo>
                  <a:pt x="844" y="42"/>
                  <a:pt x="844" y="42"/>
                  <a:pt x="844" y="42"/>
                </a:cubicBezTo>
                <a:cubicBezTo>
                  <a:pt x="837" y="42"/>
                  <a:pt x="837" y="42"/>
                  <a:pt x="837" y="42"/>
                </a:cubicBezTo>
                <a:cubicBezTo>
                  <a:pt x="837" y="55"/>
                  <a:pt x="837" y="55"/>
                  <a:pt x="837" y="55"/>
                </a:cubicBezTo>
                <a:cubicBezTo>
                  <a:pt x="832" y="55"/>
                  <a:pt x="832" y="55"/>
                  <a:pt x="832" y="55"/>
                </a:cubicBezTo>
                <a:cubicBezTo>
                  <a:pt x="832" y="20"/>
                  <a:pt x="832" y="20"/>
                  <a:pt x="832" y="20"/>
                </a:cubicBezTo>
                <a:cubicBezTo>
                  <a:pt x="848" y="20"/>
                  <a:pt x="848" y="20"/>
                  <a:pt x="848" y="20"/>
                </a:cubicBezTo>
                <a:cubicBezTo>
                  <a:pt x="862" y="20"/>
                  <a:pt x="863" y="40"/>
                  <a:pt x="850" y="42"/>
                </a:cubicBezTo>
                <a:lnTo>
                  <a:pt x="860" y="53"/>
                </a:lnTo>
                <a:close/>
                <a:moveTo>
                  <a:pt x="837" y="25"/>
                </a:moveTo>
                <a:cubicBezTo>
                  <a:pt x="837" y="37"/>
                  <a:pt x="837" y="37"/>
                  <a:pt x="837" y="37"/>
                </a:cubicBezTo>
                <a:cubicBezTo>
                  <a:pt x="847" y="37"/>
                  <a:pt x="847" y="37"/>
                  <a:pt x="847" y="37"/>
                </a:cubicBezTo>
                <a:cubicBezTo>
                  <a:pt x="856" y="37"/>
                  <a:pt x="856" y="25"/>
                  <a:pt x="848" y="25"/>
                </a:cubicBezTo>
                <a:lnTo>
                  <a:pt x="837" y="25"/>
                </a:lnTo>
                <a:close/>
              </a:path>
            </a:pathLst>
          </a:custGeom>
          <a:solidFill>
            <a:srgbClr val="55565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xmlns="" id="{D6E05648-5B9D-4D10-B665-AB72725E1D34}"/>
              </a:ext>
            </a:extLst>
          </p:cNvPr>
          <p:cNvSpPr>
            <a:spLocks/>
          </p:cNvSpPr>
          <p:nvPr userDrawn="1"/>
        </p:nvSpPr>
        <p:spPr bwMode="auto">
          <a:xfrm>
            <a:off x="6227763" y="1273175"/>
            <a:ext cx="406400" cy="946150"/>
          </a:xfrm>
          <a:custGeom>
            <a:avLst/>
            <a:gdLst>
              <a:gd name="T0" fmla="*/ 24 w 256"/>
              <a:gd name="T1" fmla="*/ 596 h 596"/>
              <a:gd name="T2" fmla="*/ 0 w 256"/>
              <a:gd name="T3" fmla="*/ 596 h 596"/>
              <a:gd name="T4" fmla="*/ 232 w 256"/>
              <a:gd name="T5" fmla="*/ 0 h 596"/>
              <a:gd name="T6" fmla="*/ 256 w 256"/>
              <a:gd name="T7" fmla="*/ 0 h 596"/>
              <a:gd name="T8" fmla="*/ 24 w 256"/>
              <a:gd name="T9" fmla="*/ 596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6" h="596">
                <a:moveTo>
                  <a:pt x="24" y="596"/>
                </a:moveTo>
                <a:lnTo>
                  <a:pt x="0" y="596"/>
                </a:lnTo>
                <a:lnTo>
                  <a:pt x="232" y="0"/>
                </a:lnTo>
                <a:lnTo>
                  <a:pt x="256" y="0"/>
                </a:lnTo>
                <a:lnTo>
                  <a:pt x="24" y="596"/>
                </a:lnTo>
                <a:close/>
              </a:path>
            </a:pathLst>
          </a:custGeom>
          <a:solidFill>
            <a:srgbClr val="CF0A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xmlns="" id="{A0391CF5-738D-49F9-AADA-90F6F682C81D}"/>
              </a:ext>
            </a:extLst>
          </p:cNvPr>
          <p:cNvSpPr txBox="1"/>
          <p:nvPr userDrawn="1"/>
        </p:nvSpPr>
        <p:spPr>
          <a:xfrm>
            <a:off x="6838206" y="1772816"/>
            <a:ext cx="3938314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pl-PL" sz="3200" b="0" kern="1200" cap="all" spc="300" baseline="0" dirty="0">
                <a:solidFill>
                  <a:schemeClr val="accent2"/>
                </a:solidFill>
                <a:latin typeface="Novecento wide UltraLight" panose="00000705000000000000" pitchFamily="50" charset="-18"/>
                <a:ea typeface="+mj-ea"/>
                <a:cs typeface="+mj-cs"/>
              </a:rPr>
              <a:t>DZIĘKUJEMY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xmlns="" id="{11D7AEEE-9C9A-4979-A833-2C1BC651C0BF}"/>
              </a:ext>
            </a:extLst>
          </p:cNvPr>
          <p:cNvSpPr txBox="1"/>
          <p:nvPr userDrawn="1"/>
        </p:nvSpPr>
        <p:spPr>
          <a:xfrm>
            <a:off x="6838206" y="2708920"/>
            <a:ext cx="4713288" cy="23596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l">
              <a:spcAft>
                <a:spcPts val="20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pl-PL" sz="1200" dirty="0">
                <a:solidFill>
                  <a:schemeClr val="accent1"/>
                </a:solidFill>
              </a:rPr>
              <a:t>UL. MANGALIA 2A / 02-758 WARSZAWA</a:t>
            </a:r>
          </a:p>
          <a:p>
            <a:pPr marL="0" indent="0" algn="l">
              <a:spcAft>
                <a:spcPts val="20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pl-PL" sz="1200" dirty="0">
                <a:solidFill>
                  <a:schemeClr val="accent1"/>
                </a:solidFill>
              </a:rPr>
              <a:t>TEL. +48 22 592 63 00</a:t>
            </a:r>
          </a:p>
          <a:p>
            <a:pPr marL="0" indent="0" algn="l">
              <a:spcAft>
                <a:spcPts val="20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pl-PL" sz="1200" dirty="0">
                <a:solidFill>
                  <a:schemeClr val="accent1"/>
                </a:solidFill>
              </a:rPr>
              <a:t>KONTAKT@GRUPA IQS.PL</a:t>
            </a:r>
          </a:p>
          <a:p>
            <a:pPr marL="0" indent="0" algn="l">
              <a:spcAft>
                <a:spcPts val="20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endParaRPr lang="pl-PL" sz="1200" dirty="0">
              <a:solidFill>
                <a:schemeClr val="accent1"/>
              </a:solidFill>
            </a:endParaRPr>
          </a:p>
          <a:p>
            <a:pPr marL="0" indent="0" algn="l">
              <a:spcAft>
                <a:spcPts val="20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pl-PL" sz="1200" dirty="0">
                <a:solidFill>
                  <a:schemeClr val="accent2"/>
                </a:solidFill>
              </a:rPr>
              <a:t>GRUPAIQS.PL</a:t>
            </a:r>
          </a:p>
          <a:p>
            <a:pPr marL="0" indent="0" algn="l">
              <a:spcAft>
                <a:spcPts val="20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pl-PL" sz="1200" dirty="0">
                <a:solidFill>
                  <a:schemeClr val="accent2"/>
                </a:solidFill>
              </a:rPr>
              <a:t>FACEBOOK.COM/IQSONLINE</a:t>
            </a:r>
          </a:p>
          <a:p>
            <a:pPr marL="0" indent="0" algn="l">
              <a:spcAft>
                <a:spcPts val="20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endParaRPr lang="pl-PL" sz="1050" dirty="0">
              <a:solidFill>
                <a:schemeClr val="accent2"/>
              </a:solidFill>
            </a:endParaRPr>
          </a:p>
          <a:p>
            <a:pPr marL="0" indent="0" algn="l">
              <a:spcAft>
                <a:spcPts val="20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pl-PL" sz="1050" dirty="0">
                <a:solidFill>
                  <a:schemeClr val="accent1"/>
                </a:solidFill>
              </a:rPr>
              <a:t>W SKŁAD GRUPY BADAWCZEJ WCHODZĄ:</a:t>
            </a:r>
          </a:p>
          <a:p>
            <a:pPr marL="0" indent="0" algn="l">
              <a:spcAft>
                <a:spcPts val="20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pl-PL" sz="1050" dirty="0">
                <a:solidFill>
                  <a:schemeClr val="accent1"/>
                </a:solidFill>
              </a:rPr>
              <a:t>IQS SP. Z O.O.</a:t>
            </a:r>
          </a:p>
          <a:p>
            <a:pPr marL="0" indent="0" algn="l">
              <a:spcAft>
                <a:spcPts val="20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pl-PL" sz="1050" dirty="0">
                <a:solidFill>
                  <a:schemeClr val="accent1"/>
                </a:solidFill>
              </a:rPr>
              <a:t>QUANT SP. Z O.O.</a:t>
            </a:r>
          </a:p>
          <a:p>
            <a:pPr marL="0" indent="0" algn="l">
              <a:spcAft>
                <a:spcPts val="20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endParaRPr lang="pl-PL" sz="1050" dirty="0">
              <a:solidFill>
                <a:schemeClr val="accent1"/>
              </a:solidFill>
            </a:endParaRPr>
          </a:p>
          <a:p>
            <a:pPr marL="0" indent="0" algn="l">
              <a:spcAft>
                <a:spcPts val="20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pl-PL" sz="1050" dirty="0">
                <a:solidFill>
                  <a:schemeClr val="accent1"/>
                </a:solidFill>
              </a:rPr>
              <a:t>KONTAKT DO LIDERA PROJEKTU:</a:t>
            </a:r>
          </a:p>
        </p:txBody>
      </p:sp>
    </p:spTree>
    <p:extLst>
      <p:ext uri="{BB962C8B-B14F-4D97-AF65-F5344CB8AC3E}">
        <p14:creationId xmlns:p14="http://schemas.microsoft.com/office/powerpoint/2010/main" xmlns="" val="37030834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 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DC3E9769-45BB-4FEC-80C1-908AE66A9FD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9588" y="1273175"/>
            <a:ext cx="4697412" cy="946150"/>
          </a:xfrm>
        </p:spPr>
        <p:txBody>
          <a:bodyPr anchor="b">
            <a:normAutofit/>
          </a:bodyPr>
          <a:lstStyle>
            <a:lvl1pPr algn="l">
              <a:defRPr sz="3200" b="0" cap="all" baseline="0">
                <a:solidFill>
                  <a:schemeClr val="accent2"/>
                </a:solidFill>
                <a:latin typeface="Novecento wide UltraLight" panose="00000705000000000000" pitchFamily="50" charset="-18"/>
              </a:defRPr>
            </a:lvl1pPr>
          </a:lstStyle>
          <a:p>
            <a:r>
              <a:rPr lang="pl-PL" dirty="0"/>
              <a:t>Kliknij, aby wpisać tytuł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xmlns="" id="{ED22474D-3191-434E-8661-71F74AD2FF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859588" y="2676525"/>
            <a:ext cx="4697412" cy="32226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 cap="all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dirty="0"/>
              <a:t>Kliknij, aby wpisać podtytuł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CD98ED5A-A4FE-47B6-89DA-DEB3D40C503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9388" y="6373813"/>
            <a:ext cx="11707813" cy="9525"/>
          </a:xfrm>
          <a:prstGeom prst="rect">
            <a:avLst/>
          </a:prstGeom>
          <a:solidFill>
            <a:srgbClr val="55565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xmlns="" id="{FD9C8E2A-7657-4F33-92CC-81709015D22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562475" y="1401763"/>
            <a:ext cx="1670050" cy="719138"/>
          </a:xfrm>
          <a:custGeom>
            <a:avLst/>
            <a:gdLst>
              <a:gd name="T0" fmla="*/ 0 w 877"/>
              <a:gd name="T1" fmla="*/ 360 h 377"/>
              <a:gd name="T2" fmla="*/ 5 w 877"/>
              <a:gd name="T3" fmla="*/ 7 h 377"/>
              <a:gd name="T4" fmla="*/ 38 w 877"/>
              <a:gd name="T5" fmla="*/ 12 h 377"/>
              <a:gd name="T6" fmla="*/ 33 w 877"/>
              <a:gd name="T7" fmla="*/ 365 h 377"/>
              <a:gd name="T8" fmla="*/ 308 w 877"/>
              <a:gd name="T9" fmla="*/ 173 h 377"/>
              <a:gd name="T10" fmla="*/ 281 w 877"/>
              <a:gd name="T11" fmla="*/ 192 h 377"/>
              <a:gd name="T12" fmla="*/ 457 w 877"/>
              <a:gd name="T13" fmla="*/ 376 h 377"/>
              <a:gd name="T14" fmla="*/ 484 w 877"/>
              <a:gd name="T15" fmla="*/ 356 h 377"/>
              <a:gd name="T16" fmla="*/ 308 w 877"/>
              <a:gd name="T17" fmla="*/ 173 h 377"/>
              <a:gd name="T18" fmla="*/ 544 w 877"/>
              <a:gd name="T19" fmla="*/ 185 h 377"/>
              <a:gd name="T20" fmla="*/ 577 w 877"/>
              <a:gd name="T21" fmla="*/ 189 h 377"/>
              <a:gd name="T22" fmla="*/ 729 w 877"/>
              <a:gd name="T23" fmla="*/ 38 h 377"/>
              <a:gd name="T24" fmla="*/ 733 w 877"/>
              <a:gd name="T25" fmla="*/ 4 h 377"/>
              <a:gd name="T26" fmla="*/ 754 w 877"/>
              <a:gd name="T27" fmla="*/ 182 h 377"/>
              <a:gd name="T28" fmla="*/ 602 w 877"/>
              <a:gd name="T29" fmla="*/ 333 h 377"/>
              <a:gd name="T30" fmla="*/ 598 w 877"/>
              <a:gd name="T31" fmla="*/ 367 h 377"/>
              <a:gd name="T32" fmla="*/ 787 w 877"/>
              <a:gd name="T33" fmla="*/ 186 h 377"/>
              <a:gd name="T34" fmla="*/ 754 w 877"/>
              <a:gd name="T35" fmla="*/ 182 h 377"/>
              <a:gd name="T36" fmla="*/ 293 w 877"/>
              <a:gd name="T37" fmla="*/ 0 h 377"/>
              <a:gd name="T38" fmla="*/ 108 w 877"/>
              <a:gd name="T39" fmla="*/ 185 h 377"/>
              <a:gd name="T40" fmla="*/ 293 w 877"/>
              <a:gd name="T41" fmla="*/ 370 h 377"/>
              <a:gd name="T42" fmla="*/ 297 w 877"/>
              <a:gd name="T43" fmla="*/ 337 h 377"/>
              <a:gd name="T44" fmla="*/ 189 w 877"/>
              <a:gd name="T45" fmla="*/ 290 h 377"/>
              <a:gd name="T46" fmla="*/ 189 w 877"/>
              <a:gd name="T47" fmla="*/ 81 h 377"/>
              <a:gd name="T48" fmla="*/ 398 w 877"/>
              <a:gd name="T49" fmla="*/ 81 h 377"/>
              <a:gd name="T50" fmla="*/ 445 w 877"/>
              <a:gd name="T51" fmla="*/ 189 h 377"/>
              <a:gd name="T52" fmla="*/ 478 w 877"/>
              <a:gd name="T53" fmla="*/ 185 h 377"/>
              <a:gd name="T54" fmla="*/ 877 w 877"/>
              <a:gd name="T55" fmla="*/ 38 h 377"/>
              <a:gd name="T56" fmla="*/ 812 w 877"/>
              <a:gd name="T57" fmla="*/ 38 h 377"/>
              <a:gd name="T58" fmla="*/ 877 w 877"/>
              <a:gd name="T59" fmla="*/ 38 h 377"/>
              <a:gd name="T60" fmla="*/ 817 w 877"/>
              <a:gd name="T61" fmla="*/ 38 h 377"/>
              <a:gd name="T62" fmla="*/ 871 w 877"/>
              <a:gd name="T63" fmla="*/ 38 h 377"/>
              <a:gd name="T64" fmla="*/ 860 w 877"/>
              <a:gd name="T65" fmla="*/ 53 h 377"/>
              <a:gd name="T66" fmla="*/ 854 w 877"/>
              <a:gd name="T67" fmla="*/ 55 h 377"/>
              <a:gd name="T68" fmla="*/ 837 w 877"/>
              <a:gd name="T69" fmla="*/ 42 h 377"/>
              <a:gd name="T70" fmla="*/ 832 w 877"/>
              <a:gd name="T71" fmla="*/ 55 h 377"/>
              <a:gd name="T72" fmla="*/ 848 w 877"/>
              <a:gd name="T73" fmla="*/ 20 h 377"/>
              <a:gd name="T74" fmla="*/ 860 w 877"/>
              <a:gd name="T75" fmla="*/ 53 h 377"/>
              <a:gd name="T76" fmla="*/ 837 w 877"/>
              <a:gd name="T77" fmla="*/ 37 h 377"/>
              <a:gd name="T78" fmla="*/ 848 w 877"/>
              <a:gd name="T79" fmla="*/ 25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77" h="377">
                <a:moveTo>
                  <a:pt x="5" y="365"/>
                </a:moveTo>
                <a:cubicBezTo>
                  <a:pt x="3" y="365"/>
                  <a:pt x="0" y="362"/>
                  <a:pt x="0" y="3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0"/>
                  <a:pt x="3" y="7"/>
                  <a:pt x="5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5" y="7"/>
                  <a:pt x="38" y="10"/>
                  <a:pt x="38" y="12"/>
                </a:cubicBezTo>
                <a:cubicBezTo>
                  <a:pt x="38" y="360"/>
                  <a:pt x="38" y="360"/>
                  <a:pt x="38" y="360"/>
                </a:cubicBezTo>
                <a:cubicBezTo>
                  <a:pt x="38" y="362"/>
                  <a:pt x="35" y="365"/>
                  <a:pt x="33" y="365"/>
                </a:cubicBezTo>
                <a:lnTo>
                  <a:pt x="5" y="365"/>
                </a:lnTo>
                <a:close/>
                <a:moveTo>
                  <a:pt x="308" y="173"/>
                </a:moveTo>
                <a:cubicBezTo>
                  <a:pt x="306" y="171"/>
                  <a:pt x="302" y="171"/>
                  <a:pt x="300" y="173"/>
                </a:cubicBezTo>
                <a:cubicBezTo>
                  <a:pt x="281" y="192"/>
                  <a:pt x="281" y="192"/>
                  <a:pt x="281" y="192"/>
                </a:cubicBezTo>
                <a:cubicBezTo>
                  <a:pt x="279" y="194"/>
                  <a:pt x="279" y="197"/>
                  <a:pt x="281" y="199"/>
                </a:cubicBezTo>
                <a:cubicBezTo>
                  <a:pt x="457" y="376"/>
                  <a:pt x="457" y="376"/>
                  <a:pt x="457" y="376"/>
                </a:cubicBezTo>
                <a:cubicBezTo>
                  <a:pt x="459" y="377"/>
                  <a:pt x="462" y="377"/>
                  <a:pt x="464" y="376"/>
                </a:cubicBezTo>
                <a:cubicBezTo>
                  <a:pt x="484" y="356"/>
                  <a:pt x="484" y="356"/>
                  <a:pt x="484" y="356"/>
                </a:cubicBezTo>
                <a:cubicBezTo>
                  <a:pt x="486" y="354"/>
                  <a:pt x="486" y="351"/>
                  <a:pt x="484" y="349"/>
                </a:cubicBezTo>
                <a:lnTo>
                  <a:pt x="308" y="173"/>
                </a:lnTo>
                <a:close/>
                <a:moveTo>
                  <a:pt x="729" y="0"/>
                </a:moveTo>
                <a:cubicBezTo>
                  <a:pt x="627" y="0"/>
                  <a:pt x="544" y="83"/>
                  <a:pt x="544" y="185"/>
                </a:cubicBezTo>
                <a:cubicBezTo>
                  <a:pt x="544" y="185"/>
                  <a:pt x="544" y="189"/>
                  <a:pt x="548" y="189"/>
                </a:cubicBezTo>
                <a:cubicBezTo>
                  <a:pt x="577" y="189"/>
                  <a:pt x="577" y="189"/>
                  <a:pt x="577" y="189"/>
                </a:cubicBezTo>
                <a:cubicBezTo>
                  <a:pt x="581" y="189"/>
                  <a:pt x="581" y="185"/>
                  <a:pt x="581" y="185"/>
                </a:cubicBezTo>
                <a:cubicBezTo>
                  <a:pt x="581" y="104"/>
                  <a:pt x="648" y="38"/>
                  <a:pt x="729" y="38"/>
                </a:cubicBezTo>
                <a:cubicBezTo>
                  <a:pt x="729" y="38"/>
                  <a:pt x="733" y="38"/>
                  <a:pt x="733" y="34"/>
                </a:cubicBezTo>
                <a:cubicBezTo>
                  <a:pt x="733" y="4"/>
                  <a:pt x="733" y="4"/>
                  <a:pt x="733" y="4"/>
                </a:cubicBezTo>
                <a:cubicBezTo>
                  <a:pt x="733" y="0"/>
                  <a:pt x="729" y="0"/>
                  <a:pt x="729" y="0"/>
                </a:cubicBezTo>
                <a:moveTo>
                  <a:pt x="754" y="182"/>
                </a:moveTo>
                <a:cubicBezTo>
                  <a:pt x="749" y="182"/>
                  <a:pt x="749" y="186"/>
                  <a:pt x="749" y="186"/>
                </a:cubicBezTo>
                <a:cubicBezTo>
                  <a:pt x="749" y="267"/>
                  <a:pt x="683" y="333"/>
                  <a:pt x="602" y="333"/>
                </a:cubicBezTo>
                <a:cubicBezTo>
                  <a:pt x="602" y="333"/>
                  <a:pt x="598" y="333"/>
                  <a:pt x="598" y="337"/>
                </a:cubicBezTo>
                <a:cubicBezTo>
                  <a:pt x="598" y="367"/>
                  <a:pt x="598" y="367"/>
                  <a:pt x="598" y="367"/>
                </a:cubicBezTo>
                <a:cubicBezTo>
                  <a:pt x="598" y="370"/>
                  <a:pt x="602" y="371"/>
                  <a:pt x="602" y="371"/>
                </a:cubicBezTo>
                <a:cubicBezTo>
                  <a:pt x="704" y="371"/>
                  <a:pt x="787" y="288"/>
                  <a:pt x="787" y="186"/>
                </a:cubicBezTo>
                <a:cubicBezTo>
                  <a:pt x="787" y="186"/>
                  <a:pt x="787" y="182"/>
                  <a:pt x="782" y="182"/>
                </a:cubicBezTo>
                <a:lnTo>
                  <a:pt x="754" y="182"/>
                </a:lnTo>
                <a:close/>
                <a:moveTo>
                  <a:pt x="424" y="54"/>
                </a:moveTo>
                <a:cubicBezTo>
                  <a:pt x="389" y="20"/>
                  <a:pt x="343" y="0"/>
                  <a:pt x="293" y="0"/>
                </a:cubicBezTo>
                <a:cubicBezTo>
                  <a:pt x="244" y="0"/>
                  <a:pt x="198" y="20"/>
                  <a:pt x="163" y="54"/>
                </a:cubicBezTo>
                <a:cubicBezTo>
                  <a:pt x="128" y="89"/>
                  <a:pt x="108" y="136"/>
                  <a:pt x="108" y="185"/>
                </a:cubicBezTo>
                <a:cubicBezTo>
                  <a:pt x="108" y="235"/>
                  <a:pt x="128" y="281"/>
                  <a:pt x="163" y="316"/>
                </a:cubicBezTo>
                <a:cubicBezTo>
                  <a:pt x="197" y="351"/>
                  <a:pt x="244" y="370"/>
                  <a:pt x="293" y="370"/>
                </a:cubicBezTo>
                <a:cubicBezTo>
                  <a:pt x="293" y="370"/>
                  <a:pt x="297" y="371"/>
                  <a:pt x="297" y="366"/>
                </a:cubicBezTo>
                <a:cubicBezTo>
                  <a:pt x="297" y="337"/>
                  <a:pt x="297" y="337"/>
                  <a:pt x="297" y="337"/>
                </a:cubicBezTo>
                <a:cubicBezTo>
                  <a:pt x="297" y="333"/>
                  <a:pt x="293" y="333"/>
                  <a:pt x="293" y="333"/>
                </a:cubicBezTo>
                <a:cubicBezTo>
                  <a:pt x="254" y="333"/>
                  <a:pt x="217" y="318"/>
                  <a:pt x="189" y="290"/>
                </a:cubicBezTo>
                <a:cubicBezTo>
                  <a:pt x="161" y="262"/>
                  <a:pt x="146" y="225"/>
                  <a:pt x="146" y="185"/>
                </a:cubicBezTo>
                <a:cubicBezTo>
                  <a:pt x="146" y="146"/>
                  <a:pt x="161" y="109"/>
                  <a:pt x="189" y="81"/>
                </a:cubicBezTo>
                <a:cubicBezTo>
                  <a:pt x="217" y="53"/>
                  <a:pt x="254" y="38"/>
                  <a:pt x="293" y="38"/>
                </a:cubicBezTo>
                <a:cubicBezTo>
                  <a:pt x="333" y="38"/>
                  <a:pt x="370" y="53"/>
                  <a:pt x="398" y="81"/>
                </a:cubicBezTo>
                <a:cubicBezTo>
                  <a:pt x="426" y="109"/>
                  <a:pt x="441" y="146"/>
                  <a:pt x="441" y="185"/>
                </a:cubicBezTo>
                <a:cubicBezTo>
                  <a:pt x="441" y="185"/>
                  <a:pt x="441" y="189"/>
                  <a:pt x="445" y="189"/>
                </a:cubicBezTo>
                <a:cubicBezTo>
                  <a:pt x="475" y="189"/>
                  <a:pt x="475" y="189"/>
                  <a:pt x="475" y="189"/>
                </a:cubicBezTo>
                <a:cubicBezTo>
                  <a:pt x="479" y="189"/>
                  <a:pt x="478" y="185"/>
                  <a:pt x="478" y="185"/>
                </a:cubicBezTo>
                <a:cubicBezTo>
                  <a:pt x="479" y="136"/>
                  <a:pt x="459" y="89"/>
                  <a:pt x="424" y="54"/>
                </a:cubicBezTo>
                <a:moveTo>
                  <a:pt x="877" y="38"/>
                </a:moveTo>
                <a:cubicBezTo>
                  <a:pt x="877" y="20"/>
                  <a:pt x="865" y="5"/>
                  <a:pt x="844" y="5"/>
                </a:cubicBezTo>
                <a:cubicBezTo>
                  <a:pt x="823" y="5"/>
                  <a:pt x="812" y="20"/>
                  <a:pt x="812" y="38"/>
                </a:cubicBezTo>
                <a:cubicBezTo>
                  <a:pt x="812" y="56"/>
                  <a:pt x="823" y="71"/>
                  <a:pt x="844" y="71"/>
                </a:cubicBezTo>
                <a:cubicBezTo>
                  <a:pt x="865" y="71"/>
                  <a:pt x="877" y="56"/>
                  <a:pt x="877" y="38"/>
                </a:cubicBezTo>
                <a:moveTo>
                  <a:pt x="844" y="66"/>
                </a:moveTo>
                <a:cubicBezTo>
                  <a:pt x="827" y="66"/>
                  <a:pt x="818" y="53"/>
                  <a:pt x="817" y="38"/>
                </a:cubicBezTo>
                <a:cubicBezTo>
                  <a:pt x="818" y="22"/>
                  <a:pt x="827" y="10"/>
                  <a:pt x="844" y="10"/>
                </a:cubicBezTo>
                <a:cubicBezTo>
                  <a:pt x="861" y="10"/>
                  <a:pt x="871" y="22"/>
                  <a:pt x="871" y="38"/>
                </a:cubicBezTo>
                <a:cubicBezTo>
                  <a:pt x="871" y="53"/>
                  <a:pt x="861" y="66"/>
                  <a:pt x="844" y="66"/>
                </a:cubicBezTo>
                <a:moveTo>
                  <a:pt x="860" y="53"/>
                </a:moveTo>
                <a:cubicBezTo>
                  <a:pt x="860" y="55"/>
                  <a:pt x="860" y="55"/>
                  <a:pt x="860" y="55"/>
                </a:cubicBezTo>
                <a:cubicBezTo>
                  <a:pt x="854" y="55"/>
                  <a:pt x="854" y="55"/>
                  <a:pt x="854" y="55"/>
                </a:cubicBezTo>
                <a:cubicBezTo>
                  <a:pt x="844" y="42"/>
                  <a:pt x="844" y="42"/>
                  <a:pt x="844" y="42"/>
                </a:cubicBezTo>
                <a:cubicBezTo>
                  <a:pt x="837" y="42"/>
                  <a:pt x="837" y="42"/>
                  <a:pt x="837" y="42"/>
                </a:cubicBezTo>
                <a:cubicBezTo>
                  <a:pt x="837" y="55"/>
                  <a:pt x="837" y="55"/>
                  <a:pt x="837" y="55"/>
                </a:cubicBezTo>
                <a:cubicBezTo>
                  <a:pt x="832" y="55"/>
                  <a:pt x="832" y="55"/>
                  <a:pt x="832" y="55"/>
                </a:cubicBezTo>
                <a:cubicBezTo>
                  <a:pt x="832" y="20"/>
                  <a:pt x="832" y="20"/>
                  <a:pt x="832" y="20"/>
                </a:cubicBezTo>
                <a:cubicBezTo>
                  <a:pt x="848" y="20"/>
                  <a:pt x="848" y="20"/>
                  <a:pt x="848" y="20"/>
                </a:cubicBezTo>
                <a:cubicBezTo>
                  <a:pt x="862" y="20"/>
                  <a:pt x="863" y="40"/>
                  <a:pt x="850" y="42"/>
                </a:cubicBezTo>
                <a:lnTo>
                  <a:pt x="860" y="53"/>
                </a:lnTo>
                <a:close/>
                <a:moveTo>
                  <a:pt x="837" y="25"/>
                </a:moveTo>
                <a:cubicBezTo>
                  <a:pt x="837" y="37"/>
                  <a:pt x="837" y="37"/>
                  <a:pt x="837" y="37"/>
                </a:cubicBezTo>
                <a:cubicBezTo>
                  <a:pt x="847" y="37"/>
                  <a:pt x="847" y="37"/>
                  <a:pt x="847" y="37"/>
                </a:cubicBezTo>
                <a:cubicBezTo>
                  <a:pt x="856" y="37"/>
                  <a:pt x="856" y="25"/>
                  <a:pt x="848" y="25"/>
                </a:cubicBezTo>
                <a:lnTo>
                  <a:pt x="837" y="25"/>
                </a:lnTo>
                <a:close/>
              </a:path>
            </a:pathLst>
          </a:custGeom>
          <a:solidFill>
            <a:srgbClr val="55565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xmlns="" id="{D6E05648-5B9D-4D10-B665-AB72725E1D34}"/>
              </a:ext>
            </a:extLst>
          </p:cNvPr>
          <p:cNvSpPr>
            <a:spLocks/>
          </p:cNvSpPr>
          <p:nvPr userDrawn="1"/>
        </p:nvSpPr>
        <p:spPr bwMode="auto">
          <a:xfrm>
            <a:off x="6227763" y="1273175"/>
            <a:ext cx="406400" cy="946150"/>
          </a:xfrm>
          <a:custGeom>
            <a:avLst/>
            <a:gdLst>
              <a:gd name="T0" fmla="*/ 24 w 256"/>
              <a:gd name="T1" fmla="*/ 596 h 596"/>
              <a:gd name="T2" fmla="*/ 0 w 256"/>
              <a:gd name="T3" fmla="*/ 596 h 596"/>
              <a:gd name="T4" fmla="*/ 232 w 256"/>
              <a:gd name="T5" fmla="*/ 0 h 596"/>
              <a:gd name="T6" fmla="*/ 256 w 256"/>
              <a:gd name="T7" fmla="*/ 0 h 596"/>
              <a:gd name="T8" fmla="*/ 24 w 256"/>
              <a:gd name="T9" fmla="*/ 596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6" h="596">
                <a:moveTo>
                  <a:pt x="24" y="596"/>
                </a:moveTo>
                <a:lnTo>
                  <a:pt x="0" y="596"/>
                </a:lnTo>
                <a:lnTo>
                  <a:pt x="232" y="0"/>
                </a:lnTo>
                <a:lnTo>
                  <a:pt x="256" y="0"/>
                </a:lnTo>
                <a:lnTo>
                  <a:pt x="24" y="596"/>
                </a:lnTo>
                <a:close/>
              </a:path>
            </a:pathLst>
          </a:custGeom>
          <a:solidFill>
            <a:srgbClr val="CF0A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1830912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2C977685-199B-4262-96A4-924DB2451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6C876E5A-F5A9-4C7B-B84D-ECDFDACC4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60463"/>
            <a:ext cx="10953750" cy="47355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B0A4BFE-A5FA-4640-8411-42C1E9DA3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91475-E3D4-425A-B5E2-C2AAD5E4CB43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81F16475-ABB5-4927-8AA3-F4685F1C3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>
            <a:lvl1pPr>
              <a:defRPr lang="pl-PL" dirty="0"/>
            </a:lvl1pPr>
          </a:lstStyle>
          <a:p>
            <a:r>
              <a:rPr lang="pl-PL" dirty="0"/>
              <a:t>Slide-deck IQS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79B0F314-5879-4ED0-BCCE-FAC08358C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xmlns="" id="{337A14C6-0713-453A-B05B-CAE38014E1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0" y="5957336"/>
            <a:ext cx="5483225" cy="371403"/>
          </a:xfrm>
        </p:spPr>
        <p:txBody>
          <a:bodyPr lIns="36000" tIns="0" rIns="36000" bIns="0" anchor="ctr">
            <a:noAutofit/>
          </a:bodyPr>
          <a:lstStyle>
            <a:lvl1pPr marL="0" indent="0" algn="r">
              <a:buNone/>
              <a:defRPr sz="1000" baseline="0"/>
            </a:lvl1pPr>
          </a:lstStyle>
          <a:p>
            <a:pPr lvl="0"/>
            <a:r>
              <a:rPr lang="pl-PL" dirty="0"/>
              <a:t>Kliknij, aby dodać </a:t>
            </a:r>
            <a:r>
              <a:rPr lang="pl-PL" sz="1000" dirty="0">
                <a:solidFill>
                  <a:schemeClr val="tx2"/>
                </a:solidFill>
              </a:rPr>
              <a:t>notę metodologiczną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45716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0D14329-D46A-4918-AD83-7226B8A25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978248"/>
            <a:ext cx="3887936" cy="121709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200" cap="all" spc="300" baseline="0">
                <a:solidFill>
                  <a:schemeClr val="accent2"/>
                </a:solidFill>
                <a:latin typeface="Novecento wide UltraLight" panose="00000705000000000000" pitchFamily="50" charset="-18"/>
              </a:defRPr>
            </a:lvl1pPr>
          </a:lstStyle>
          <a:p>
            <a:r>
              <a:rPr lang="pl-PL" dirty="0"/>
              <a:t>tytuł </a:t>
            </a:r>
            <a:br>
              <a:rPr lang="pl-PL" dirty="0"/>
            </a:br>
            <a:r>
              <a:rPr lang="pl-PL" dirty="0"/>
              <a:t>przekładki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xmlns="" id="{AE0B2E43-3F31-41EF-9B88-98B46CF9A68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2392189"/>
            <a:ext cx="3671912" cy="3909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/>
              <a:t>Kliknij, aby wpisać podtytuł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0682C701-45A4-4C0E-B29B-546A50628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68EFB-9463-401F-85ED-636682C9CAB9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8ADC94F1-7877-4F92-9C3B-FD2959FE3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5B69001B-1792-4871-A0EC-7B805A38E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grpSp>
        <p:nvGrpSpPr>
          <p:cNvPr id="17" name="Grupa 16">
            <a:extLst>
              <a:ext uri="{FF2B5EF4-FFF2-40B4-BE49-F238E27FC236}">
                <a16:creationId xmlns:a16="http://schemas.microsoft.com/office/drawing/2014/main" xmlns="" id="{0F36B2FE-4BCB-405E-A327-40C7241E972C}"/>
              </a:ext>
            </a:extLst>
          </p:cNvPr>
          <p:cNvGrpSpPr/>
          <p:nvPr userDrawn="1"/>
        </p:nvGrpSpPr>
        <p:grpSpPr>
          <a:xfrm>
            <a:off x="303213" y="6503988"/>
            <a:ext cx="2243138" cy="266700"/>
            <a:chOff x="303213" y="6503988"/>
            <a:chExt cx="2243138" cy="266700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1BCD9185-A13A-4A0B-8BDE-C345B01DA4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55863" y="6577013"/>
              <a:ext cx="90488" cy="39688"/>
            </a:xfrm>
            <a:custGeom>
              <a:avLst/>
              <a:gdLst>
                <a:gd name="T0" fmla="*/ 8 w 57"/>
                <a:gd name="T1" fmla="*/ 3 h 25"/>
                <a:gd name="T2" fmla="*/ 0 w 57"/>
                <a:gd name="T3" fmla="*/ 3 h 25"/>
                <a:gd name="T4" fmla="*/ 0 w 57"/>
                <a:gd name="T5" fmla="*/ 0 h 25"/>
                <a:gd name="T6" fmla="*/ 20 w 57"/>
                <a:gd name="T7" fmla="*/ 0 h 25"/>
                <a:gd name="T8" fmla="*/ 20 w 57"/>
                <a:gd name="T9" fmla="*/ 3 h 25"/>
                <a:gd name="T10" fmla="*/ 13 w 57"/>
                <a:gd name="T11" fmla="*/ 3 h 25"/>
                <a:gd name="T12" fmla="*/ 13 w 57"/>
                <a:gd name="T13" fmla="*/ 25 h 25"/>
                <a:gd name="T14" fmla="*/ 8 w 57"/>
                <a:gd name="T15" fmla="*/ 25 h 25"/>
                <a:gd name="T16" fmla="*/ 8 w 57"/>
                <a:gd name="T17" fmla="*/ 3 h 25"/>
                <a:gd name="T18" fmla="*/ 53 w 57"/>
                <a:gd name="T19" fmla="*/ 25 h 25"/>
                <a:gd name="T20" fmla="*/ 57 w 57"/>
                <a:gd name="T21" fmla="*/ 25 h 25"/>
                <a:gd name="T22" fmla="*/ 57 w 57"/>
                <a:gd name="T23" fmla="*/ 0 h 25"/>
                <a:gd name="T24" fmla="*/ 53 w 57"/>
                <a:gd name="T25" fmla="*/ 0 h 25"/>
                <a:gd name="T26" fmla="*/ 44 w 57"/>
                <a:gd name="T27" fmla="*/ 12 h 25"/>
                <a:gd name="T28" fmla="*/ 36 w 57"/>
                <a:gd name="T29" fmla="*/ 0 h 25"/>
                <a:gd name="T30" fmla="*/ 32 w 57"/>
                <a:gd name="T31" fmla="*/ 0 h 25"/>
                <a:gd name="T32" fmla="*/ 32 w 57"/>
                <a:gd name="T33" fmla="*/ 25 h 25"/>
                <a:gd name="T34" fmla="*/ 36 w 57"/>
                <a:gd name="T35" fmla="*/ 25 h 25"/>
                <a:gd name="T36" fmla="*/ 36 w 57"/>
                <a:gd name="T37" fmla="*/ 6 h 25"/>
                <a:gd name="T38" fmla="*/ 44 w 57"/>
                <a:gd name="T39" fmla="*/ 18 h 25"/>
                <a:gd name="T40" fmla="*/ 44 w 57"/>
                <a:gd name="T41" fmla="*/ 18 h 25"/>
                <a:gd name="T42" fmla="*/ 53 w 57"/>
                <a:gd name="T43" fmla="*/ 6 h 25"/>
                <a:gd name="T44" fmla="*/ 53 w 57"/>
                <a:gd name="T4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25">
                  <a:moveTo>
                    <a:pt x="8" y="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3"/>
                  </a:lnTo>
                  <a:lnTo>
                    <a:pt x="13" y="3"/>
                  </a:lnTo>
                  <a:lnTo>
                    <a:pt x="13" y="25"/>
                  </a:lnTo>
                  <a:lnTo>
                    <a:pt x="8" y="25"/>
                  </a:lnTo>
                  <a:lnTo>
                    <a:pt x="8" y="3"/>
                  </a:lnTo>
                  <a:close/>
                  <a:moveTo>
                    <a:pt x="53" y="25"/>
                  </a:moveTo>
                  <a:lnTo>
                    <a:pt x="57" y="25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44" y="12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32" y="25"/>
                  </a:lnTo>
                  <a:lnTo>
                    <a:pt x="36" y="25"/>
                  </a:lnTo>
                  <a:lnTo>
                    <a:pt x="36" y="6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53" y="6"/>
                  </a:lnTo>
                  <a:lnTo>
                    <a:pt x="53" y="25"/>
                  </a:lnTo>
                  <a:close/>
                </a:path>
              </a:pathLst>
            </a:custGeom>
            <a:solidFill>
              <a:srgbClr val="333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7190D0A7-1222-4DA0-A5BF-2AFB62D7FC4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03213" y="6527800"/>
              <a:ext cx="519113" cy="223838"/>
            </a:xfrm>
            <a:custGeom>
              <a:avLst/>
              <a:gdLst>
                <a:gd name="T0" fmla="*/ 0 w 273"/>
                <a:gd name="T1" fmla="*/ 112 h 118"/>
                <a:gd name="T2" fmla="*/ 2 w 273"/>
                <a:gd name="T3" fmla="*/ 2 h 118"/>
                <a:gd name="T4" fmla="*/ 12 w 273"/>
                <a:gd name="T5" fmla="*/ 4 h 118"/>
                <a:gd name="T6" fmla="*/ 10 w 273"/>
                <a:gd name="T7" fmla="*/ 114 h 118"/>
                <a:gd name="T8" fmla="*/ 96 w 273"/>
                <a:gd name="T9" fmla="*/ 54 h 118"/>
                <a:gd name="T10" fmla="*/ 88 w 273"/>
                <a:gd name="T11" fmla="*/ 60 h 118"/>
                <a:gd name="T12" fmla="*/ 143 w 273"/>
                <a:gd name="T13" fmla="*/ 117 h 118"/>
                <a:gd name="T14" fmla="*/ 151 w 273"/>
                <a:gd name="T15" fmla="*/ 111 h 118"/>
                <a:gd name="T16" fmla="*/ 96 w 273"/>
                <a:gd name="T17" fmla="*/ 54 h 118"/>
                <a:gd name="T18" fmla="*/ 170 w 273"/>
                <a:gd name="T19" fmla="*/ 58 h 118"/>
                <a:gd name="T20" fmla="*/ 180 w 273"/>
                <a:gd name="T21" fmla="*/ 59 h 118"/>
                <a:gd name="T22" fmla="*/ 227 w 273"/>
                <a:gd name="T23" fmla="*/ 12 h 118"/>
                <a:gd name="T24" fmla="*/ 228 w 273"/>
                <a:gd name="T25" fmla="*/ 1 h 118"/>
                <a:gd name="T26" fmla="*/ 235 w 273"/>
                <a:gd name="T27" fmla="*/ 57 h 118"/>
                <a:gd name="T28" fmla="*/ 187 w 273"/>
                <a:gd name="T29" fmla="*/ 104 h 118"/>
                <a:gd name="T30" fmla="*/ 186 w 273"/>
                <a:gd name="T31" fmla="*/ 114 h 118"/>
                <a:gd name="T32" fmla="*/ 245 w 273"/>
                <a:gd name="T33" fmla="*/ 58 h 118"/>
                <a:gd name="T34" fmla="*/ 235 w 273"/>
                <a:gd name="T35" fmla="*/ 57 h 118"/>
                <a:gd name="T36" fmla="*/ 92 w 273"/>
                <a:gd name="T37" fmla="*/ 0 h 118"/>
                <a:gd name="T38" fmla="*/ 34 w 273"/>
                <a:gd name="T39" fmla="*/ 58 h 118"/>
                <a:gd name="T40" fmla="*/ 92 w 273"/>
                <a:gd name="T41" fmla="*/ 115 h 118"/>
                <a:gd name="T42" fmla="*/ 93 w 273"/>
                <a:gd name="T43" fmla="*/ 105 h 118"/>
                <a:gd name="T44" fmla="*/ 59 w 273"/>
                <a:gd name="T45" fmla="*/ 90 h 118"/>
                <a:gd name="T46" fmla="*/ 59 w 273"/>
                <a:gd name="T47" fmla="*/ 25 h 118"/>
                <a:gd name="T48" fmla="*/ 124 w 273"/>
                <a:gd name="T49" fmla="*/ 25 h 118"/>
                <a:gd name="T50" fmla="*/ 139 w 273"/>
                <a:gd name="T51" fmla="*/ 59 h 118"/>
                <a:gd name="T52" fmla="*/ 149 w 273"/>
                <a:gd name="T53" fmla="*/ 58 h 118"/>
                <a:gd name="T54" fmla="*/ 273 w 273"/>
                <a:gd name="T55" fmla="*/ 12 h 118"/>
                <a:gd name="T56" fmla="*/ 253 w 273"/>
                <a:gd name="T57" fmla="*/ 12 h 118"/>
                <a:gd name="T58" fmla="*/ 273 w 273"/>
                <a:gd name="T59" fmla="*/ 12 h 118"/>
                <a:gd name="T60" fmla="*/ 255 w 273"/>
                <a:gd name="T61" fmla="*/ 12 h 118"/>
                <a:gd name="T62" fmla="*/ 271 w 273"/>
                <a:gd name="T63" fmla="*/ 12 h 118"/>
                <a:gd name="T64" fmla="*/ 268 w 273"/>
                <a:gd name="T65" fmla="*/ 17 h 118"/>
                <a:gd name="T66" fmla="*/ 266 w 273"/>
                <a:gd name="T67" fmla="*/ 17 h 118"/>
                <a:gd name="T68" fmla="*/ 261 w 273"/>
                <a:gd name="T69" fmla="*/ 13 h 118"/>
                <a:gd name="T70" fmla="*/ 259 w 273"/>
                <a:gd name="T71" fmla="*/ 17 h 118"/>
                <a:gd name="T72" fmla="*/ 264 w 273"/>
                <a:gd name="T73" fmla="*/ 6 h 118"/>
                <a:gd name="T74" fmla="*/ 268 w 273"/>
                <a:gd name="T75" fmla="*/ 17 h 118"/>
                <a:gd name="T76" fmla="*/ 261 w 273"/>
                <a:gd name="T77" fmla="*/ 12 h 118"/>
                <a:gd name="T78" fmla="*/ 264 w 273"/>
                <a:gd name="T79" fmla="*/ 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3" h="118">
                  <a:moveTo>
                    <a:pt x="2" y="114"/>
                  </a:moveTo>
                  <a:cubicBezTo>
                    <a:pt x="1" y="114"/>
                    <a:pt x="0" y="113"/>
                    <a:pt x="0" y="1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2" y="3"/>
                    <a:pt x="12" y="4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3"/>
                    <a:pt x="11" y="114"/>
                    <a:pt x="10" y="114"/>
                  </a:cubicBezTo>
                  <a:lnTo>
                    <a:pt x="2" y="114"/>
                  </a:lnTo>
                  <a:close/>
                  <a:moveTo>
                    <a:pt x="96" y="54"/>
                  </a:moveTo>
                  <a:cubicBezTo>
                    <a:pt x="95" y="53"/>
                    <a:pt x="94" y="53"/>
                    <a:pt x="94" y="54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7" y="61"/>
                    <a:pt x="87" y="62"/>
                    <a:pt x="88" y="62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4" y="118"/>
                    <a:pt x="145" y="117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0"/>
                    <a:pt x="151" y="109"/>
                    <a:pt x="151" y="109"/>
                  </a:cubicBezTo>
                  <a:lnTo>
                    <a:pt x="96" y="54"/>
                  </a:lnTo>
                  <a:close/>
                  <a:moveTo>
                    <a:pt x="227" y="0"/>
                  </a:moveTo>
                  <a:cubicBezTo>
                    <a:pt x="195" y="0"/>
                    <a:pt x="170" y="26"/>
                    <a:pt x="170" y="58"/>
                  </a:cubicBezTo>
                  <a:cubicBezTo>
                    <a:pt x="170" y="58"/>
                    <a:pt x="170" y="59"/>
                    <a:pt x="171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8"/>
                    <a:pt x="181" y="58"/>
                  </a:cubicBezTo>
                  <a:cubicBezTo>
                    <a:pt x="181" y="33"/>
                    <a:pt x="202" y="12"/>
                    <a:pt x="227" y="12"/>
                  </a:cubicBezTo>
                  <a:cubicBezTo>
                    <a:pt x="227" y="12"/>
                    <a:pt x="228" y="12"/>
                    <a:pt x="228" y="11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28" y="0"/>
                    <a:pt x="227" y="0"/>
                    <a:pt x="227" y="0"/>
                  </a:cubicBezTo>
                  <a:moveTo>
                    <a:pt x="235" y="57"/>
                  </a:moveTo>
                  <a:cubicBezTo>
                    <a:pt x="233" y="57"/>
                    <a:pt x="233" y="58"/>
                    <a:pt x="233" y="58"/>
                  </a:cubicBezTo>
                  <a:cubicBezTo>
                    <a:pt x="233" y="83"/>
                    <a:pt x="213" y="104"/>
                    <a:pt x="187" y="104"/>
                  </a:cubicBezTo>
                  <a:cubicBezTo>
                    <a:pt x="187" y="104"/>
                    <a:pt x="186" y="104"/>
                    <a:pt x="186" y="10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6" y="115"/>
                    <a:pt x="187" y="116"/>
                    <a:pt x="187" y="116"/>
                  </a:cubicBezTo>
                  <a:cubicBezTo>
                    <a:pt x="219" y="116"/>
                    <a:pt x="245" y="90"/>
                    <a:pt x="245" y="58"/>
                  </a:cubicBezTo>
                  <a:cubicBezTo>
                    <a:pt x="245" y="58"/>
                    <a:pt x="245" y="57"/>
                    <a:pt x="244" y="57"/>
                  </a:cubicBezTo>
                  <a:lnTo>
                    <a:pt x="235" y="57"/>
                  </a:lnTo>
                  <a:close/>
                  <a:moveTo>
                    <a:pt x="132" y="17"/>
                  </a:moveTo>
                  <a:cubicBezTo>
                    <a:pt x="121" y="6"/>
                    <a:pt x="107" y="0"/>
                    <a:pt x="92" y="0"/>
                  </a:cubicBezTo>
                  <a:cubicBezTo>
                    <a:pt x="76" y="0"/>
                    <a:pt x="62" y="6"/>
                    <a:pt x="51" y="17"/>
                  </a:cubicBezTo>
                  <a:cubicBezTo>
                    <a:pt x="40" y="28"/>
                    <a:pt x="34" y="42"/>
                    <a:pt x="34" y="58"/>
                  </a:cubicBezTo>
                  <a:cubicBezTo>
                    <a:pt x="34" y="73"/>
                    <a:pt x="40" y="88"/>
                    <a:pt x="51" y="99"/>
                  </a:cubicBezTo>
                  <a:cubicBezTo>
                    <a:pt x="62" y="109"/>
                    <a:pt x="76" y="115"/>
                    <a:pt x="92" y="115"/>
                  </a:cubicBezTo>
                  <a:cubicBezTo>
                    <a:pt x="92" y="115"/>
                    <a:pt x="93" y="115"/>
                    <a:pt x="93" y="114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93" y="104"/>
                    <a:pt x="92" y="104"/>
                    <a:pt x="92" y="104"/>
                  </a:cubicBezTo>
                  <a:cubicBezTo>
                    <a:pt x="79" y="104"/>
                    <a:pt x="68" y="99"/>
                    <a:pt x="59" y="90"/>
                  </a:cubicBezTo>
                  <a:cubicBezTo>
                    <a:pt x="50" y="82"/>
                    <a:pt x="46" y="70"/>
                    <a:pt x="46" y="58"/>
                  </a:cubicBezTo>
                  <a:cubicBezTo>
                    <a:pt x="46" y="46"/>
                    <a:pt x="50" y="34"/>
                    <a:pt x="59" y="25"/>
                  </a:cubicBezTo>
                  <a:cubicBezTo>
                    <a:pt x="68" y="17"/>
                    <a:pt x="79" y="12"/>
                    <a:pt x="92" y="12"/>
                  </a:cubicBezTo>
                  <a:cubicBezTo>
                    <a:pt x="104" y="12"/>
                    <a:pt x="115" y="17"/>
                    <a:pt x="124" y="25"/>
                  </a:cubicBezTo>
                  <a:cubicBezTo>
                    <a:pt x="133" y="34"/>
                    <a:pt x="138" y="46"/>
                    <a:pt x="138" y="58"/>
                  </a:cubicBezTo>
                  <a:cubicBezTo>
                    <a:pt x="138" y="58"/>
                    <a:pt x="138" y="59"/>
                    <a:pt x="139" y="59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9" y="59"/>
                    <a:pt x="149" y="58"/>
                    <a:pt x="149" y="58"/>
                  </a:cubicBezTo>
                  <a:cubicBezTo>
                    <a:pt x="149" y="42"/>
                    <a:pt x="143" y="28"/>
                    <a:pt x="132" y="17"/>
                  </a:cubicBezTo>
                  <a:moveTo>
                    <a:pt x="273" y="12"/>
                  </a:moveTo>
                  <a:cubicBezTo>
                    <a:pt x="273" y="6"/>
                    <a:pt x="270" y="2"/>
                    <a:pt x="263" y="2"/>
                  </a:cubicBezTo>
                  <a:cubicBezTo>
                    <a:pt x="257" y="2"/>
                    <a:pt x="253" y="6"/>
                    <a:pt x="253" y="12"/>
                  </a:cubicBezTo>
                  <a:cubicBezTo>
                    <a:pt x="253" y="17"/>
                    <a:pt x="257" y="22"/>
                    <a:pt x="263" y="22"/>
                  </a:cubicBezTo>
                  <a:cubicBezTo>
                    <a:pt x="270" y="22"/>
                    <a:pt x="273" y="17"/>
                    <a:pt x="273" y="12"/>
                  </a:cubicBezTo>
                  <a:moveTo>
                    <a:pt x="263" y="21"/>
                  </a:moveTo>
                  <a:cubicBezTo>
                    <a:pt x="258" y="21"/>
                    <a:pt x="255" y="17"/>
                    <a:pt x="255" y="12"/>
                  </a:cubicBezTo>
                  <a:cubicBezTo>
                    <a:pt x="255" y="7"/>
                    <a:pt x="258" y="3"/>
                    <a:pt x="263" y="3"/>
                  </a:cubicBezTo>
                  <a:cubicBezTo>
                    <a:pt x="268" y="3"/>
                    <a:pt x="271" y="7"/>
                    <a:pt x="271" y="12"/>
                  </a:cubicBezTo>
                  <a:cubicBezTo>
                    <a:pt x="271" y="17"/>
                    <a:pt x="268" y="21"/>
                    <a:pt x="263" y="21"/>
                  </a:cubicBezTo>
                  <a:moveTo>
                    <a:pt x="268" y="17"/>
                  </a:moveTo>
                  <a:cubicBezTo>
                    <a:pt x="268" y="17"/>
                    <a:pt x="268" y="17"/>
                    <a:pt x="268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3" y="13"/>
                    <a:pt x="263" y="13"/>
                    <a:pt x="263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7"/>
                    <a:pt x="261" y="17"/>
                    <a:pt x="261" y="17"/>
                  </a:cubicBezTo>
                  <a:cubicBezTo>
                    <a:pt x="259" y="17"/>
                    <a:pt x="259" y="17"/>
                    <a:pt x="259" y="17"/>
                  </a:cubicBezTo>
                  <a:cubicBezTo>
                    <a:pt x="259" y="6"/>
                    <a:pt x="259" y="6"/>
                    <a:pt x="259" y="6"/>
                  </a:cubicBezTo>
                  <a:cubicBezTo>
                    <a:pt x="264" y="6"/>
                    <a:pt x="264" y="6"/>
                    <a:pt x="264" y="6"/>
                  </a:cubicBezTo>
                  <a:cubicBezTo>
                    <a:pt x="269" y="6"/>
                    <a:pt x="269" y="13"/>
                    <a:pt x="265" y="13"/>
                  </a:cubicBezTo>
                  <a:lnTo>
                    <a:pt x="268" y="17"/>
                  </a:lnTo>
                  <a:close/>
                  <a:moveTo>
                    <a:pt x="261" y="8"/>
                  </a:moveTo>
                  <a:cubicBezTo>
                    <a:pt x="261" y="12"/>
                    <a:pt x="261" y="12"/>
                    <a:pt x="261" y="12"/>
                  </a:cubicBezTo>
                  <a:cubicBezTo>
                    <a:pt x="264" y="12"/>
                    <a:pt x="264" y="12"/>
                    <a:pt x="264" y="12"/>
                  </a:cubicBezTo>
                  <a:cubicBezTo>
                    <a:pt x="267" y="12"/>
                    <a:pt x="267" y="8"/>
                    <a:pt x="264" y="8"/>
                  </a:cubicBezTo>
                  <a:lnTo>
                    <a:pt x="261" y="8"/>
                  </a:lnTo>
                  <a:close/>
                </a:path>
              </a:pathLst>
            </a:custGeom>
            <a:solidFill>
              <a:srgbClr val="555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F5664046-1F0D-4F0E-B8CC-EB73C1A6F8B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9000" y="6503988"/>
              <a:ext cx="1508125" cy="266700"/>
            </a:xfrm>
            <a:custGeom>
              <a:avLst/>
              <a:gdLst>
                <a:gd name="T0" fmla="*/ 74 w 792"/>
                <a:gd name="T1" fmla="*/ 51 h 140"/>
                <a:gd name="T2" fmla="*/ 96 w 792"/>
                <a:gd name="T3" fmla="*/ 57 h 140"/>
                <a:gd name="T4" fmla="*/ 89 w 792"/>
                <a:gd name="T5" fmla="*/ 57 h 140"/>
                <a:gd name="T6" fmla="*/ 162 w 792"/>
                <a:gd name="T7" fmla="*/ 51 h 140"/>
                <a:gd name="T8" fmla="*/ 138 w 792"/>
                <a:gd name="T9" fmla="*/ 51 h 140"/>
                <a:gd name="T10" fmla="*/ 138 w 792"/>
                <a:gd name="T11" fmla="*/ 97 h 140"/>
                <a:gd name="T12" fmla="*/ 162 w 792"/>
                <a:gd name="T13" fmla="*/ 97 h 140"/>
                <a:gd name="T14" fmla="*/ 201 w 792"/>
                <a:gd name="T15" fmla="*/ 97 h 140"/>
                <a:gd name="T16" fmla="*/ 193 w 792"/>
                <a:gd name="T17" fmla="*/ 97 h 140"/>
                <a:gd name="T18" fmla="*/ 225 w 792"/>
                <a:gd name="T19" fmla="*/ 97 h 140"/>
                <a:gd name="T20" fmla="*/ 258 w 792"/>
                <a:gd name="T21" fmla="*/ 97 h 140"/>
                <a:gd name="T22" fmla="*/ 256 w 792"/>
                <a:gd name="T23" fmla="*/ 51 h 140"/>
                <a:gd name="T24" fmla="*/ 323 w 792"/>
                <a:gd name="T25" fmla="*/ 51 h 140"/>
                <a:gd name="T26" fmla="*/ 295 w 792"/>
                <a:gd name="T27" fmla="*/ 51 h 140"/>
                <a:gd name="T28" fmla="*/ 295 w 792"/>
                <a:gd name="T29" fmla="*/ 97 h 140"/>
                <a:gd name="T30" fmla="*/ 325 w 792"/>
                <a:gd name="T31" fmla="*/ 97 h 140"/>
                <a:gd name="T32" fmla="*/ 323 w 792"/>
                <a:gd name="T33" fmla="*/ 51 h 140"/>
                <a:gd name="T34" fmla="*/ 404 w 792"/>
                <a:gd name="T35" fmla="*/ 79 h 140"/>
                <a:gd name="T36" fmla="*/ 380 w 792"/>
                <a:gd name="T37" fmla="*/ 58 h 140"/>
                <a:gd name="T38" fmla="*/ 373 w 792"/>
                <a:gd name="T39" fmla="*/ 51 h 140"/>
                <a:gd name="T40" fmla="*/ 470 w 792"/>
                <a:gd name="T41" fmla="*/ 74 h 140"/>
                <a:gd name="T42" fmla="*/ 447 w 792"/>
                <a:gd name="T43" fmla="*/ 98 h 140"/>
                <a:gd name="T44" fmla="*/ 430 w 792"/>
                <a:gd name="T45" fmla="*/ 74 h 140"/>
                <a:gd name="T46" fmla="*/ 447 w 792"/>
                <a:gd name="T47" fmla="*/ 91 h 140"/>
                <a:gd name="T48" fmla="*/ 529 w 792"/>
                <a:gd name="T49" fmla="*/ 66 h 140"/>
                <a:gd name="T50" fmla="*/ 492 w 792"/>
                <a:gd name="T51" fmla="*/ 97 h 140"/>
                <a:gd name="T52" fmla="*/ 509 w 792"/>
                <a:gd name="T53" fmla="*/ 81 h 140"/>
                <a:gd name="T54" fmla="*/ 530 w 792"/>
                <a:gd name="T55" fmla="*/ 95 h 140"/>
                <a:gd name="T56" fmla="*/ 513 w 792"/>
                <a:gd name="T57" fmla="*/ 74 h 140"/>
                <a:gd name="T58" fmla="*/ 513 w 792"/>
                <a:gd name="T59" fmla="*/ 58 h 140"/>
                <a:gd name="T60" fmla="*/ 594 w 792"/>
                <a:gd name="T61" fmla="*/ 86 h 140"/>
                <a:gd name="T62" fmla="*/ 565 w 792"/>
                <a:gd name="T63" fmla="*/ 86 h 140"/>
                <a:gd name="T64" fmla="*/ 562 w 792"/>
                <a:gd name="T65" fmla="*/ 97 h 140"/>
                <a:gd name="T66" fmla="*/ 580 w 792"/>
                <a:gd name="T67" fmla="*/ 65 h 140"/>
                <a:gd name="T68" fmla="*/ 597 w 792"/>
                <a:gd name="T69" fmla="*/ 97 h 140"/>
                <a:gd name="T70" fmla="*/ 673 w 792"/>
                <a:gd name="T71" fmla="*/ 97 h 140"/>
                <a:gd name="T72" fmla="*/ 624 w 792"/>
                <a:gd name="T73" fmla="*/ 97 h 140"/>
                <a:gd name="T74" fmla="*/ 661 w 792"/>
                <a:gd name="T75" fmla="*/ 87 h 140"/>
                <a:gd name="T76" fmla="*/ 639 w 792"/>
                <a:gd name="T77" fmla="*/ 80 h 140"/>
                <a:gd name="T78" fmla="*/ 731 w 792"/>
                <a:gd name="T79" fmla="*/ 95 h 140"/>
                <a:gd name="T80" fmla="*/ 714 w 792"/>
                <a:gd name="T81" fmla="*/ 51 h 140"/>
                <a:gd name="T82" fmla="*/ 700 w 792"/>
                <a:gd name="T83" fmla="*/ 97 h 140"/>
                <a:gd name="T84" fmla="*/ 723 w 792"/>
                <a:gd name="T85" fmla="*/ 97 h 140"/>
                <a:gd name="T86" fmla="*/ 714 w 792"/>
                <a:gd name="T87" fmla="*/ 58 h 140"/>
                <a:gd name="T88" fmla="*/ 700 w 792"/>
                <a:gd name="T89" fmla="*/ 74 h 140"/>
                <a:gd name="T90" fmla="*/ 752 w 792"/>
                <a:gd name="T91" fmla="*/ 51 h 140"/>
                <a:gd name="T92" fmla="*/ 792 w 792"/>
                <a:gd name="T93" fmla="*/ 73 h 140"/>
                <a:gd name="T94" fmla="*/ 759 w 792"/>
                <a:gd name="T95" fmla="*/ 58 h 140"/>
                <a:gd name="T96" fmla="*/ 769 w 792"/>
                <a:gd name="T97" fmla="*/ 90 h 140"/>
                <a:gd name="T98" fmla="*/ 60 w 792"/>
                <a:gd name="T99" fmla="*/ 0 h 140"/>
                <a:gd name="T100" fmla="*/ 5 w 792"/>
                <a:gd name="T10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92" h="140">
                  <a:moveTo>
                    <a:pt x="89" y="57"/>
                  </a:moveTo>
                  <a:cubicBezTo>
                    <a:pt x="74" y="57"/>
                    <a:pt x="74" y="57"/>
                    <a:pt x="74" y="57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89" y="97"/>
                    <a:pt x="89" y="97"/>
                    <a:pt x="89" y="97"/>
                  </a:cubicBezTo>
                  <a:lnTo>
                    <a:pt x="89" y="57"/>
                  </a:lnTo>
                  <a:close/>
                  <a:moveTo>
                    <a:pt x="169" y="97"/>
                  </a:moveTo>
                  <a:cubicBezTo>
                    <a:pt x="169" y="51"/>
                    <a:pt x="169" y="51"/>
                    <a:pt x="169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8" y="51"/>
                    <a:pt x="138" y="51"/>
                    <a:pt x="138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2" y="97"/>
                    <a:pt x="162" y="97"/>
                    <a:pt x="162" y="97"/>
                  </a:cubicBezTo>
                  <a:lnTo>
                    <a:pt x="169" y="97"/>
                  </a:lnTo>
                  <a:close/>
                  <a:moveTo>
                    <a:pt x="193" y="97"/>
                  </a:moveTo>
                  <a:cubicBezTo>
                    <a:pt x="201" y="97"/>
                    <a:pt x="201" y="97"/>
                    <a:pt x="201" y="97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193" y="51"/>
                    <a:pt x="193" y="51"/>
                    <a:pt x="193" y="51"/>
                  </a:cubicBezTo>
                  <a:lnTo>
                    <a:pt x="193" y="97"/>
                  </a:lnTo>
                  <a:close/>
                  <a:moveTo>
                    <a:pt x="230" y="51"/>
                  </a:moveTo>
                  <a:cubicBezTo>
                    <a:pt x="225" y="51"/>
                    <a:pt x="225" y="51"/>
                    <a:pt x="225" y="51"/>
                  </a:cubicBezTo>
                  <a:cubicBezTo>
                    <a:pt x="225" y="97"/>
                    <a:pt x="225" y="97"/>
                    <a:pt x="225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58" y="97"/>
                    <a:pt x="258" y="97"/>
                    <a:pt x="258" y="97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83"/>
                    <a:pt x="256" y="83"/>
                    <a:pt x="256" y="83"/>
                  </a:cubicBezTo>
                  <a:lnTo>
                    <a:pt x="230" y="51"/>
                  </a:lnTo>
                  <a:close/>
                  <a:moveTo>
                    <a:pt x="323" y="51"/>
                  </a:moveTo>
                  <a:cubicBezTo>
                    <a:pt x="314" y="51"/>
                    <a:pt x="314" y="51"/>
                    <a:pt x="314" y="5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288" y="51"/>
                    <a:pt x="288" y="51"/>
                    <a:pt x="288" y="51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95" y="76"/>
                    <a:pt x="295" y="76"/>
                    <a:pt x="295" y="76"/>
                  </a:cubicBezTo>
                  <a:cubicBezTo>
                    <a:pt x="316" y="97"/>
                    <a:pt x="316" y="97"/>
                    <a:pt x="316" y="97"/>
                  </a:cubicBezTo>
                  <a:cubicBezTo>
                    <a:pt x="325" y="97"/>
                    <a:pt x="325" y="97"/>
                    <a:pt x="325" y="97"/>
                  </a:cubicBezTo>
                  <a:cubicBezTo>
                    <a:pt x="325" y="96"/>
                    <a:pt x="325" y="96"/>
                    <a:pt x="325" y="96"/>
                  </a:cubicBezTo>
                  <a:cubicBezTo>
                    <a:pt x="302" y="73"/>
                    <a:pt x="302" y="73"/>
                    <a:pt x="302" y="73"/>
                  </a:cubicBezTo>
                  <a:cubicBezTo>
                    <a:pt x="323" y="51"/>
                    <a:pt x="323" y="51"/>
                    <a:pt x="323" y="51"/>
                  </a:cubicBezTo>
                  <a:close/>
                  <a:moveTo>
                    <a:pt x="380" y="97"/>
                  </a:moveTo>
                  <a:cubicBezTo>
                    <a:pt x="380" y="79"/>
                    <a:pt x="380" y="79"/>
                    <a:pt x="380" y="79"/>
                  </a:cubicBezTo>
                  <a:cubicBezTo>
                    <a:pt x="404" y="79"/>
                    <a:pt x="404" y="79"/>
                    <a:pt x="404" y="79"/>
                  </a:cubicBezTo>
                  <a:cubicBezTo>
                    <a:pt x="404" y="72"/>
                    <a:pt x="404" y="72"/>
                    <a:pt x="404" y="72"/>
                  </a:cubicBezTo>
                  <a:cubicBezTo>
                    <a:pt x="380" y="72"/>
                    <a:pt x="380" y="72"/>
                    <a:pt x="380" y="72"/>
                  </a:cubicBezTo>
                  <a:cubicBezTo>
                    <a:pt x="380" y="58"/>
                    <a:pt x="380" y="58"/>
                    <a:pt x="380" y="58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5" y="51"/>
                    <a:pt x="405" y="51"/>
                    <a:pt x="405" y="51"/>
                  </a:cubicBezTo>
                  <a:cubicBezTo>
                    <a:pt x="373" y="51"/>
                    <a:pt x="373" y="51"/>
                    <a:pt x="373" y="51"/>
                  </a:cubicBezTo>
                  <a:cubicBezTo>
                    <a:pt x="373" y="97"/>
                    <a:pt x="373" y="97"/>
                    <a:pt x="373" y="97"/>
                  </a:cubicBezTo>
                  <a:lnTo>
                    <a:pt x="380" y="97"/>
                  </a:lnTo>
                  <a:close/>
                  <a:moveTo>
                    <a:pt x="470" y="74"/>
                  </a:moveTo>
                  <a:cubicBezTo>
                    <a:pt x="470" y="62"/>
                    <a:pt x="462" y="50"/>
                    <a:pt x="447" y="50"/>
                  </a:cubicBezTo>
                  <a:cubicBezTo>
                    <a:pt x="433" y="50"/>
                    <a:pt x="423" y="60"/>
                    <a:pt x="423" y="74"/>
                  </a:cubicBezTo>
                  <a:cubicBezTo>
                    <a:pt x="423" y="86"/>
                    <a:pt x="431" y="98"/>
                    <a:pt x="447" y="98"/>
                  </a:cubicBezTo>
                  <a:cubicBezTo>
                    <a:pt x="462" y="98"/>
                    <a:pt x="470" y="86"/>
                    <a:pt x="470" y="74"/>
                  </a:cubicBezTo>
                  <a:moveTo>
                    <a:pt x="447" y="91"/>
                  </a:moveTo>
                  <a:cubicBezTo>
                    <a:pt x="435" y="91"/>
                    <a:pt x="430" y="82"/>
                    <a:pt x="430" y="74"/>
                  </a:cubicBezTo>
                  <a:cubicBezTo>
                    <a:pt x="430" y="64"/>
                    <a:pt x="436" y="57"/>
                    <a:pt x="447" y="57"/>
                  </a:cubicBezTo>
                  <a:cubicBezTo>
                    <a:pt x="458" y="57"/>
                    <a:pt x="463" y="66"/>
                    <a:pt x="463" y="74"/>
                  </a:cubicBezTo>
                  <a:cubicBezTo>
                    <a:pt x="463" y="83"/>
                    <a:pt x="458" y="91"/>
                    <a:pt x="447" y="91"/>
                  </a:cubicBezTo>
                  <a:moveTo>
                    <a:pt x="530" y="95"/>
                  </a:moveTo>
                  <a:cubicBezTo>
                    <a:pt x="517" y="80"/>
                    <a:pt x="517" y="80"/>
                    <a:pt x="517" y="80"/>
                  </a:cubicBezTo>
                  <a:cubicBezTo>
                    <a:pt x="526" y="79"/>
                    <a:pt x="529" y="72"/>
                    <a:pt x="529" y="66"/>
                  </a:cubicBezTo>
                  <a:cubicBezTo>
                    <a:pt x="529" y="58"/>
                    <a:pt x="524" y="51"/>
                    <a:pt x="513" y="51"/>
                  </a:cubicBezTo>
                  <a:cubicBezTo>
                    <a:pt x="506" y="51"/>
                    <a:pt x="499" y="51"/>
                    <a:pt x="492" y="51"/>
                  </a:cubicBezTo>
                  <a:cubicBezTo>
                    <a:pt x="492" y="97"/>
                    <a:pt x="492" y="97"/>
                    <a:pt x="492" y="97"/>
                  </a:cubicBezTo>
                  <a:cubicBezTo>
                    <a:pt x="499" y="97"/>
                    <a:pt x="499" y="97"/>
                    <a:pt x="499" y="97"/>
                  </a:cubicBezTo>
                  <a:cubicBezTo>
                    <a:pt x="499" y="81"/>
                    <a:pt x="499" y="81"/>
                    <a:pt x="499" y="81"/>
                  </a:cubicBezTo>
                  <a:cubicBezTo>
                    <a:pt x="509" y="81"/>
                    <a:pt x="509" y="81"/>
                    <a:pt x="509" y="81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31" y="97"/>
                    <a:pt x="531" y="97"/>
                    <a:pt x="531" y="97"/>
                  </a:cubicBezTo>
                  <a:lnTo>
                    <a:pt x="530" y="95"/>
                  </a:lnTo>
                  <a:close/>
                  <a:moveTo>
                    <a:pt x="513" y="58"/>
                  </a:moveTo>
                  <a:cubicBezTo>
                    <a:pt x="519" y="58"/>
                    <a:pt x="522" y="62"/>
                    <a:pt x="522" y="66"/>
                  </a:cubicBezTo>
                  <a:cubicBezTo>
                    <a:pt x="522" y="70"/>
                    <a:pt x="519" y="74"/>
                    <a:pt x="513" y="74"/>
                  </a:cubicBezTo>
                  <a:cubicBezTo>
                    <a:pt x="499" y="74"/>
                    <a:pt x="499" y="74"/>
                    <a:pt x="499" y="74"/>
                  </a:cubicBezTo>
                  <a:cubicBezTo>
                    <a:pt x="499" y="58"/>
                    <a:pt x="499" y="58"/>
                    <a:pt x="499" y="58"/>
                  </a:cubicBezTo>
                  <a:lnTo>
                    <a:pt x="513" y="58"/>
                  </a:lnTo>
                  <a:close/>
                  <a:moveTo>
                    <a:pt x="614" y="51"/>
                  </a:moveTo>
                  <a:cubicBezTo>
                    <a:pt x="605" y="51"/>
                    <a:pt x="605" y="51"/>
                    <a:pt x="605" y="51"/>
                  </a:cubicBezTo>
                  <a:cubicBezTo>
                    <a:pt x="594" y="86"/>
                    <a:pt x="594" y="86"/>
                    <a:pt x="594" y="86"/>
                  </a:cubicBezTo>
                  <a:cubicBezTo>
                    <a:pt x="582" y="51"/>
                    <a:pt x="582" y="51"/>
                    <a:pt x="582" y="51"/>
                  </a:cubicBezTo>
                  <a:cubicBezTo>
                    <a:pt x="577" y="51"/>
                    <a:pt x="577" y="51"/>
                    <a:pt x="577" y="51"/>
                  </a:cubicBezTo>
                  <a:cubicBezTo>
                    <a:pt x="565" y="86"/>
                    <a:pt x="565" y="86"/>
                    <a:pt x="565" y="86"/>
                  </a:cubicBezTo>
                  <a:cubicBezTo>
                    <a:pt x="554" y="51"/>
                    <a:pt x="554" y="51"/>
                    <a:pt x="554" y="51"/>
                  </a:cubicBezTo>
                  <a:cubicBezTo>
                    <a:pt x="545" y="51"/>
                    <a:pt x="545" y="51"/>
                    <a:pt x="545" y="51"/>
                  </a:cubicBezTo>
                  <a:cubicBezTo>
                    <a:pt x="562" y="97"/>
                    <a:pt x="562" y="97"/>
                    <a:pt x="562" y="97"/>
                  </a:cubicBezTo>
                  <a:cubicBezTo>
                    <a:pt x="568" y="97"/>
                    <a:pt x="568" y="97"/>
                    <a:pt x="568" y="97"/>
                  </a:cubicBezTo>
                  <a:cubicBezTo>
                    <a:pt x="575" y="81"/>
                    <a:pt x="575" y="81"/>
                    <a:pt x="575" y="81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85" y="81"/>
                    <a:pt x="585" y="81"/>
                    <a:pt x="585" y="81"/>
                  </a:cubicBezTo>
                  <a:cubicBezTo>
                    <a:pt x="591" y="97"/>
                    <a:pt x="591" y="97"/>
                    <a:pt x="591" y="97"/>
                  </a:cubicBezTo>
                  <a:cubicBezTo>
                    <a:pt x="597" y="97"/>
                    <a:pt x="597" y="97"/>
                    <a:pt x="597" y="97"/>
                  </a:cubicBezTo>
                  <a:lnTo>
                    <a:pt x="614" y="51"/>
                  </a:lnTo>
                  <a:close/>
                  <a:moveTo>
                    <a:pt x="665" y="97"/>
                  </a:moveTo>
                  <a:cubicBezTo>
                    <a:pt x="673" y="97"/>
                    <a:pt x="673" y="97"/>
                    <a:pt x="673" y="97"/>
                  </a:cubicBezTo>
                  <a:cubicBezTo>
                    <a:pt x="653" y="51"/>
                    <a:pt x="653" y="51"/>
                    <a:pt x="653" y="51"/>
                  </a:cubicBezTo>
                  <a:cubicBezTo>
                    <a:pt x="645" y="51"/>
                    <a:pt x="645" y="51"/>
                    <a:pt x="645" y="51"/>
                  </a:cubicBezTo>
                  <a:cubicBezTo>
                    <a:pt x="624" y="97"/>
                    <a:pt x="624" y="97"/>
                    <a:pt x="624" y="97"/>
                  </a:cubicBezTo>
                  <a:cubicBezTo>
                    <a:pt x="632" y="97"/>
                    <a:pt x="632" y="97"/>
                    <a:pt x="632" y="97"/>
                  </a:cubicBezTo>
                  <a:cubicBezTo>
                    <a:pt x="636" y="87"/>
                    <a:pt x="636" y="87"/>
                    <a:pt x="636" y="87"/>
                  </a:cubicBezTo>
                  <a:cubicBezTo>
                    <a:pt x="661" y="87"/>
                    <a:pt x="661" y="87"/>
                    <a:pt x="661" y="87"/>
                  </a:cubicBezTo>
                  <a:lnTo>
                    <a:pt x="665" y="97"/>
                  </a:lnTo>
                  <a:close/>
                  <a:moveTo>
                    <a:pt x="658" y="80"/>
                  </a:moveTo>
                  <a:cubicBezTo>
                    <a:pt x="639" y="80"/>
                    <a:pt x="639" y="80"/>
                    <a:pt x="639" y="80"/>
                  </a:cubicBezTo>
                  <a:cubicBezTo>
                    <a:pt x="649" y="59"/>
                    <a:pt x="649" y="59"/>
                    <a:pt x="649" y="59"/>
                  </a:cubicBezTo>
                  <a:lnTo>
                    <a:pt x="658" y="80"/>
                  </a:lnTo>
                  <a:close/>
                  <a:moveTo>
                    <a:pt x="731" y="95"/>
                  </a:moveTo>
                  <a:cubicBezTo>
                    <a:pt x="717" y="80"/>
                    <a:pt x="717" y="80"/>
                    <a:pt x="717" y="80"/>
                  </a:cubicBezTo>
                  <a:cubicBezTo>
                    <a:pt x="726" y="79"/>
                    <a:pt x="730" y="72"/>
                    <a:pt x="730" y="66"/>
                  </a:cubicBezTo>
                  <a:cubicBezTo>
                    <a:pt x="730" y="58"/>
                    <a:pt x="724" y="51"/>
                    <a:pt x="714" y="51"/>
                  </a:cubicBezTo>
                  <a:cubicBezTo>
                    <a:pt x="706" y="51"/>
                    <a:pt x="699" y="51"/>
                    <a:pt x="692" y="51"/>
                  </a:cubicBezTo>
                  <a:cubicBezTo>
                    <a:pt x="692" y="97"/>
                    <a:pt x="692" y="97"/>
                    <a:pt x="692" y="97"/>
                  </a:cubicBezTo>
                  <a:cubicBezTo>
                    <a:pt x="700" y="97"/>
                    <a:pt x="700" y="97"/>
                    <a:pt x="700" y="97"/>
                  </a:cubicBezTo>
                  <a:cubicBezTo>
                    <a:pt x="700" y="81"/>
                    <a:pt x="700" y="81"/>
                    <a:pt x="700" y="81"/>
                  </a:cubicBezTo>
                  <a:cubicBezTo>
                    <a:pt x="709" y="81"/>
                    <a:pt x="709" y="81"/>
                    <a:pt x="709" y="81"/>
                  </a:cubicBezTo>
                  <a:cubicBezTo>
                    <a:pt x="723" y="97"/>
                    <a:pt x="723" y="97"/>
                    <a:pt x="723" y="97"/>
                  </a:cubicBezTo>
                  <a:cubicBezTo>
                    <a:pt x="732" y="97"/>
                    <a:pt x="732" y="97"/>
                    <a:pt x="732" y="97"/>
                  </a:cubicBezTo>
                  <a:lnTo>
                    <a:pt x="731" y="95"/>
                  </a:lnTo>
                  <a:close/>
                  <a:moveTo>
                    <a:pt x="714" y="58"/>
                  </a:moveTo>
                  <a:cubicBezTo>
                    <a:pt x="720" y="58"/>
                    <a:pt x="722" y="62"/>
                    <a:pt x="722" y="66"/>
                  </a:cubicBezTo>
                  <a:cubicBezTo>
                    <a:pt x="722" y="70"/>
                    <a:pt x="720" y="74"/>
                    <a:pt x="713" y="74"/>
                  </a:cubicBezTo>
                  <a:cubicBezTo>
                    <a:pt x="700" y="74"/>
                    <a:pt x="700" y="74"/>
                    <a:pt x="700" y="74"/>
                  </a:cubicBezTo>
                  <a:cubicBezTo>
                    <a:pt x="700" y="58"/>
                    <a:pt x="700" y="58"/>
                    <a:pt x="700" y="58"/>
                  </a:cubicBezTo>
                  <a:lnTo>
                    <a:pt x="714" y="58"/>
                  </a:lnTo>
                  <a:close/>
                  <a:moveTo>
                    <a:pt x="752" y="51"/>
                  </a:moveTo>
                  <a:cubicBezTo>
                    <a:pt x="752" y="97"/>
                    <a:pt x="752" y="97"/>
                    <a:pt x="752" y="97"/>
                  </a:cubicBezTo>
                  <a:cubicBezTo>
                    <a:pt x="769" y="97"/>
                    <a:pt x="769" y="97"/>
                    <a:pt x="769" y="97"/>
                  </a:cubicBezTo>
                  <a:cubicBezTo>
                    <a:pt x="785" y="97"/>
                    <a:pt x="792" y="85"/>
                    <a:pt x="792" y="73"/>
                  </a:cubicBezTo>
                  <a:cubicBezTo>
                    <a:pt x="792" y="62"/>
                    <a:pt x="785" y="51"/>
                    <a:pt x="769" y="51"/>
                  </a:cubicBezTo>
                  <a:lnTo>
                    <a:pt x="752" y="51"/>
                  </a:lnTo>
                  <a:close/>
                  <a:moveTo>
                    <a:pt x="759" y="58"/>
                  </a:moveTo>
                  <a:cubicBezTo>
                    <a:pt x="769" y="58"/>
                    <a:pt x="769" y="58"/>
                    <a:pt x="769" y="58"/>
                  </a:cubicBezTo>
                  <a:cubicBezTo>
                    <a:pt x="780" y="58"/>
                    <a:pt x="785" y="66"/>
                    <a:pt x="785" y="73"/>
                  </a:cubicBezTo>
                  <a:cubicBezTo>
                    <a:pt x="785" y="81"/>
                    <a:pt x="780" y="90"/>
                    <a:pt x="769" y="90"/>
                  </a:cubicBezTo>
                  <a:cubicBezTo>
                    <a:pt x="759" y="90"/>
                    <a:pt x="759" y="90"/>
                    <a:pt x="759" y="90"/>
                  </a:cubicBezTo>
                  <a:lnTo>
                    <a:pt x="759" y="58"/>
                  </a:lnTo>
                  <a:close/>
                  <a:moveTo>
                    <a:pt x="6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5" y="140"/>
                    <a:pt x="5" y="140"/>
                    <a:pt x="5" y="14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CF0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</p:grpSp>
      <p:sp>
        <p:nvSpPr>
          <p:cNvPr id="13" name="Rectangle 8">
            <a:extLst>
              <a:ext uri="{FF2B5EF4-FFF2-40B4-BE49-F238E27FC236}">
                <a16:creationId xmlns:a16="http://schemas.microsoft.com/office/drawing/2014/main" xmlns="" id="{588E0DFE-E657-4351-990A-43CD390D1FA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31875" y="6370638"/>
            <a:ext cx="1895475" cy="9525"/>
          </a:xfrm>
          <a:prstGeom prst="rect">
            <a:avLst/>
          </a:prstGeom>
          <a:solidFill>
            <a:srgbClr val="CF0A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8" name="Rectangle 29">
            <a:extLst>
              <a:ext uri="{FF2B5EF4-FFF2-40B4-BE49-F238E27FC236}">
                <a16:creationId xmlns:a16="http://schemas.microsoft.com/office/drawing/2014/main" xmlns="" id="{2DB75C56-12D1-497E-B220-9D4F9B7AB00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7800" y="6372225"/>
            <a:ext cx="792162" cy="9525"/>
          </a:xfrm>
          <a:prstGeom prst="rect">
            <a:avLst/>
          </a:prstGeom>
          <a:solidFill>
            <a:srgbClr val="55565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6" name="Symbol zastępczy obrazu 15">
            <a:extLst>
              <a:ext uri="{FF2B5EF4-FFF2-40B4-BE49-F238E27FC236}">
                <a16:creationId xmlns:a16="http://schemas.microsoft.com/office/drawing/2014/main" xmlns="" id="{5A0C7468-B101-4B64-9280-6C8BE428FAC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978150" y="466725"/>
            <a:ext cx="9213850" cy="5913438"/>
          </a:xfrm>
          <a:custGeom>
            <a:avLst/>
            <a:gdLst>
              <a:gd name="connsiteX0" fmla="*/ 2292350 w 9213850"/>
              <a:gd name="connsiteY0" fmla="*/ 0 h 5913438"/>
              <a:gd name="connsiteX1" fmla="*/ 9213850 w 9213850"/>
              <a:gd name="connsiteY1" fmla="*/ 0 h 5913438"/>
              <a:gd name="connsiteX2" fmla="*/ 9213850 w 9213850"/>
              <a:gd name="connsiteY2" fmla="*/ 5913438 h 5913438"/>
              <a:gd name="connsiteX3" fmla="*/ 0 w 9213850"/>
              <a:gd name="connsiteY3" fmla="*/ 5913438 h 591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13850" h="5913438">
                <a:moveTo>
                  <a:pt x="2292350" y="0"/>
                </a:moveTo>
                <a:lnTo>
                  <a:pt x="9213850" y="0"/>
                </a:lnTo>
                <a:lnTo>
                  <a:pt x="9213850" y="5913438"/>
                </a:lnTo>
                <a:lnTo>
                  <a:pt x="0" y="59134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324000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pl-PL" dirty="0"/>
              <a:t>Kliknij na ikonkę by wstawić zdjęcie</a:t>
            </a:r>
          </a:p>
        </p:txBody>
      </p:sp>
    </p:spTree>
    <p:extLst>
      <p:ext uri="{BB962C8B-B14F-4D97-AF65-F5344CB8AC3E}">
        <p14:creationId xmlns:p14="http://schemas.microsoft.com/office/powerpoint/2010/main" xmlns="" val="843054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główek sekcji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ymbol zastępczy obrazu 18">
            <a:extLst>
              <a:ext uri="{FF2B5EF4-FFF2-40B4-BE49-F238E27FC236}">
                <a16:creationId xmlns:a16="http://schemas.microsoft.com/office/drawing/2014/main" xmlns="" id="{2D5EB68C-DEE2-401A-8696-02EC9D29DC2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734412" y="466725"/>
            <a:ext cx="8457589" cy="5913438"/>
          </a:xfrm>
          <a:custGeom>
            <a:avLst/>
            <a:gdLst>
              <a:gd name="connsiteX0" fmla="*/ 2292826 w 8457589"/>
              <a:gd name="connsiteY0" fmla="*/ 0 h 5913438"/>
              <a:gd name="connsiteX1" fmla="*/ 8457589 w 8457589"/>
              <a:gd name="connsiteY1" fmla="*/ 0 h 5913438"/>
              <a:gd name="connsiteX2" fmla="*/ 8457589 w 8457589"/>
              <a:gd name="connsiteY2" fmla="*/ 5913438 h 5913438"/>
              <a:gd name="connsiteX3" fmla="*/ 0 w 8457589"/>
              <a:gd name="connsiteY3" fmla="*/ 5913438 h 591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7589" h="5913438">
                <a:moveTo>
                  <a:pt x="2292826" y="0"/>
                </a:moveTo>
                <a:lnTo>
                  <a:pt x="8457589" y="0"/>
                </a:lnTo>
                <a:lnTo>
                  <a:pt x="8457589" y="5913438"/>
                </a:lnTo>
                <a:lnTo>
                  <a:pt x="0" y="59134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432000" tIns="25200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/>
            </a:lvl1pPr>
          </a:lstStyle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pl-PL" dirty="0"/>
              <a:t>Kliknij na ikonkę by wstawić zdjęcie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F3BCA143-3DDB-416D-B5A1-3460841FA190}"/>
              </a:ext>
            </a:extLst>
          </p:cNvPr>
          <p:cNvSpPr>
            <a:spLocks/>
          </p:cNvSpPr>
          <p:nvPr userDrawn="1"/>
        </p:nvSpPr>
        <p:spPr bwMode="auto">
          <a:xfrm>
            <a:off x="0" y="0"/>
            <a:ext cx="6045200" cy="6858000"/>
          </a:xfrm>
          <a:custGeom>
            <a:avLst/>
            <a:gdLst>
              <a:gd name="T0" fmla="*/ 0 w 3808"/>
              <a:gd name="T1" fmla="*/ 0 h 4320"/>
              <a:gd name="T2" fmla="*/ 0 w 3808"/>
              <a:gd name="T3" fmla="*/ 4320 h 4320"/>
              <a:gd name="T4" fmla="*/ 2133 w 3808"/>
              <a:gd name="T5" fmla="*/ 4320 h 4320"/>
              <a:gd name="T6" fmla="*/ 3808 w 3808"/>
              <a:gd name="T7" fmla="*/ 0 h 4320"/>
              <a:gd name="T8" fmla="*/ 0 w 3808"/>
              <a:gd name="T9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08" h="4320">
                <a:moveTo>
                  <a:pt x="0" y="0"/>
                </a:moveTo>
                <a:lnTo>
                  <a:pt x="0" y="4320"/>
                </a:lnTo>
                <a:lnTo>
                  <a:pt x="2133" y="4320"/>
                </a:lnTo>
                <a:lnTo>
                  <a:pt x="380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xmlns="" id="{E78FB198-10E2-4255-98B0-85FF5D146102}"/>
              </a:ext>
            </a:extLst>
          </p:cNvPr>
          <p:cNvSpPr>
            <a:spLocks/>
          </p:cNvSpPr>
          <p:nvPr userDrawn="1"/>
        </p:nvSpPr>
        <p:spPr bwMode="auto">
          <a:xfrm>
            <a:off x="3378200" y="0"/>
            <a:ext cx="2835275" cy="6858000"/>
          </a:xfrm>
          <a:custGeom>
            <a:avLst/>
            <a:gdLst>
              <a:gd name="T0" fmla="*/ 1677 w 1786"/>
              <a:gd name="T1" fmla="*/ 0 h 4320"/>
              <a:gd name="T2" fmla="*/ 0 w 1786"/>
              <a:gd name="T3" fmla="*/ 4320 h 4320"/>
              <a:gd name="T4" fmla="*/ 110 w 1786"/>
              <a:gd name="T5" fmla="*/ 4320 h 4320"/>
              <a:gd name="T6" fmla="*/ 1786 w 1786"/>
              <a:gd name="T7" fmla="*/ 0 h 4320"/>
              <a:gd name="T8" fmla="*/ 1677 w 1786"/>
              <a:gd name="T9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6" h="4320">
                <a:moveTo>
                  <a:pt x="1677" y="0"/>
                </a:moveTo>
                <a:lnTo>
                  <a:pt x="0" y="4320"/>
                </a:lnTo>
                <a:lnTo>
                  <a:pt x="110" y="4320"/>
                </a:lnTo>
                <a:lnTo>
                  <a:pt x="1786" y="0"/>
                </a:lnTo>
                <a:lnTo>
                  <a:pt x="167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0D14329-D46A-4918-AD83-7226B8A25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978248"/>
            <a:ext cx="3887936" cy="121709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200" cap="all" spc="300" baseline="0">
                <a:solidFill>
                  <a:schemeClr val="bg1"/>
                </a:solidFill>
                <a:latin typeface="Novecento wide UltraLight" panose="00000705000000000000" pitchFamily="50" charset="-18"/>
              </a:defRPr>
            </a:lvl1pPr>
          </a:lstStyle>
          <a:p>
            <a:r>
              <a:rPr lang="pl-PL" dirty="0"/>
              <a:t>tytuł </a:t>
            </a:r>
            <a:br>
              <a:rPr lang="pl-PL" dirty="0"/>
            </a:br>
            <a:r>
              <a:rPr lang="pl-PL" dirty="0"/>
              <a:t>przekładki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xmlns="" id="{AE0B2E43-3F31-41EF-9B88-98B46CF9A68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2392189"/>
            <a:ext cx="3671912" cy="3909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/>
              <a:t>Kliknij, aby wpisać podtytuł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0682C701-45A4-4C0E-B29B-546A50628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CA1A9-6801-416F-86B7-7C66C97A373E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8ADC94F1-7877-4F92-9C3B-FD2959FE3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5B69001B-1792-4871-A0EC-7B805A38E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grpSp>
        <p:nvGrpSpPr>
          <p:cNvPr id="17" name="Grupa 16">
            <a:extLst>
              <a:ext uri="{FF2B5EF4-FFF2-40B4-BE49-F238E27FC236}">
                <a16:creationId xmlns:a16="http://schemas.microsoft.com/office/drawing/2014/main" xmlns="" id="{0F36B2FE-4BCB-405E-A327-40C7241E972C}"/>
              </a:ext>
            </a:extLst>
          </p:cNvPr>
          <p:cNvGrpSpPr/>
          <p:nvPr userDrawn="1"/>
        </p:nvGrpSpPr>
        <p:grpSpPr>
          <a:xfrm>
            <a:off x="303213" y="6503988"/>
            <a:ext cx="2243138" cy="266700"/>
            <a:chOff x="303213" y="6503988"/>
            <a:chExt cx="2243138" cy="266700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1BCD9185-A13A-4A0B-8BDE-C345B01DA4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55863" y="6577013"/>
              <a:ext cx="90488" cy="39688"/>
            </a:xfrm>
            <a:custGeom>
              <a:avLst/>
              <a:gdLst>
                <a:gd name="T0" fmla="*/ 8 w 57"/>
                <a:gd name="T1" fmla="*/ 3 h 25"/>
                <a:gd name="T2" fmla="*/ 0 w 57"/>
                <a:gd name="T3" fmla="*/ 3 h 25"/>
                <a:gd name="T4" fmla="*/ 0 w 57"/>
                <a:gd name="T5" fmla="*/ 0 h 25"/>
                <a:gd name="T6" fmla="*/ 20 w 57"/>
                <a:gd name="T7" fmla="*/ 0 h 25"/>
                <a:gd name="T8" fmla="*/ 20 w 57"/>
                <a:gd name="T9" fmla="*/ 3 h 25"/>
                <a:gd name="T10" fmla="*/ 13 w 57"/>
                <a:gd name="T11" fmla="*/ 3 h 25"/>
                <a:gd name="T12" fmla="*/ 13 w 57"/>
                <a:gd name="T13" fmla="*/ 25 h 25"/>
                <a:gd name="T14" fmla="*/ 8 w 57"/>
                <a:gd name="T15" fmla="*/ 25 h 25"/>
                <a:gd name="T16" fmla="*/ 8 w 57"/>
                <a:gd name="T17" fmla="*/ 3 h 25"/>
                <a:gd name="T18" fmla="*/ 53 w 57"/>
                <a:gd name="T19" fmla="*/ 25 h 25"/>
                <a:gd name="T20" fmla="*/ 57 w 57"/>
                <a:gd name="T21" fmla="*/ 25 h 25"/>
                <a:gd name="T22" fmla="*/ 57 w 57"/>
                <a:gd name="T23" fmla="*/ 0 h 25"/>
                <a:gd name="T24" fmla="*/ 53 w 57"/>
                <a:gd name="T25" fmla="*/ 0 h 25"/>
                <a:gd name="T26" fmla="*/ 44 w 57"/>
                <a:gd name="T27" fmla="*/ 12 h 25"/>
                <a:gd name="T28" fmla="*/ 36 w 57"/>
                <a:gd name="T29" fmla="*/ 0 h 25"/>
                <a:gd name="T30" fmla="*/ 32 w 57"/>
                <a:gd name="T31" fmla="*/ 0 h 25"/>
                <a:gd name="T32" fmla="*/ 32 w 57"/>
                <a:gd name="T33" fmla="*/ 25 h 25"/>
                <a:gd name="T34" fmla="*/ 36 w 57"/>
                <a:gd name="T35" fmla="*/ 25 h 25"/>
                <a:gd name="T36" fmla="*/ 36 w 57"/>
                <a:gd name="T37" fmla="*/ 6 h 25"/>
                <a:gd name="T38" fmla="*/ 44 w 57"/>
                <a:gd name="T39" fmla="*/ 18 h 25"/>
                <a:gd name="T40" fmla="*/ 44 w 57"/>
                <a:gd name="T41" fmla="*/ 18 h 25"/>
                <a:gd name="T42" fmla="*/ 53 w 57"/>
                <a:gd name="T43" fmla="*/ 6 h 25"/>
                <a:gd name="T44" fmla="*/ 53 w 57"/>
                <a:gd name="T4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25">
                  <a:moveTo>
                    <a:pt x="8" y="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3"/>
                  </a:lnTo>
                  <a:lnTo>
                    <a:pt x="13" y="3"/>
                  </a:lnTo>
                  <a:lnTo>
                    <a:pt x="13" y="25"/>
                  </a:lnTo>
                  <a:lnTo>
                    <a:pt x="8" y="25"/>
                  </a:lnTo>
                  <a:lnTo>
                    <a:pt x="8" y="3"/>
                  </a:lnTo>
                  <a:close/>
                  <a:moveTo>
                    <a:pt x="53" y="25"/>
                  </a:moveTo>
                  <a:lnTo>
                    <a:pt x="57" y="25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44" y="12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32" y="25"/>
                  </a:lnTo>
                  <a:lnTo>
                    <a:pt x="36" y="25"/>
                  </a:lnTo>
                  <a:lnTo>
                    <a:pt x="36" y="6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53" y="6"/>
                  </a:lnTo>
                  <a:lnTo>
                    <a:pt x="53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7190D0A7-1222-4DA0-A5BF-2AFB62D7FC4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03213" y="6527800"/>
              <a:ext cx="519113" cy="223838"/>
            </a:xfrm>
            <a:custGeom>
              <a:avLst/>
              <a:gdLst>
                <a:gd name="T0" fmla="*/ 0 w 273"/>
                <a:gd name="T1" fmla="*/ 112 h 118"/>
                <a:gd name="T2" fmla="*/ 2 w 273"/>
                <a:gd name="T3" fmla="*/ 2 h 118"/>
                <a:gd name="T4" fmla="*/ 12 w 273"/>
                <a:gd name="T5" fmla="*/ 4 h 118"/>
                <a:gd name="T6" fmla="*/ 10 w 273"/>
                <a:gd name="T7" fmla="*/ 114 h 118"/>
                <a:gd name="T8" fmla="*/ 96 w 273"/>
                <a:gd name="T9" fmla="*/ 54 h 118"/>
                <a:gd name="T10" fmla="*/ 88 w 273"/>
                <a:gd name="T11" fmla="*/ 60 h 118"/>
                <a:gd name="T12" fmla="*/ 143 w 273"/>
                <a:gd name="T13" fmla="*/ 117 h 118"/>
                <a:gd name="T14" fmla="*/ 151 w 273"/>
                <a:gd name="T15" fmla="*/ 111 h 118"/>
                <a:gd name="T16" fmla="*/ 96 w 273"/>
                <a:gd name="T17" fmla="*/ 54 h 118"/>
                <a:gd name="T18" fmla="*/ 170 w 273"/>
                <a:gd name="T19" fmla="*/ 58 h 118"/>
                <a:gd name="T20" fmla="*/ 180 w 273"/>
                <a:gd name="T21" fmla="*/ 59 h 118"/>
                <a:gd name="T22" fmla="*/ 227 w 273"/>
                <a:gd name="T23" fmla="*/ 12 h 118"/>
                <a:gd name="T24" fmla="*/ 228 w 273"/>
                <a:gd name="T25" fmla="*/ 1 h 118"/>
                <a:gd name="T26" fmla="*/ 235 w 273"/>
                <a:gd name="T27" fmla="*/ 57 h 118"/>
                <a:gd name="T28" fmla="*/ 187 w 273"/>
                <a:gd name="T29" fmla="*/ 104 h 118"/>
                <a:gd name="T30" fmla="*/ 186 w 273"/>
                <a:gd name="T31" fmla="*/ 114 h 118"/>
                <a:gd name="T32" fmla="*/ 245 w 273"/>
                <a:gd name="T33" fmla="*/ 58 h 118"/>
                <a:gd name="T34" fmla="*/ 235 w 273"/>
                <a:gd name="T35" fmla="*/ 57 h 118"/>
                <a:gd name="T36" fmla="*/ 92 w 273"/>
                <a:gd name="T37" fmla="*/ 0 h 118"/>
                <a:gd name="T38" fmla="*/ 34 w 273"/>
                <a:gd name="T39" fmla="*/ 58 h 118"/>
                <a:gd name="T40" fmla="*/ 92 w 273"/>
                <a:gd name="T41" fmla="*/ 115 h 118"/>
                <a:gd name="T42" fmla="*/ 93 w 273"/>
                <a:gd name="T43" fmla="*/ 105 h 118"/>
                <a:gd name="T44" fmla="*/ 59 w 273"/>
                <a:gd name="T45" fmla="*/ 90 h 118"/>
                <a:gd name="T46" fmla="*/ 59 w 273"/>
                <a:gd name="T47" fmla="*/ 25 h 118"/>
                <a:gd name="T48" fmla="*/ 124 w 273"/>
                <a:gd name="T49" fmla="*/ 25 h 118"/>
                <a:gd name="T50" fmla="*/ 139 w 273"/>
                <a:gd name="T51" fmla="*/ 59 h 118"/>
                <a:gd name="T52" fmla="*/ 149 w 273"/>
                <a:gd name="T53" fmla="*/ 58 h 118"/>
                <a:gd name="T54" fmla="*/ 273 w 273"/>
                <a:gd name="T55" fmla="*/ 12 h 118"/>
                <a:gd name="T56" fmla="*/ 253 w 273"/>
                <a:gd name="T57" fmla="*/ 12 h 118"/>
                <a:gd name="T58" fmla="*/ 273 w 273"/>
                <a:gd name="T59" fmla="*/ 12 h 118"/>
                <a:gd name="T60" fmla="*/ 255 w 273"/>
                <a:gd name="T61" fmla="*/ 12 h 118"/>
                <a:gd name="T62" fmla="*/ 271 w 273"/>
                <a:gd name="T63" fmla="*/ 12 h 118"/>
                <a:gd name="T64" fmla="*/ 268 w 273"/>
                <a:gd name="T65" fmla="*/ 17 h 118"/>
                <a:gd name="T66" fmla="*/ 266 w 273"/>
                <a:gd name="T67" fmla="*/ 17 h 118"/>
                <a:gd name="T68" fmla="*/ 261 w 273"/>
                <a:gd name="T69" fmla="*/ 13 h 118"/>
                <a:gd name="T70" fmla="*/ 259 w 273"/>
                <a:gd name="T71" fmla="*/ 17 h 118"/>
                <a:gd name="T72" fmla="*/ 264 w 273"/>
                <a:gd name="T73" fmla="*/ 6 h 118"/>
                <a:gd name="T74" fmla="*/ 268 w 273"/>
                <a:gd name="T75" fmla="*/ 17 h 118"/>
                <a:gd name="T76" fmla="*/ 261 w 273"/>
                <a:gd name="T77" fmla="*/ 12 h 118"/>
                <a:gd name="T78" fmla="*/ 264 w 273"/>
                <a:gd name="T79" fmla="*/ 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3" h="118">
                  <a:moveTo>
                    <a:pt x="2" y="114"/>
                  </a:moveTo>
                  <a:cubicBezTo>
                    <a:pt x="1" y="114"/>
                    <a:pt x="0" y="113"/>
                    <a:pt x="0" y="1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2" y="3"/>
                    <a:pt x="12" y="4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3"/>
                    <a:pt x="11" y="114"/>
                    <a:pt x="10" y="114"/>
                  </a:cubicBezTo>
                  <a:lnTo>
                    <a:pt x="2" y="114"/>
                  </a:lnTo>
                  <a:close/>
                  <a:moveTo>
                    <a:pt x="96" y="54"/>
                  </a:moveTo>
                  <a:cubicBezTo>
                    <a:pt x="95" y="53"/>
                    <a:pt x="94" y="53"/>
                    <a:pt x="94" y="54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7" y="61"/>
                    <a:pt x="87" y="62"/>
                    <a:pt x="88" y="62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4" y="118"/>
                    <a:pt x="145" y="117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0"/>
                    <a:pt x="151" y="109"/>
                    <a:pt x="151" y="109"/>
                  </a:cubicBezTo>
                  <a:lnTo>
                    <a:pt x="96" y="54"/>
                  </a:lnTo>
                  <a:close/>
                  <a:moveTo>
                    <a:pt x="227" y="0"/>
                  </a:moveTo>
                  <a:cubicBezTo>
                    <a:pt x="195" y="0"/>
                    <a:pt x="170" y="26"/>
                    <a:pt x="170" y="58"/>
                  </a:cubicBezTo>
                  <a:cubicBezTo>
                    <a:pt x="170" y="58"/>
                    <a:pt x="170" y="59"/>
                    <a:pt x="171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8"/>
                    <a:pt x="181" y="58"/>
                  </a:cubicBezTo>
                  <a:cubicBezTo>
                    <a:pt x="181" y="33"/>
                    <a:pt x="202" y="12"/>
                    <a:pt x="227" y="12"/>
                  </a:cubicBezTo>
                  <a:cubicBezTo>
                    <a:pt x="227" y="12"/>
                    <a:pt x="228" y="12"/>
                    <a:pt x="228" y="11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28" y="0"/>
                    <a:pt x="227" y="0"/>
                    <a:pt x="227" y="0"/>
                  </a:cubicBezTo>
                  <a:moveTo>
                    <a:pt x="235" y="57"/>
                  </a:moveTo>
                  <a:cubicBezTo>
                    <a:pt x="233" y="57"/>
                    <a:pt x="233" y="58"/>
                    <a:pt x="233" y="58"/>
                  </a:cubicBezTo>
                  <a:cubicBezTo>
                    <a:pt x="233" y="83"/>
                    <a:pt x="213" y="104"/>
                    <a:pt x="187" y="104"/>
                  </a:cubicBezTo>
                  <a:cubicBezTo>
                    <a:pt x="187" y="104"/>
                    <a:pt x="186" y="104"/>
                    <a:pt x="186" y="10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6" y="115"/>
                    <a:pt x="187" y="116"/>
                    <a:pt x="187" y="116"/>
                  </a:cubicBezTo>
                  <a:cubicBezTo>
                    <a:pt x="219" y="116"/>
                    <a:pt x="245" y="90"/>
                    <a:pt x="245" y="58"/>
                  </a:cubicBezTo>
                  <a:cubicBezTo>
                    <a:pt x="245" y="58"/>
                    <a:pt x="245" y="57"/>
                    <a:pt x="244" y="57"/>
                  </a:cubicBezTo>
                  <a:lnTo>
                    <a:pt x="235" y="57"/>
                  </a:lnTo>
                  <a:close/>
                  <a:moveTo>
                    <a:pt x="132" y="17"/>
                  </a:moveTo>
                  <a:cubicBezTo>
                    <a:pt x="121" y="6"/>
                    <a:pt x="107" y="0"/>
                    <a:pt x="92" y="0"/>
                  </a:cubicBezTo>
                  <a:cubicBezTo>
                    <a:pt x="76" y="0"/>
                    <a:pt x="62" y="6"/>
                    <a:pt x="51" y="17"/>
                  </a:cubicBezTo>
                  <a:cubicBezTo>
                    <a:pt x="40" y="28"/>
                    <a:pt x="34" y="42"/>
                    <a:pt x="34" y="58"/>
                  </a:cubicBezTo>
                  <a:cubicBezTo>
                    <a:pt x="34" y="73"/>
                    <a:pt x="40" y="88"/>
                    <a:pt x="51" y="99"/>
                  </a:cubicBezTo>
                  <a:cubicBezTo>
                    <a:pt x="62" y="109"/>
                    <a:pt x="76" y="115"/>
                    <a:pt x="92" y="115"/>
                  </a:cubicBezTo>
                  <a:cubicBezTo>
                    <a:pt x="92" y="115"/>
                    <a:pt x="93" y="115"/>
                    <a:pt x="93" y="114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93" y="104"/>
                    <a:pt x="92" y="104"/>
                    <a:pt x="92" y="104"/>
                  </a:cubicBezTo>
                  <a:cubicBezTo>
                    <a:pt x="79" y="104"/>
                    <a:pt x="68" y="99"/>
                    <a:pt x="59" y="90"/>
                  </a:cubicBezTo>
                  <a:cubicBezTo>
                    <a:pt x="50" y="82"/>
                    <a:pt x="46" y="70"/>
                    <a:pt x="46" y="58"/>
                  </a:cubicBezTo>
                  <a:cubicBezTo>
                    <a:pt x="46" y="46"/>
                    <a:pt x="50" y="34"/>
                    <a:pt x="59" y="25"/>
                  </a:cubicBezTo>
                  <a:cubicBezTo>
                    <a:pt x="68" y="17"/>
                    <a:pt x="79" y="12"/>
                    <a:pt x="92" y="12"/>
                  </a:cubicBezTo>
                  <a:cubicBezTo>
                    <a:pt x="104" y="12"/>
                    <a:pt x="115" y="17"/>
                    <a:pt x="124" y="25"/>
                  </a:cubicBezTo>
                  <a:cubicBezTo>
                    <a:pt x="133" y="34"/>
                    <a:pt x="138" y="46"/>
                    <a:pt x="138" y="58"/>
                  </a:cubicBezTo>
                  <a:cubicBezTo>
                    <a:pt x="138" y="58"/>
                    <a:pt x="138" y="59"/>
                    <a:pt x="139" y="59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9" y="59"/>
                    <a:pt x="149" y="58"/>
                    <a:pt x="149" y="58"/>
                  </a:cubicBezTo>
                  <a:cubicBezTo>
                    <a:pt x="149" y="42"/>
                    <a:pt x="143" y="28"/>
                    <a:pt x="132" y="17"/>
                  </a:cubicBezTo>
                  <a:moveTo>
                    <a:pt x="273" y="12"/>
                  </a:moveTo>
                  <a:cubicBezTo>
                    <a:pt x="273" y="6"/>
                    <a:pt x="270" y="2"/>
                    <a:pt x="263" y="2"/>
                  </a:cubicBezTo>
                  <a:cubicBezTo>
                    <a:pt x="257" y="2"/>
                    <a:pt x="253" y="6"/>
                    <a:pt x="253" y="12"/>
                  </a:cubicBezTo>
                  <a:cubicBezTo>
                    <a:pt x="253" y="17"/>
                    <a:pt x="257" y="22"/>
                    <a:pt x="263" y="22"/>
                  </a:cubicBezTo>
                  <a:cubicBezTo>
                    <a:pt x="270" y="22"/>
                    <a:pt x="273" y="17"/>
                    <a:pt x="273" y="12"/>
                  </a:cubicBezTo>
                  <a:moveTo>
                    <a:pt x="263" y="21"/>
                  </a:moveTo>
                  <a:cubicBezTo>
                    <a:pt x="258" y="21"/>
                    <a:pt x="255" y="17"/>
                    <a:pt x="255" y="12"/>
                  </a:cubicBezTo>
                  <a:cubicBezTo>
                    <a:pt x="255" y="7"/>
                    <a:pt x="258" y="3"/>
                    <a:pt x="263" y="3"/>
                  </a:cubicBezTo>
                  <a:cubicBezTo>
                    <a:pt x="268" y="3"/>
                    <a:pt x="271" y="7"/>
                    <a:pt x="271" y="12"/>
                  </a:cubicBezTo>
                  <a:cubicBezTo>
                    <a:pt x="271" y="17"/>
                    <a:pt x="268" y="21"/>
                    <a:pt x="263" y="21"/>
                  </a:cubicBezTo>
                  <a:moveTo>
                    <a:pt x="268" y="17"/>
                  </a:moveTo>
                  <a:cubicBezTo>
                    <a:pt x="268" y="17"/>
                    <a:pt x="268" y="17"/>
                    <a:pt x="268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3" y="13"/>
                    <a:pt x="263" y="13"/>
                    <a:pt x="263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7"/>
                    <a:pt x="261" y="17"/>
                    <a:pt x="261" y="17"/>
                  </a:cubicBezTo>
                  <a:cubicBezTo>
                    <a:pt x="259" y="17"/>
                    <a:pt x="259" y="17"/>
                    <a:pt x="259" y="17"/>
                  </a:cubicBezTo>
                  <a:cubicBezTo>
                    <a:pt x="259" y="6"/>
                    <a:pt x="259" y="6"/>
                    <a:pt x="259" y="6"/>
                  </a:cubicBezTo>
                  <a:cubicBezTo>
                    <a:pt x="264" y="6"/>
                    <a:pt x="264" y="6"/>
                    <a:pt x="264" y="6"/>
                  </a:cubicBezTo>
                  <a:cubicBezTo>
                    <a:pt x="269" y="6"/>
                    <a:pt x="269" y="13"/>
                    <a:pt x="265" y="13"/>
                  </a:cubicBezTo>
                  <a:lnTo>
                    <a:pt x="268" y="17"/>
                  </a:lnTo>
                  <a:close/>
                  <a:moveTo>
                    <a:pt x="261" y="8"/>
                  </a:moveTo>
                  <a:cubicBezTo>
                    <a:pt x="261" y="12"/>
                    <a:pt x="261" y="12"/>
                    <a:pt x="261" y="12"/>
                  </a:cubicBezTo>
                  <a:cubicBezTo>
                    <a:pt x="264" y="12"/>
                    <a:pt x="264" y="12"/>
                    <a:pt x="264" y="12"/>
                  </a:cubicBezTo>
                  <a:cubicBezTo>
                    <a:pt x="267" y="12"/>
                    <a:pt x="267" y="8"/>
                    <a:pt x="264" y="8"/>
                  </a:cubicBezTo>
                  <a:lnTo>
                    <a:pt x="26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F5664046-1F0D-4F0E-B8CC-EB73C1A6F8B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9000" y="6503988"/>
              <a:ext cx="1508125" cy="266700"/>
            </a:xfrm>
            <a:custGeom>
              <a:avLst/>
              <a:gdLst>
                <a:gd name="T0" fmla="*/ 74 w 792"/>
                <a:gd name="T1" fmla="*/ 51 h 140"/>
                <a:gd name="T2" fmla="*/ 96 w 792"/>
                <a:gd name="T3" fmla="*/ 57 h 140"/>
                <a:gd name="T4" fmla="*/ 89 w 792"/>
                <a:gd name="T5" fmla="*/ 57 h 140"/>
                <a:gd name="T6" fmla="*/ 162 w 792"/>
                <a:gd name="T7" fmla="*/ 51 h 140"/>
                <a:gd name="T8" fmla="*/ 138 w 792"/>
                <a:gd name="T9" fmla="*/ 51 h 140"/>
                <a:gd name="T10" fmla="*/ 138 w 792"/>
                <a:gd name="T11" fmla="*/ 97 h 140"/>
                <a:gd name="T12" fmla="*/ 162 w 792"/>
                <a:gd name="T13" fmla="*/ 97 h 140"/>
                <a:gd name="T14" fmla="*/ 201 w 792"/>
                <a:gd name="T15" fmla="*/ 97 h 140"/>
                <a:gd name="T16" fmla="*/ 193 w 792"/>
                <a:gd name="T17" fmla="*/ 97 h 140"/>
                <a:gd name="T18" fmla="*/ 225 w 792"/>
                <a:gd name="T19" fmla="*/ 97 h 140"/>
                <a:gd name="T20" fmla="*/ 258 w 792"/>
                <a:gd name="T21" fmla="*/ 97 h 140"/>
                <a:gd name="T22" fmla="*/ 256 w 792"/>
                <a:gd name="T23" fmla="*/ 51 h 140"/>
                <a:gd name="T24" fmla="*/ 323 w 792"/>
                <a:gd name="T25" fmla="*/ 51 h 140"/>
                <a:gd name="T26" fmla="*/ 295 w 792"/>
                <a:gd name="T27" fmla="*/ 51 h 140"/>
                <a:gd name="T28" fmla="*/ 295 w 792"/>
                <a:gd name="T29" fmla="*/ 97 h 140"/>
                <a:gd name="T30" fmla="*/ 325 w 792"/>
                <a:gd name="T31" fmla="*/ 97 h 140"/>
                <a:gd name="T32" fmla="*/ 323 w 792"/>
                <a:gd name="T33" fmla="*/ 51 h 140"/>
                <a:gd name="T34" fmla="*/ 404 w 792"/>
                <a:gd name="T35" fmla="*/ 79 h 140"/>
                <a:gd name="T36" fmla="*/ 380 w 792"/>
                <a:gd name="T37" fmla="*/ 58 h 140"/>
                <a:gd name="T38" fmla="*/ 373 w 792"/>
                <a:gd name="T39" fmla="*/ 51 h 140"/>
                <a:gd name="T40" fmla="*/ 470 w 792"/>
                <a:gd name="T41" fmla="*/ 74 h 140"/>
                <a:gd name="T42" fmla="*/ 447 w 792"/>
                <a:gd name="T43" fmla="*/ 98 h 140"/>
                <a:gd name="T44" fmla="*/ 430 w 792"/>
                <a:gd name="T45" fmla="*/ 74 h 140"/>
                <a:gd name="T46" fmla="*/ 447 w 792"/>
                <a:gd name="T47" fmla="*/ 91 h 140"/>
                <a:gd name="T48" fmla="*/ 529 w 792"/>
                <a:gd name="T49" fmla="*/ 66 h 140"/>
                <a:gd name="T50" fmla="*/ 492 w 792"/>
                <a:gd name="T51" fmla="*/ 97 h 140"/>
                <a:gd name="T52" fmla="*/ 509 w 792"/>
                <a:gd name="T53" fmla="*/ 81 h 140"/>
                <a:gd name="T54" fmla="*/ 530 w 792"/>
                <a:gd name="T55" fmla="*/ 95 h 140"/>
                <a:gd name="T56" fmla="*/ 513 w 792"/>
                <a:gd name="T57" fmla="*/ 74 h 140"/>
                <a:gd name="T58" fmla="*/ 513 w 792"/>
                <a:gd name="T59" fmla="*/ 58 h 140"/>
                <a:gd name="T60" fmla="*/ 594 w 792"/>
                <a:gd name="T61" fmla="*/ 86 h 140"/>
                <a:gd name="T62" fmla="*/ 565 w 792"/>
                <a:gd name="T63" fmla="*/ 86 h 140"/>
                <a:gd name="T64" fmla="*/ 562 w 792"/>
                <a:gd name="T65" fmla="*/ 97 h 140"/>
                <a:gd name="T66" fmla="*/ 580 w 792"/>
                <a:gd name="T67" fmla="*/ 65 h 140"/>
                <a:gd name="T68" fmla="*/ 597 w 792"/>
                <a:gd name="T69" fmla="*/ 97 h 140"/>
                <a:gd name="T70" fmla="*/ 673 w 792"/>
                <a:gd name="T71" fmla="*/ 97 h 140"/>
                <a:gd name="T72" fmla="*/ 624 w 792"/>
                <a:gd name="T73" fmla="*/ 97 h 140"/>
                <a:gd name="T74" fmla="*/ 661 w 792"/>
                <a:gd name="T75" fmla="*/ 87 h 140"/>
                <a:gd name="T76" fmla="*/ 639 w 792"/>
                <a:gd name="T77" fmla="*/ 80 h 140"/>
                <a:gd name="T78" fmla="*/ 731 w 792"/>
                <a:gd name="T79" fmla="*/ 95 h 140"/>
                <a:gd name="T80" fmla="*/ 714 w 792"/>
                <a:gd name="T81" fmla="*/ 51 h 140"/>
                <a:gd name="T82" fmla="*/ 700 w 792"/>
                <a:gd name="T83" fmla="*/ 97 h 140"/>
                <a:gd name="T84" fmla="*/ 723 w 792"/>
                <a:gd name="T85" fmla="*/ 97 h 140"/>
                <a:gd name="T86" fmla="*/ 714 w 792"/>
                <a:gd name="T87" fmla="*/ 58 h 140"/>
                <a:gd name="T88" fmla="*/ 700 w 792"/>
                <a:gd name="T89" fmla="*/ 74 h 140"/>
                <a:gd name="T90" fmla="*/ 752 w 792"/>
                <a:gd name="T91" fmla="*/ 51 h 140"/>
                <a:gd name="T92" fmla="*/ 792 w 792"/>
                <a:gd name="T93" fmla="*/ 73 h 140"/>
                <a:gd name="T94" fmla="*/ 759 w 792"/>
                <a:gd name="T95" fmla="*/ 58 h 140"/>
                <a:gd name="T96" fmla="*/ 769 w 792"/>
                <a:gd name="T97" fmla="*/ 90 h 140"/>
                <a:gd name="T98" fmla="*/ 60 w 792"/>
                <a:gd name="T99" fmla="*/ 0 h 140"/>
                <a:gd name="T100" fmla="*/ 5 w 792"/>
                <a:gd name="T10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92" h="140">
                  <a:moveTo>
                    <a:pt x="89" y="57"/>
                  </a:moveTo>
                  <a:cubicBezTo>
                    <a:pt x="74" y="57"/>
                    <a:pt x="74" y="57"/>
                    <a:pt x="74" y="57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89" y="97"/>
                    <a:pt x="89" y="97"/>
                    <a:pt x="89" y="97"/>
                  </a:cubicBezTo>
                  <a:lnTo>
                    <a:pt x="89" y="57"/>
                  </a:lnTo>
                  <a:close/>
                  <a:moveTo>
                    <a:pt x="169" y="97"/>
                  </a:moveTo>
                  <a:cubicBezTo>
                    <a:pt x="169" y="51"/>
                    <a:pt x="169" y="51"/>
                    <a:pt x="169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8" y="51"/>
                    <a:pt x="138" y="51"/>
                    <a:pt x="138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2" y="97"/>
                    <a:pt x="162" y="97"/>
                    <a:pt x="162" y="97"/>
                  </a:cubicBezTo>
                  <a:lnTo>
                    <a:pt x="169" y="97"/>
                  </a:lnTo>
                  <a:close/>
                  <a:moveTo>
                    <a:pt x="193" y="97"/>
                  </a:moveTo>
                  <a:cubicBezTo>
                    <a:pt x="201" y="97"/>
                    <a:pt x="201" y="97"/>
                    <a:pt x="201" y="97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193" y="51"/>
                    <a:pt x="193" y="51"/>
                    <a:pt x="193" y="51"/>
                  </a:cubicBezTo>
                  <a:lnTo>
                    <a:pt x="193" y="97"/>
                  </a:lnTo>
                  <a:close/>
                  <a:moveTo>
                    <a:pt x="230" y="51"/>
                  </a:moveTo>
                  <a:cubicBezTo>
                    <a:pt x="225" y="51"/>
                    <a:pt x="225" y="51"/>
                    <a:pt x="225" y="51"/>
                  </a:cubicBezTo>
                  <a:cubicBezTo>
                    <a:pt x="225" y="97"/>
                    <a:pt x="225" y="97"/>
                    <a:pt x="225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58" y="97"/>
                    <a:pt x="258" y="97"/>
                    <a:pt x="258" y="97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83"/>
                    <a:pt x="256" y="83"/>
                    <a:pt x="256" y="83"/>
                  </a:cubicBezTo>
                  <a:lnTo>
                    <a:pt x="230" y="51"/>
                  </a:lnTo>
                  <a:close/>
                  <a:moveTo>
                    <a:pt x="323" y="51"/>
                  </a:moveTo>
                  <a:cubicBezTo>
                    <a:pt x="314" y="51"/>
                    <a:pt x="314" y="51"/>
                    <a:pt x="314" y="5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288" y="51"/>
                    <a:pt x="288" y="51"/>
                    <a:pt x="288" y="51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95" y="76"/>
                    <a:pt x="295" y="76"/>
                    <a:pt x="295" y="76"/>
                  </a:cubicBezTo>
                  <a:cubicBezTo>
                    <a:pt x="316" y="97"/>
                    <a:pt x="316" y="97"/>
                    <a:pt x="316" y="97"/>
                  </a:cubicBezTo>
                  <a:cubicBezTo>
                    <a:pt x="325" y="97"/>
                    <a:pt x="325" y="97"/>
                    <a:pt x="325" y="97"/>
                  </a:cubicBezTo>
                  <a:cubicBezTo>
                    <a:pt x="325" y="96"/>
                    <a:pt x="325" y="96"/>
                    <a:pt x="325" y="96"/>
                  </a:cubicBezTo>
                  <a:cubicBezTo>
                    <a:pt x="302" y="73"/>
                    <a:pt x="302" y="73"/>
                    <a:pt x="302" y="73"/>
                  </a:cubicBezTo>
                  <a:cubicBezTo>
                    <a:pt x="323" y="51"/>
                    <a:pt x="323" y="51"/>
                    <a:pt x="323" y="51"/>
                  </a:cubicBezTo>
                  <a:close/>
                  <a:moveTo>
                    <a:pt x="380" y="97"/>
                  </a:moveTo>
                  <a:cubicBezTo>
                    <a:pt x="380" y="79"/>
                    <a:pt x="380" y="79"/>
                    <a:pt x="380" y="79"/>
                  </a:cubicBezTo>
                  <a:cubicBezTo>
                    <a:pt x="404" y="79"/>
                    <a:pt x="404" y="79"/>
                    <a:pt x="404" y="79"/>
                  </a:cubicBezTo>
                  <a:cubicBezTo>
                    <a:pt x="404" y="72"/>
                    <a:pt x="404" y="72"/>
                    <a:pt x="404" y="72"/>
                  </a:cubicBezTo>
                  <a:cubicBezTo>
                    <a:pt x="380" y="72"/>
                    <a:pt x="380" y="72"/>
                    <a:pt x="380" y="72"/>
                  </a:cubicBezTo>
                  <a:cubicBezTo>
                    <a:pt x="380" y="58"/>
                    <a:pt x="380" y="58"/>
                    <a:pt x="380" y="58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5" y="51"/>
                    <a:pt x="405" y="51"/>
                    <a:pt x="405" y="51"/>
                  </a:cubicBezTo>
                  <a:cubicBezTo>
                    <a:pt x="373" y="51"/>
                    <a:pt x="373" y="51"/>
                    <a:pt x="373" y="51"/>
                  </a:cubicBezTo>
                  <a:cubicBezTo>
                    <a:pt x="373" y="97"/>
                    <a:pt x="373" y="97"/>
                    <a:pt x="373" y="97"/>
                  </a:cubicBezTo>
                  <a:lnTo>
                    <a:pt x="380" y="97"/>
                  </a:lnTo>
                  <a:close/>
                  <a:moveTo>
                    <a:pt x="470" y="74"/>
                  </a:moveTo>
                  <a:cubicBezTo>
                    <a:pt x="470" y="62"/>
                    <a:pt x="462" y="50"/>
                    <a:pt x="447" y="50"/>
                  </a:cubicBezTo>
                  <a:cubicBezTo>
                    <a:pt x="433" y="50"/>
                    <a:pt x="423" y="60"/>
                    <a:pt x="423" y="74"/>
                  </a:cubicBezTo>
                  <a:cubicBezTo>
                    <a:pt x="423" y="86"/>
                    <a:pt x="431" y="98"/>
                    <a:pt x="447" y="98"/>
                  </a:cubicBezTo>
                  <a:cubicBezTo>
                    <a:pt x="462" y="98"/>
                    <a:pt x="470" y="86"/>
                    <a:pt x="470" y="74"/>
                  </a:cubicBezTo>
                  <a:moveTo>
                    <a:pt x="447" y="91"/>
                  </a:moveTo>
                  <a:cubicBezTo>
                    <a:pt x="435" y="91"/>
                    <a:pt x="430" y="82"/>
                    <a:pt x="430" y="74"/>
                  </a:cubicBezTo>
                  <a:cubicBezTo>
                    <a:pt x="430" y="64"/>
                    <a:pt x="436" y="57"/>
                    <a:pt x="447" y="57"/>
                  </a:cubicBezTo>
                  <a:cubicBezTo>
                    <a:pt x="458" y="57"/>
                    <a:pt x="463" y="66"/>
                    <a:pt x="463" y="74"/>
                  </a:cubicBezTo>
                  <a:cubicBezTo>
                    <a:pt x="463" y="83"/>
                    <a:pt x="458" y="91"/>
                    <a:pt x="447" y="91"/>
                  </a:cubicBezTo>
                  <a:moveTo>
                    <a:pt x="530" y="95"/>
                  </a:moveTo>
                  <a:cubicBezTo>
                    <a:pt x="517" y="80"/>
                    <a:pt x="517" y="80"/>
                    <a:pt x="517" y="80"/>
                  </a:cubicBezTo>
                  <a:cubicBezTo>
                    <a:pt x="526" y="79"/>
                    <a:pt x="529" y="72"/>
                    <a:pt x="529" y="66"/>
                  </a:cubicBezTo>
                  <a:cubicBezTo>
                    <a:pt x="529" y="58"/>
                    <a:pt x="524" y="51"/>
                    <a:pt x="513" y="51"/>
                  </a:cubicBezTo>
                  <a:cubicBezTo>
                    <a:pt x="506" y="51"/>
                    <a:pt x="499" y="51"/>
                    <a:pt x="492" y="51"/>
                  </a:cubicBezTo>
                  <a:cubicBezTo>
                    <a:pt x="492" y="97"/>
                    <a:pt x="492" y="97"/>
                    <a:pt x="492" y="97"/>
                  </a:cubicBezTo>
                  <a:cubicBezTo>
                    <a:pt x="499" y="97"/>
                    <a:pt x="499" y="97"/>
                    <a:pt x="499" y="97"/>
                  </a:cubicBezTo>
                  <a:cubicBezTo>
                    <a:pt x="499" y="81"/>
                    <a:pt x="499" y="81"/>
                    <a:pt x="499" y="81"/>
                  </a:cubicBezTo>
                  <a:cubicBezTo>
                    <a:pt x="509" y="81"/>
                    <a:pt x="509" y="81"/>
                    <a:pt x="509" y="81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31" y="97"/>
                    <a:pt x="531" y="97"/>
                    <a:pt x="531" y="97"/>
                  </a:cubicBezTo>
                  <a:lnTo>
                    <a:pt x="530" y="95"/>
                  </a:lnTo>
                  <a:close/>
                  <a:moveTo>
                    <a:pt x="513" y="58"/>
                  </a:moveTo>
                  <a:cubicBezTo>
                    <a:pt x="519" y="58"/>
                    <a:pt x="522" y="62"/>
                    <a:pt x="522" y="66"/>
                  </a:cubicBezTo>
                  <a:cubicBezTo>
                    <a:pt x="522" y="70"/>
                    <a:pt x="519" y="74"/>
                    <a:pt x="513" y="74"/>
                  </a:cubicBezTo>
                  <a:cubicBezTo>
                    <a:pt x="499" y="74"/>
                    <a:pt x="499" y="74"/>
                    <a:pt x="499" y="74"/>
                  </a:cubicBezTo>
                  <a:cubicBezTo>
                    <a:pt x="499" y="58"/>
                    <a:pt x="499" y="58"/>
                    <a:pt x="499" y="58"/>
                  </a:cubicBezTo>
                  <a:lnTo>
                    <a:pt x="513" y="58"/>
                  </a:lnTo>
                  <a:close/>
                  <a:moveTo>
                    <a:pt x="614" y="51"/>
                  </a:moveTo>
                  <a:cubicBezTo>
                    <a:pt x="605" y="51"/>
                    <a:pt x="605" y="51"/>
                    <a:pt x="605" y="51"/>
                  </a:cubicBezTo>
                  <a:cubicBezTo>
                    <a:pt x="594" y="86"/>
                    <a:pt x="594" y="86"/>
                    <a:pt x="594" y="86"/>
                  </a:cubicBezTo>
                  <a:cubicBezTo>
                    <a:pt x="582" y="51"/>
                    <a:pt x="582" y="51"/>
                    <a:pt x="582" y="51"/>
                  </a:cubicBezTo>
                  <a:cubicBezTo>
                    <a:pt x="577" y="51"/>
                    <a:pt x="577" y="51"/>
                    <a:pt x="577" y="51"/>
                  </a:cubicBezTo>
                  <a:cubicBezTo>
                    <a:pt x="565" y="86"/>
                    <a:pt x="565" y="86"/>
                    <a:pt x="565" y="86"/>
                  </a:cubicBezTo>
                  <a:cubicBezTo>
                    <a:pt x="554" y="51"/>
                    <a:pt x="554" y="51"/>
                    <a:pt x="554" y="51"/>
                  </a:cubicBezTo>
                  <a:cubicBezTo>
                    <a:pt x="545" y="51"/>
                    <a:pt x="545" y="51"/>
                    <a:pt x="545" y="51"/>
                  </a:cubicBezTo>
                  <a:cubicBezTo>
                    <a:pt x="562" y="97"/>
                    <a:pt x="562" y="97"/>
                    <a:pt x="562" y="97"/>
                  </a:cubicBezTo>
                  <a:cubicBezTo>
                    <a:pt x="568" y="97"/>
                    <a:pt x="568" y="97"/>
                    <a:pt x="568" y="97"/>
                  </a:cubicBezTo>
                  <a:cubicBezTo>
                    <a:pt x="575" y="81"/>
                    <a:pt x="575" y="81"/>
                    <a:pt x="575" y="81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85" y="81"/>
                    <a:pt x="585" y="81"/>
                    <a:pt x="585" y="81"/>
                  </a:cubicBezTo>
                  <a:cubicBezTo>
                    <a:pt x="591" y="97"/>
                    <a:pt x="591" y="97"/>
                    <a:pt x="591" y="97"/>
                  </a:cubicBezTo>
                  <a:cubicBezTo>
                    <a:pt x="597" y="97"/>
                    <a:pt x="597" y="97"/>
                    <a:pt x="597" y="97"/>
                  </a:cubicBezTo>
                  <a:lnTo>
                    <a:pt x="614" y="51"/>
                  </a:lnTo>
                  <a:close/>
                  <a:moveTo>
                    <a:pt x="665" y="97"/>
                  </a:moveTo>
                  <a:cubicBezTo>
                    <a:pt x="673" y="97"/>
                    <a:pt x="673" y="97"/>
                    <a:pt x="673" y="97"/>
                  </a:cubicBezTo>
                  <a:cubicBezTo>
                    <a:pt x="653" y="51"/>
                    <a:pt x="653" y="51"/>
                    <a:pt x="653" y="51"/>
                  </a:cubicBezTo>
                  <a:cubicBezTo>
                    <a:pt x="645" y="51"/>
                    <a:pt x="645" y="51"/>
                    <a:pt x="645" y="51"/>
                  </a:cubicBezTo>
                  <a:cubicBezTo>
                    <a:pt x="624" y="97"/>
                    <a:pt x="624" y="97"/>
                    <a:pt x="624" y="97"/>
                  </a:cubicBezTo>
                  <a:cubicBezTo>
                    <a:pt x="632" y="97"/>
                    <a:pt x="632" y="97"/>
                    <a:pt x="632" y="97"/>
                  </a:cubicBezTo>
                  <a:cubicBezTo>
                    <a:pt x="636" y="87"/>
                    <a:pt x="636" y="87"/>
                    <a:pt x="636" y="87"/>
                  </a:cubicBezTo>
                  <a:cubicBezTo>
                    <a:pt x="661" y="87"/>
                    <a:pt x="661" y="87"/>
                    <a:pt x="661" y="87"/>
                  </a:cubicBezTo>
                  <a:lnTo>
                    <a:pt x="665" y="97"/>
                  </a:lnTo>
                  <a:close/>
                  <a:moveTo>
                    <a:pt x="658" y="80"/>
                  </a:moveTo>
                  <a:cubicBezTo>
                    <a:pt x="639" y="80"/>
                    <a:pt x="639" y="80"/>
                    <a:pt x="639" y="80"/>
                  </a:cubicBezTo>
                  <a:cubicBezTo>
                    <a:pt x="649" y="59"/>
                    <a:pt x="649" y="59"/>
                    <a:pt x="649" y="59"/>
                  </a:cubicBezTo>
                  <a:lnTo>
                    <a:pt x="658" y="80"/>
                  </a:lnTo>
                  <a:close/>
                  <a:moveTo>
                    <a:pt x="731" y="95"/>
                  </a:moveTo>
                  <a:cubicBezTo>
                    <a:pt x="717" y="80"/>
                    <a:pt x="717" y="80"/>
                    <a:pt x="717" y="80"/>
                  </a:cubicBezTo>
                  <a:cubicBezTo>
                    <a:pt x="726" y="79"/>
                    <a:pt x="730" y="72"/>
                    <a:pt x="730" y="66"/>
                  </a:cubicBezTo>
                  <a:cubicBezTo>
                    <a:pt x="730" y="58"/>
                    <a:pt x="724" y="51"/>
                    <a:pt x="714" y="51"/>
                  </a:cubicBezTo>
                  <a:cubicBezTo>
                    <a:pt x="706" y="51"/>
                    <a:pt x="699" y="51"/>
                    <a:pt x="692" y="51"/>
                  </a:cubicBezTo>
                  <a:cubicBezTo>
                    <a:pt x="692" y="97"/>
                    <a:pt x="692" y="97"/>
                    <a:pt x="692" y="97"/>
                  </a:cubicBezTo>
                  <a:cubicBezTo>
                    <a:pt x="700" y="97"/>
                    <a:pt x="700" y="97"/>
                    <a:pt x="700" y="97"/>
                  </a:cubicBezTo>
                  <a:cubicBezTo>
                    <a:pt x="700" y="81"/>
                    <a:pt x="700" y="81"/>
                    <a:pt x="700" y="81"/>
                  </a:cubicBezTo>
                  <a:cubicBezTo>
                    <a:pt x="709" y="81"/>
                    <a:pt x="709" y="81"/>
                    <a:pt x="709" y="81"/>
                  </a:cubicBezTo>
                  <a:cubicBezTo>
                    <a:pt x="723" y="97"/>
                    <a:pt x="723" y="97"/>
                    <a:pt x="723" y="97"/>
                  </a:cubicBezTo>
                  <a:cubicBezTo>
                    <a:pt x="732" y="97"/>
                    <a:pt x="732" y="97"/>
                    <a:pt x="732" y="97"/>
                  </a:cubicBezTo>
                  <a:lnTo>
                    <a:pt x="731" y="95"/>
                  </a:lnTo>
                  <a:close/>
                  <a:moveTo>
                    <a:pt x="714" y="58"/>
                  </a:moveTo>
                  <a:cubicBezTo>
                    <a:pt x="720" y="58"/>
                    <a:pt x="722" y="62"/>
                    <a:pt x="722" y="66"/>
                  </a:cubicBezTo>
                  <a:cubicBezTo>
                    <a:pt x="722" y="70"/>
                    <a:pt x="720" y="74"/>
                    <a:pt x="713" y="74"/>
                  </a:cubicBezTo>
                  <a:cubicBezTo>
                    <a:pt x="700" y="74"/>
                    <a:pt x="700" y="74"/>
                    <a:pt x="700" y="74"/>
                  </a:cubicBezTo>
                  <a:cubicBezTo>
                    <a:pt x="700" y="58"/>
                    <a:pt x="700" y="58"/>
                    <a:pt x="700" y="58"/>
                  </a:cubicBezTo>
                  <a:lnTo>
                    <a:pt x="714" y="58"/>
                  </a:lnTo>
                  <a:close/>
                  <a:moveTo>
                    <a:pt x="752" y="51"/>
                  </a:moveTo>
                  <a:cubicBezTo>
                    <a:pt x="752" y="97"/>
                    <a:pt x="752" y="97"/>
                    <a:pt x="752" y="97"/>
                  </a:cubicBezTo>
                  <a:cubicBezTo>
                    <a:pt x="769" y="97"/>
                    <a:pt x="769" y="97"/>
                    <a:pt x="769" y="97"/>
                  </a:cubicBezTo>
                  <a:cubicBezTo>
                    <a:pt x="785" y="97"/>
                    <a:pt x="792" y="85"/>
                    <a:pt x="792" y="73"/>
                  </a:cubicBezTo>
                  <a:cubicBezTo>
                    <a:pt x="792" y="62"/>
                    <a:pt x="785" y="51"/>
                    <a:pt x="769" y="51"/>
                  </a:cubicBezTo>
                  <a:lnTo>
                    <a:pt x="752" y="51"/>
                  </a:lnTo>
                  <a:close/>
                  <a:moveTo>
                    <a:pt x="759" y="58"/>
                  </a:moveTo>
                  <a:cubicBezTo>
                    <a:pt x="769" y="58"/>
                    <a:pt x="769" y="58"/>
                    <a:pt x="769" y="58"/>
                  </a:cubicBezTo>
                  <a:cubicBezTo>
                    <a:pt x="780" y="58"/>
                    <a:pt x="785" y="66"/>
                    <a:pt x="785" y="73"/>
                  </a:cubicBezTo>
                  <a:cubicBezTo>
                    <a:pt x="785" y="81"/>
                    <a:pt x="780" y="90"/>
                    <a:pt x="769" y="90"/>
                  </a:cubicBezTo>
                  <a:cubicBezTo>
                    <a:pt x="759" y="90"/>
                    <a:pt x="759" y="90"/>
                    <a:pt x="759" y="90"/>
                  </a:cubicBezTo>
                  <a:lnTo>
                    <a:pt x="759" y="58"/>
                  </a:lnTo>
                  <a:close/>
                  <a:moveTo>
                    <a:pt x="6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5" y="140"/>
                    <a:pt x="5" y="140"/>
                    <a:pt x="5" y="14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</p:grpSp>
      <p:sp>
        <p:nvSpPr>
          <p:cNvPr id="13" name="Rectangle 8">
            <a:extLst>
              <a:ext uri="{FF2B5EF4-FFF2-40B4-BE49-F238E27FC236}">
                <a16:creationId xmlns:a16="http://schemas.microsoft.com/office/drawing/2014/main" xmlns="" id="{588E0DFE-E657-4351-990A-43CD390D1FA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31875" y="6370638"/>
            <a:ext cx="1895475" cy="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8" name="Rectangle 29">
            <a:extLst>
              <a:ext uri="{FF2B5EF4-FFF2-40B4-BE49-F238E27FC236}">
                <a16:creationId xmlns:a16="http://schemas.microsoft.com/office/drawing/2014/main" xmlns="" id="{2DB75C56-12D1-497E-B220-9D4F9B7AB00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7800" y="6372225"/>
            <a:ext cx="792162" cy="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3736406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główek sekcji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ymbol zastępczy obrazu 18">
            <a:extLst>
              <a:ext uri="{FF2B5EF4-FFF2-40B4-BE49-F238E27FC236}">
                <a16:creationId xmlns:a16="http://schemas.microsoft.com/office/drawing/2014/main" xmlns="" id="{2D5EB68C-DEE2-401A-8696-02EC9D29DC2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734412" y="466725"/>
            <a:ext cx="8457589" cy="5913438"/>
          </a:xfrm>
          <a:custGeom>
            <a:avLst/>
            <a:gdLst>
              <a:gd name="connsiteX0" fmla="*/ 2292826 w 8457589"/>
              <a:gd name="connsiteY0" fmla="*/ 0 h 5913438"/>
              <a:gd name="connsiteX1" fmla="*/ 8457589 w 8457589"/>
              <a:gd name="connsiteY1" fmla="*/ 0 h 5913438"/>
              <a:gd name="connsiteX2" fmla="*/ 8457589 w 8457589"/>
              <a:gd name="connsiteY2" fmla="*/ 5913438 h 5913438"/>
              <a:gd name="connsiteX3" fmla="*/ 0 w 8457589"/>
              <a:gd name="connsiteY3" fmla="*/ 5913438 h 591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7589" h="5913438">
                <a:moveTo>
                  <a:pt x="2292826" y="0"/>
                </a:moveTo>
                <a:lnTo>
                  <a:pt x="8457589" y="0"/>
                </a:lnTo>
                <a:lnTo>
                  <a:pt x="8457589" y="5913438"/>
                </a:lnTo>
                <a:lnTo>
                  <a:pt x="0" y="59134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432000" tIns="25200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/>
            </a:lvl1pPr>
          </a:lstStyle>
          <a:p>
            <a:r>
              <a:rPr lang="pl-PL" dirty="0"/>
              <a:t>Kliknij na ikonkę by wstawić zdjęcie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F3BCA143-3DDB-416D-B5A1-3460841FA190}"/>
              </a:ext>
            </a:extLst>
          </p:cNvPr>
          <p:cNvSpPr>
            <a:spLocks/>
          </p:cNvSpPr>
          <p:nvPr userDrawn="1"/>
        </p:nvSpPr>
        <p:spPr bwMode="auto">
          <a:xfrm>
            <a:off x="0" y="0"/>
            <a:ext cx="6045200" cy="6858000"/>
          </a:xfrm>
          <a:custGeom>
            <a:avLst/>
            <a:gdLst>
              <a:gd name="T0" fmla="*/ 0 w 3808"/>
              <a:gd name="T1" fmla="*/ 0 h 4320"/>
              <a:gd name="T2" fmla="*/ 0 w 3808"/>
              <a:gd name="T3" fmla="*/ 4320 h 4320"/>
              <a:gd name="T4" fmla="*/ 2133 w 3808"/>
              <a:gd name="T5" fmla="*/ 4320 h 4320"/>
              <a:gd name="T6" fmla="*/ 3808 w 3808"/>
              <a:gd name="T7" fmla="*/ 0 h 4320"/>
              <a:gd name="T8" fmla="*/ 0 w 3808"/>
              <a:gd name="T9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08" h="4320">
                <a:moveTo>
                  <a:pt x="0" y="0"/>
                </a:moveTo>
                <a:lnTo>
                  <a:pt x="0" y="4320"/>
                </a:lnTo>
                <a:lnTo>
                  <a:pt x="2133" y="4320"/>
                </a:lnTo>
                <a:lnTo>
                  <a:pt x="380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xmlns="" id="{E78FB198-10E2-4255-98B0-85FF5D146102}"/>
              </a:ext>
            </a:extLst>
          </p:cNvPr>
          <p:cNvSpPr>
            <a:spLocks/>
          </p:cNvSpPr>
          <p:nvPr userDrawn="1"/>
        </p:nvSpPr>
        <p:spPr bwMode="auto">
          <a:xfrm>
            <a:off x="3378200" y="0"/>
            <a:ext cx="2835275" cy="6858000"/>
          </a:xfrm>
          <a:custGeom>
            <a:avLst/>
            <a:gdLst>
              <a:gd name="T0" fmla="*/ 1677 w 1786"/>
              <a:gd name="T1" fmla="*/ 0 h 4320"/>
              <a:gd name="T2" fmla="*/ 0 w 1786"/>
              <a:gd name="T3" fmla="*/ 4320 h 4320"/>
              <a:gd name="T4" fmla="*/ 110 w 1786"/>
              <a:gd name="T5" fmla="*/ 4320 h 4320"/>
              <a:gd name="T6" fmla="*/ 1786 w 1786"/>
              <a:gd name="T7" fmla="*/ 0 h 4320"/>
              <a:gd name="T8" fmla="*/ 1677 w 1786"/>
              <a:gd name="T9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6" h="4320">
                <a:moveTo>
                  <a:pt x="1677" y="0"/>
                </a:moveTo>
                <a:lnTo>
                  <a:pt x="0" y="4320"/>
                </a:lnTo>
                <a:lnTo>
                  <a:pt x="110" y="4320"/>
                </a:lnTo>
                <a:lnTo>
                  <a:pt x="1786" y="0"/>
                </a:lnTo>
                <a:lnTo>
                  <a:pt x="167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0D14329-D46A-4918-AD83-7226B8A25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978248"/>
            <a:ext cx="3887936" cy="121709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200" cap="all" spc="300" baseline="0">
                <a:solidFill>
                  <a:schemeClr val="bg1"/>
                </a:solidFill>
                <a:latin typeface="Novecento wide UltraLight" panose="00000705000000000000" pitchFamily="50" charset="-18"/>
              </a:defRPr>
            </a:lvl1pPr>
          </a:lstStyle>
          <a:p>
            <a:r>
              <a:rPr lang="pl-PL" dirty="0"/>
              <a:t>tytuł </a:t>
            </a:r>
            <a:br>
              <a:rPr lang="pl-PL" dirty="0"/>
            </a:br>
            <a:r>
              <a:rPr lang="pl-PL" dirty="0"/>
              <a:t>przekładki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xmlns="" id="{AE0B2E43-3F31-41EF-9B88-98B46CF9A68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2392189"/>
            <a:ext cx="3671912" cy="3909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/>
              <a:t>Kliknij, aby wpisać podtytuł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0682C701-45A4-4C0E-B29B-546A50628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AC3D2-017A-44F8-9B45-98AF6B74D5C9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8ADC94F1-7877-4F92-9C3B-FD2959FE3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5B69001B-1792-4871-A0EC-7B805A38E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grpSp>
        <p:nvGrpSpPr>
          <p:cNvPr id="17" name="Grupa 16">
            <a:extLst>
              <a:ext uri="{FF2B5EF4-FFF2-40B4-BE49-F238E27FC236}">
                <a16:creationId xmlns:a16="http://schemas.microsoft.com/office/drawing/2014/main" xmlns="" id="{0F36B2FE-4BCB-405E-A327-40C7241E972C}"/>
              </a:ext>
            </a:extLst>
          </p:cNvPr>
          <p:cNvGrpSpPr/>
          <p:nvPr userDrawn="1"/>
        </p:nvGrpSpPr>
        <p:grpSpPr>
          <a:xfrm>
            <a:off x="303213" y="6503988"/>
            <a:ext cx="2243138" cy="266700"/>
            <a:chOff x="303213" y="6503988"/>
            <a:chExt cx="2243138" cy="266700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1BCD9185-A13A-4A0B-8BDE-C345B01DA4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55863" y="6577013"/>
              <a:ext cx="90488" cy="39688"/>
            </a:xfrm>
            <a:custGeom>
              <a:avLst/>
              <a:gdLst>
                <a:gd name="T0" fmla="*/ 8 w 57"/>
                <a:gd name="T1" fmla="*/ 3 h 25"/>
                <a:gd name="T2" fmla="*/ 0 w 57"/>
                <a:gd name="T3" fmla="*/ 3 h 25"/>
                <a:gd name="T4" fmla="*/ 0 w 57"/>
                <a:gd name="T5" fmla="*/ 0 h 25"/>
                <a:gd name="T6" fmla="*/ 20 w 57"/>
                <a:gd name="T7" fmla="*/ 0 h 25"/>
                <a:gd name="T8" fmla="*/ 20 w 57"/>
                <a:gd name="T9" fmla="*/ 3 h 25"/>
                <a:gd name="T10" fmla="*/ 13 w 57"/>
                <a:gd name="T11" fmla="*/ 3 h 25"/>
                <a:gd name="T12" fmla="*/ 13 w 57"/>
                <a:gd name="T13" fmla="*/ 25 h 25"/>
                <a:gd name="T14" fmla="*/ 8 w 57"/>
                <a:gd name="T15" fmla="*/ 25 h 25"/>
                <a:gd name="T16" fmla="*/ 8 w 57"/>
                <a:gd name="T17" fmla="*/ 3 h 25"/>
                <a:gd name="T18" fmla="*/ 53 w 57"/>
                <a:gd name="T19" fmla="*/ 25 h 25"/>
                <a:gd name="T20" fmla="*/ 57 w 57"/>
                <a:gd name="T21" fmla="*/ 25 h 25"/>
                <a:gd name="T22" fmla="*/ 57 w 57"/>
                <a:gd name="T23" fmla="*/ 0 h 25"/>
                <a:gd name="T24" fmla="*/ 53 w 57"/>
                <a:gd name="T25" fmla="*/ 0 h 25"/>
                <a:gd name="T26" fmla="*/ 44 w 57"/>
                <a:gd name="T27" fmla="*/ 12 h 25"/>
                <a:gd name="T28" fmla="*/ 36 w 57"/>
                <a:gd name="T29" fmla="*/ 0 h 25"/>
                <a:gd name="T30" fmla="*/ 32 w 57"/>
                <a:gd name="T31" fmla="*/ 0 h 25"/>
                <a:gd name="T32" fmla="*/ 32 w 57"/>
                <a:gd name="T33" fmla="*/ 25 h 25"/>
                <a:gd name="T34" fmla="*/ 36 w 57"/>
                <a:gd name="T35" fmla="*/ 25 h 25"/>
                <a:gd name="T36" fmla="*/ 36 w 57"/>
                <a:gd name="T37" fmla="*/ 6 h 25"/>
                <a:gd name="T38" fmla="*/ 44 w 57"/>
                <a:gd name="T39" fmla="*/ 18 h 25"/>
                <a:gd name="T40" fmla="*/ 44 w 57"/>
                <a:gd name="T41" fmla="*/ 18 h 25"/>
                <a:gd name="T42" fmla="*/ 53 w 57"/>
                <a:gd name="T43" fmla="*/ 6 h 25"/>
                <a:gd name="T44" fmla="*/ 53 w 57"/>
                <a:gd name="T4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25">
                  <a:moveTo>
                    <a:pt x="8" y="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3"/>
                  </a:lnTo>
                  <a:lnTo>
                    <a:pt x="13" y="3"/>
                  </a:lnTo>
                  <a:lnTo>
                    <a:pt x="13" y="25"/>
                  </a:lnTo>
                  <a:lnTo>
                    <a:pt x="8" y="25"/>
                  </a:lnTo>
                  <a:lnTo>
                    <a:pt x="8" y="3"/>
                  </a:lnTo>
                  <a:close/>
                  <a:moveTo>
                    <a:pt x="53" y="25"/>
                  </a:moveTo>
                  <a:lnTo>
                    <a:pt x="57" y="25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44" y="12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32" y="25"/>
                  </a:lnTo>
                  <a:lnTo>
                    <a:pt x="36" y="25"/>
                  </a:lnTo>
                  <a:lnTo>
                    <a:pt x="36" y="6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53" y="6"/>
                  </a:lnTo>
                  <a:lnTo>
                    <a:pt x="53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7190D0A7-1222-4DA0-A5BF-2AFB62D7FC4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03213" y="6527800"/>
              <a:ext cx="519113" cy="223838"/>
            </a:xfrm>
            <a:custGeom>
              <a:avLst/>
              <a:gdLst>
                <a:gd name="T0" fmla="*/ 0 w 273"/>
                <a:gd name="T1" fmla="*/ 112 h 118"/>
                <a:gd name="T2" fmla="*/ 2 w 273"/>
                <a:gd name="T3" fmla="*/ 2 h 118"/>
                <a:gd name="T4" fmla="*/ 12 w 273"/>
                <a:gd name="T5" fmla="*/ 4 h 118"/>
                <a:gd name="T6" fmla="*/ 10 w 273"/>
                <a:gd name="T7" fmla="*/ 114 h 118"/>
                <a:gd name="T8" fmla="*/ 96 w 273"/>
                <a:gd name="T9" fmla="*/ 54 h 118"/>
                <a:gd name="T10" fmla="*/ 88 w 273"/>
                <a:gd name="T11" fmla="*/ 60 h 118"/>
                <a:gd name="T12" fmla="*/ 143 w 273"/>
                <a:gd name="T13" fmla="*/ 117 h 118"/>
                <a:gd name="T14" fmla="*/ 151 w 273"/>
                <a:gd name="T15" fmla="*/ 111 h 118"/>
                <a:gd name="T16" fmla="*/ 96 w 273"/>
                <a:gd name="T17" fmla="*/ 54 h 118"/>
                <a:gd name="T18" fmla="*/ 170 w 273"/>
                <a:gd name="T19" fmla="*/ 58 h 118"/>
                <a:gd name="T20" fmla="*/ 180 w 273"/>
                <a:gd name="T21" fmla="*/ 59 h 118"/>
                <a:gd name="T22" fmla="*/ 227 w 273"/>
                <a:gd name="T23" fmla="*/ 12 h 118"/>
                <a:gd name="T24" fmla="*/ 228 w 273"/>
                <a:gd name="T25" fmla="*/ 1 h 118"/>
                <a:gd name="T26" fmla="*/ 235 w 273"/>
                <a:gd name="T27" fmla="*/ 57 h 118"/>
                <a:gd name="T28" fmla="*/ 187 w 273"/>
                <a:gd name="T29" fmla="*/ 104 h 118"/>
                <a:gd name="T30" fmla="*/ 186 w 273"/>
                <a:gd name="T31" fmla="*/ 114 h 118"/>
                <a:gd name="T32" fmla="*/ 245 w 273"/>
                <a:gd name="T33" fmla="*/ 58 h 118"/>
                <a:gd name="T34" fmla="*/ 235 w 273"/>
                <a:gd name="T35" fmla="*/ 57 h 118"/>
                <a:gd name="T36" fmla="*/ 92 w 273"/>
                <a:gd name="T37" fmla="*/ 0 h 118"/>
                <a:gd name="T38" fmla="*/ 34 w 273"/>
                <a:gd name="T39" fmla="*/ 58 h 118"/>
                <a:gd name="T40" fmla="*/ 92 w 273"/>
                <a:gd name="T41" fmla="*/ 115 h 118"/>
                <a:gd name="T42" fmla="*/ 93 w 273"/>
                <a:gd name="T43" fmla="*/ 105 h 118"/>
                <a:gd name="T44" fmla="*/ 59 w 273"/>
                <a:gd name="T45" fmla="*/ 90 h 118"/>
                <a:gd name="T46" fmla="*/ 59 w 273"/>
                <a:gd name="T47" fmla="*/ 25 h 118"/>
                <a:gd name="T48" fmla="*/ 124 w 273"/>
                <a:gd name="T49" fmla="*/ 25 h 118"/>
                <a:gd name="T50" fmla="*/ 139 w 273"/>
                <a:gd name="T51" fmla="*/ 59 h 118"/>
                <a:gd name="T52" fmla="*/ 149 w 273"/>
                <a:gd name="T53" fmla="*/ 58 h 118"/>
                <a:gd name="T54" fmla="*/ 273 w 273"/>
                <a:gd name="T55" fmla="*/ 12 h 118"/>
                <a:gd name="T56" fmla="*/ 253 w 273"/>
                <a:gd name="T57" fmla="*/ 12 h 118"/>
                <a:gd name="T58" fmla="*/ 273 w 273"/>
                <a:gd name="T59" fmla="*/ 12 h 118"/>
                <a:gd name="T60" fmla="*/ 255 w 273"/>
                <a:gd name="T61" fmla="*/ 12 h 118"/>
                <a:gd name="T62" fmla="*/ 271 w 273"/>
                <a:gd name="T63" fmla="*/ 12 h 118"/>
                <a:gd name="T64" fmla="*/ 268 w 273"/>
                <a:gd name="T65" fmla="*/ 17 h 118"/>
                <a:gd name="T66" fmla="*/ 266 w 273"/>
                <a:gd name="T67" fmla="*/ 17 h 118"/>
                <a:gd name="T68" fmla="*/ 261 w 273"/>
                <a:gd name="T69" fmla="*/ 13 h 118"/>
                <a:gd name="T70" fmla="*/ 259 w 273"/>
                <a:gd name="T71" fmla="*/ 17 h 118"/>
                <a:gd name="T72" fmla="*/ 264 w 273"/>
                <a:gd name="T73" fmla="*/ 6 h 118"/>
                <a:gd name="T74" fmla="*/ 268 w 273"/>
                <a:gd name="T75" fmla="*/ 17 h 118"/>
                <a:gd name="T76" fmla="*/ 261 w 273"/>
                <a:gd name="T77" fmla="*/ 12 h 118"/>
                <a:gd name="T78" fmla="*/ 264 w 273"/>
                <a:gd name="T79" fmla="*/ 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3" h="118">
                  <a:moveTo>
                    <a:pt x="2" y="114"/>
                  </a:moveTo>
                  <a:cubicBezTo>
                    <a:pt x="1" y="114"/>
                    <a:pt x="0" y="113"/>
                    <a:pt x="0" y="1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2" y="3"/>
                    <a:pt x="12" y="4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3"/>
                    <a:pt x="11" y="114"/>
                    <a:pt x="10" y="114"/>
                  </a:cubicBezTo>
                  <a:lnTo>
                    <a:pt x="2" y="114"/>
                  </a:lnTo>
                  <a:close/>
                  <a:moveTo>
                    <a:pt x="96" y="54"/>
                  </a:moveTo>
                  <a:cubicBezTo>
                    <a:pt x="95" y="53"/>
                    <a:pt x="94" y="53"/>
                    <a:pt x="94" y="54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7" y="61"/>
                    <a:pt x="87" y="62"/>
                    <a:pt x="88" y="62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4" y="118"/>
                    <a:pt x="145" y="117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0"/>
                    <a:pt x="151" y="109"/>
                    <a:pt x="151" y="109"/>
                  </a:cubicBezTo>
                  <a:lnTo>
                    <a:pt x="96" y="54"/>
                  </a:lnTo>
                  <a:close/>
                  <a:moveTo>
                    <a:pt x="227" y="0"/>
                  </a:moveTo>
                  <a:cubicBezTo>
                    <a:pt x="195" y="0"/>
                    <a:pt x="170" y="26"/>
                    <a:pt x="170" y="58"/>
                  </a:cubicBezTo>
                  <a:cubicBezTo>
                    <a:pt x="170" y="58"/>
                    <a:pt x="170" y="59"/>
                    <a:pt x="171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8"/>
                    <a:pt x="181" y="58"/>
                  </a:cubicBezTo>
                  <a:cubicBezTo>
                    <a:pt x="181" y="33"/>
                    <a:pt x="202" y="12"/>
                    <a:pt x="227" y="12"/>
                  </a:cubicBezTo>
                  <a:cubicBezTo>
                    <a:pt x="227" y="12"/>
                    <a:pt x="228" y="12"/>
                    <a:pt x="228" y="11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28" y="0"/>
                    <a:pt x="227" y="0"/>
                    <a:pt x="227" y="0"/>
                  </a:cubicBezTo>
                  <a:moveTo>
                    <a:pt x="235" y="57"/>
                  </a:moveTo>
                  <a:cubicBezTo>
                    <a:pt x="233" y="57"/>
                    <a:pt x="233" y="58"/>
                    <a:pt x="233" y="58"/>
                  </a:cubicBezTo>
                  <a:cubicBezTo>
                    <a:pt x="233" y="83"/>
                    <a:pt x="213" y="104"/>
                    <a:pt x="187" y="104"/>
                  </a:cubicBezTo>
                  <a:cubicBezTo>
                    <a:pt x="187" y="104"/>
                    <a:pt x="186" y="104"/>
                    <a:pt x="186" y="10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6" y="115"/>
                    <a:pt x="187" y="116"/>
                    <a:pt x="187" y="116"/>
                  </a:cubicBezTo>
                  <a:cubicBezTo>
                    <a:pt x="219" y="116"/>
                    <a:pt x="245" y="90"/>
                    <a:pt x="245" y="58"/>
                  </a:cubicBezTo>
                  <a:cubicBezTo>
                    <a:pt x="245" y="58"/>
                    <a:pt x="245" y="57"/>
                    <a:pt x="244" y="57"/>
                  </a:cubicBezTo>
                  <a:lnTo>
                    <a:pt x="235" y="57"/>
                  </a:lnTo>
                  <a:close/>
                  <a:moveTo>
                    <a:pt x="132" y="17"/>
                  </a:moveTo>
                  <a:cubicBezTo>
                    <a:pt x="121" y="6"/>
                    <a:pt x="107" y="0"/>
                    <a:pt x="92" y="0"/>
                  </a:cubicBezTo>
                  <a:cubicBezTo>
                    <a:pt x="76" y="0"/>
                    <a:pt x="62" y="6"/>
                    <a:pt x="51" y="17"/>
                  </a:cubicBezTo>
                  <a:cubicBezTo>
                    <a:pt x="40" y="28"/>
                    <a:pt x="34" y="42"/>
                    <a:pt x="34" y="58"/>
                  </a:cubicBezTo>
                  <a:cubicBezTo>
                    <a:pt x="34" y="73"/>
                    <a:pt x="40" y="88"/>
                    <a:pt x="51" y="99"/>
                  </a:cubicBezTo>
                  <a:cubicBezTo>
                    <a:pt x="62" y="109"/>
                    <a:pt x="76" y="115"/>
                    <a:pt x="92" y="115"/>
                  </a:cubicBezTo>
                  <a:cubicBezTo>
                    <a:pt x="92" y="115"/>
                    <a:pt x="93" y="115"/>
                    <a:pt x="93" y="114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93" y="104"/>
                    <a:pt x="92" y="104"/>
                    <a:pt x="92" y="104"/>
                  </a:cubicBezTo>
                  <a:cubicBezTo>
                    <a:pt x="79" y="104"/>
                    <a:pt x="68" y="99"/>
                    <a:pt x="59" y="90"/>
                  </a:cubicBezTo>
                  <a:cubicBezTo>
                    <a:pt x="50" y="82"/>
                    <a:pt x="46" y="70"/>
                    <a:pt x="46" y="58"/>
                  </a:cubicBezTo>
                  <a:cubicBezTo>
                    <a:pt x="46" y="46"/>
                    <a:pt x="50" y="34"/>
                    <a:pt x="59" y="25"/>
                  </a:cubicBezTo>
                  <a:cubicBezTo>
                    <a:pt x="68" y="17"/>
                    <a:pt x="79" y="12"/>
                    <a:pt x="92" y="12"/>
                  </a:cubicBezTo>
                  <a:cubicBezTo>
                    <a:pt x="104" y="12"/>
                    <a:pt x="115" y="17"/>
                    <a:pt x="124" y="25"/>
                  </a:cubicBezTo>
                  <a:cubicBezTo>
                    <a:pt x="133" y="34"/>
                    <a:pt x="138" y="46"/>
                    <a:pt x="138" y="58"/>
                  </a:cubicBezTo>
                  <a:cubicBezTo>
                    <a:pt x="138" y="58"/>
                    <a:pt x="138" y="59"/>
                    <a:pt x="139" y="59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9" y="59"/>
                    <a:pt x="149" y="58"/>
                    <a:pt x="149" y="58"/>
                  </a:cubicBezTo>
                  <a:cubicBezTo>
                    <a:pt x="149" y="42"/>
                    <a:pt x="143" y="28"/>
                    <a:pt x="132" y="17"/>
                  </a:cubicBezTo>
                  <a:moveTo>
                    <a:pt x="273" y="12"/>
                  </a:moveTo>
                  <a:cubicBezTo>
                    <a:pt x="273" y="6"/>
                    <a:pt x="270" y="2"/>
                    <a:pt x="263" y="2"/>
                  </a:cubicBezTo>
                  <a:cubicBezTo>
                    <a:pt x="257" y="2"/>
                    <a:pt x="253" y="6"/>
                    <a:pt x="253" y="12"/>
                  </a:cubicBezTo>
                  <a:cubicBezTo>
                    <a:pt x="253" y="17"/>
                    <a:pt x="257" y="22"/>
                    <a:pt x="263" y="22"/>
                  </a:cubicBezTo>
                  <a:cubicBezTo>
                    <a:pt x="270" y="22"/>
                    <a:pt x="273" y="17"/>
                    <a:pt x="273" y="12"/>
                  </a:cubicBezTo>
                  <a:moveTo>
                    <a:pt x="263" y="21"/>
                  </a:moveTo>
                  <a:cubicBezTo>
                    <a:pt x="258" y="21"/>
                    <a:pt x="255" y="17"/>
                    <a:pt x="255" y="12"/>
                  </a:cubicBezTo>
                  <a:cubicBezTo>
                    <a:pt x="255" y="7"/>
                    <a:pt x="258" y="3"/>
                    <a:pt x="263" y="3"/>
                  </a:cubicBezTo>
                  <a:cubicBezTo>
                    <a:pt x="268" y="3"/>
                    <a:pt x="271" y="7"/>
                    <a:pt x="271" y="12"/>
                  </a:cubicBezTo>
                  <a:cubicBezTo>
                    <a:pt x="271" y="17"/>
                    <a:pt x="268" y="21"/>
                    <a:pt x="263" y="21"/>
                  </a:cubicBezTo>
                  <a:moveTo>
                    <a:pt x="268" y="17"/>
                  </a:moveTo>
                  <a:cubicBezTo>
                    <a:pt x="268" y="17"/>
                    <a:pt x="268" y="17"/>
                    <a:pt x="268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3" y="13"/>
                    <a:pt x="263" y="13"/>
                    <a:pt x="263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7"/>
                    <a:pt x="261" y="17"/>
                    <a:pt x="261" y="17"/>
                  </a:cubicBezTo>
                  <a:cubicBezTo>
                    <a:pt x="259" y="17"/>
                    <a:pt x="259" y="17"/>
                    <a:pt x="259" y="17"/>
                  </a:cubicBezTo>
                  <a:cubicBezTo>
                    <a:pt x="259" y="6"/>
                    <a:pt x="259" y="6"/>
                    <a:pt x="259" y="6"/>
                  </a:cubicBezTo>
                  <a:cubicBezTo>
                    <a:pt x="264" y="6"/>
                    <a:pt x="264" y="6"/>
                    <a:pt x="264" y="6"/>
                  </a:cubicBezTo>
                  <a:cubicBezTo>
                    <a:pt x="269" y="6"/>
                    <a:pt x="269" y="13"/>
                    <a:pt x="265" y="13"/>
                  </a:cubicBezTo>
                  <a:lnTo>
                    <a:pt x="268" y="17"/>
                  </a:lnTo>
                  <a:close/>
                  <a:moveTo>
                    <a:pt x="261" y="8"/>
                  </a:moveTo>
                  <a:cubicBezTo>
                    <a:pt x="261" y="12"/>
                    <a:pt x="261" y="12"/>
                    <a:pt x="261" y="12"/>
                  </a:cubicBezTo>
                  <a:cubicBezTo>
                    <a:pt x="264" y="12"/>
                    <a:pt x="264" y="12"/>
                    <a:pt x="264" y="12"/>
                  </a:cubicBezTo>
                  <a:cubicBezTo>
                    <a:pt x="267" y="12"/>
                    <a:pt x="267" y="8"/>
                    <a:pt x="264" y="8"/>
                  </a:cubicBezTo>
                  <a:lnTo>
                    <a:pt x="26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F5664046-1F0D-4F0E-B8CC-EB73C1A6F8B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9000" y="6503988"/>
              <a:ext cx="1508125" cy="266700"/>
            </a:xfrm>
            <a:custGeom>
              <a:avLst/>
              <a:gdLst>
                <a:gd name="T0" fmla="*/ 74 w 792"/>
                <a:gd name="T1" fmla="*/ 51 h 140"/>
                <a:gd name="T2" fmla="*/ 96 w 792"/>
                <a:gd name="T3" fmla="*/ 57 h 140"/>
                <a:gd name="T4" fmla="*/ 89 w 792"/>
                <a:gd name="T5" fmla="*/ 57 h 140"/>
                <a:gd name="T6" fmla="*/ 162 w 792"/>
                <a:gd name="T7" fmla="*/ 51 h 140"/>
                <a:gd name="T8" fmla="*/ 138 w 792"/>
                <a:gd name="T9" fmla="*/ 51 h 140"/>
                <a:gd name="T10" fmla="*/ 138 w 792"/>
                <a:gd name="T11" fmla="*/ 97 h 140"/>
                <a:gd name="T12" fmla="*/ 162 w 792"/>
                <a:gd name="T13" fmla="*/ 97 h 140"/>
                <a:gd name="T14" fmla="*/ 201 w 792"/>
                <a:gd name="T15" fmla="*/ 97 h 140"/>
                <a:gd name="T16" fmla="*/ 193 w 792"/>
                <a:gd name="T17" fmla="*/ 97 h 140"/>
                <a:gd name="T18" fmla="*/ 225 w 792"/>
                <a:gd name="T19" fmla="*/ 97 h 140"/>
                <a:gd name="T20" fmla="*/ 258 w 792"/>
                <a:gd name="T21" fmla="*/ 97 h 140"/>
                <a:gd name="T22" fmla="*/ 256 w 792"/>
                <a:gd name="T23" fmla="*/ 51 h 140"/>
                <a:gd name="T24" fmla="*/ 323 w 792"/>
                <a:gd name="T25" fmla="*/ 51 h 140"/>
                <a:gd name="T26" fmla="*/ 295 w 792"/>
                <a:gd name="T27" fmla="*/ 51 h 140"/>
                <a:gd name="T28" fmla="*/ 295 w 792"/>
                <a:gd name="T29" fmla="*/ 97 h 140"/>
                <a:gd name="T30" fmla="*/ 325 w 792"/>
                <a:gd name="T31" fmla="*/ 97 h 140"/>
                <a:gd name="T32" fmla="*/ 323 w 792"/>
                <a:gd name="T33" fmla="*/ 51 h 140"/>
                <a:gd name="T34" fmla="*/ 404 w 792"/>
                <a:gd name="T35" fmla="*/ 79 h 140"/>
                <a:gd name="T36" fmla="*/ 380 w 792"/>
                <a:gd name="T37" fmla="*/ 58 h 140"/>
                <a:gd name="T38" fmla="*/ 373 w 792"/>
                <a:gd name="T39" fmla="*/ 51 h 140"/>
                <a:gd name="T40" fmla="*/ 470 w 792"/>
                <a:gd name="T41" fmla="*/ 74 h 140"/>
                <a:gd name="T42" fmla="*/ 447 w 792"/>
                <a:gd name="T43" fmla="*/ 98 h 140"/>
                <a:gd name="T44" fmla="*/ 430 w 792"/>
                <a:gd name="T45" fmla="*/ 74 h 140"/>
                <a:gd name="T46" fmla="*/ 447 w 792"/>
                <a:gd name="T47" fmla="*/ 91 h 140"/>
                <a:gd name="T48" fmla="*/ 529 w 792"/>
                <a:gd name="T49" fmla="*/ 66 h 140"/>
                <a:gd name="T50" fmla="*/ 492 w 792"/>
                <a:gd name="T51" fmla="*/ 97 h 140"/>
                <a:gd name="T52" fmla="*/ 509 w 792"/>
                <a:gd name="T53" fmla="*/ 81 h 140"/>
                <a:gd name="T54" fmla="*/ 530 w 792"/>
                <a:gd name="T55" fmla="*/ 95 h 140"/>
                <a:gd name="T56" fmla="*/ 513 w 792"/>
                <a:gd name="T57" fmla="*/ 74 h 140"/>
                <a:gd name="T58" fmla="*/ 513 w 792"/>
                <a:gd name="T59" fmla="*/ 58 h 140"/>
                <a:gd name="T60" fmla="*/ 594 w 792"/>
                <a:gd name="T61" fmla="*/ 86 h 140"/>
                <a:gd name="T62" fmla="*/ 565 w 792"/>
                <a:gd name="T63" fmla="*/ 86 h 140"/>
                <a:gd name="T64" fmla="*/ 562 w 792"/>
                <a:gd name="T65" fmla="*/ 97 h 140"/>
                <a:gd name="T66" fmla="*/ 580 w 792"/>
                <a:gd name="T67" fmla="*/ 65 h 140"/>
                <a:gd name="T68" fmla="*/ 597 w 792"/>
                <a:gd name="T69" fmla="*/ 97 h 140"/>
                <a:gd name="T70" fmla="*/ 673 w 792"/>
                <a:gd name="T71" fmla="*/ 97 h 140"/>
                <a:gd name="T72" fmla="*/ 624 w 792"/>
                <a:gd name="T73" fmla="*/ 97 h 140"/>
                <a:gd name="T74" fmla="*/ 661 w 792"/>
                <a:gd name="T75" fmla="*/ 87 h 140"/>
                <a:gd name="T76" fmla="*/ 639 w 792"/>
                <a:gd name="T77" fmla="*/ 80 h 140"/>
                <a:gd name="T78" fmla="*/ 731 w 792"/>
                <a:gd name="T79" fmla="*/ 95 h 140"/>
                <a:gd name="T80" fmla="*/ 714 w 792"/>
                <a:gd name="T81" fmla="*/ 51 h 140"/>
                <a:gd name="T82" fmla="*/ 700 w 792"/>
                <a:gd name="T83" fmla="*/ 97 h 140"/>
                <a:gd name="T84" fmla="*/ 723 w 792"/>
                <a:gd name="T85" fmla="*/ 97 h 140"/>
                <a:gd name="T86" fmla="*/ 714 w 792"/>
                <a:gd name="T87" fmla="*/ 58 h 140"/>
                <a:gd name="T88" fmla="*/ 700 w 792"/>
                <a:gd name="T89" fmla="*/ 74 h 140"/>
                <a:gd name="T90" fmla="*/ 752 w 792"/>
                <a:gd name="T91" fmla="*/ 51 h 140"/>
                <a:gd name="T92" fmla="*/ 792 w 792"/>
                <a:gd name="T93" fmla="*/ 73 h 140"/>
                <a:gd name="T94" fmla="*/ 759 w 792"/>
                <a:gd name="T95" fmla="*/ 58 h 140"/>
                <a:gd name="T96" fmla="*/ 769 w 792"/>
                <a:gd name="T97" fmla="*/ 90 h 140"/>
                <a:gd name="T98" fmla="*/ 60 w 792"/>
                <a:gd name="T99" fmla="*/ 0 h 140"/>
                <a:gd name="T100" fmla="*/ 5 w 792"/>
                <a:gd name="T10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92" h="140">
                  <a:moveTo>
                    <a:pt x="89" y="57"/>
                  </a:moveTo>
                  <a:cubicBezTo>
                    <a:pt x="74" y="57"/>
                    <a:pt x="74" y="57"/>
                    <a:pt x="74" y="57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89" y="97"/>
                    <a:pt x="89" y="97"/>
                    <a:pt x="89" y="97"/>
                  </a:cubicBezTo>
                  <a:lnTo>
                    <a:pt x="89" y="57"/>
                  </a:lnTo>
                  <a:close/>
                  <a:moveTo>
                    <a:pt x="169" y="97"/>
                  </a:moveTo>
                  <a:cubicBezTo>
                    <a:pt x="169" y="51"/>
                    <a:pt x="169" y="51"/>
                    <a:pt x="169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8" y="51"/>
                    <a:pt x="138" y="51"/>
                    <a:pt x="138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2" y="97"/>
                    <a:pt x="162" y="97"/>
                    <a:pt x="162" y="97"/>
                  </a:cubicBezTo>
                  <a:lnTo>
                    <a:pt x="169" y="97"/>
                  </a:lnTo>
                  <a:close/>
                  <a:moveTo>
                    <a:pt x="193" y="97"/>
                  </a:moveTo>
                  <a:cubicBezTo>
                    <a:pt x="201" y="97"/>
                    <a:pt x="201" y="97"/>
                    <a:pt x="201" y="97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193" y="51"/>
                    <a:pt x="193" y="51"/>
                    <a:pt x="193" y="51"/>
                  </a:cubicBezTo>
                  <a:lnTo>
                    <a:pt x="193" y="97"/>
                  </a:lnTo>
                  <a:close/>
                  <a:moveTo>
                    <a:pt x="230" y="51"/>
                  </a:moveTo>
                  <a:cubicBezTo>
                    <a:pt x="225" y="51"/>
                    <a:pt x="225" y="51"/>
                    <a:pt x="225" y="51"/>
                  </a:cubicBezTo>
                  <a:cubicBezTo>
                    <a:pt x="225" y="97"/>
                    <a:pt x="225" y="97"/>
                    <a:pt x="225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58" y="97"/>
                    <a:pt x="258" y="97"/>
                    <a:pt x="258" y="97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83"/>
                    <a:pt x="256" y="83"/>
                    <a:pt x="256" y="83"/>
                  </a:cubicBezTo>
                  <a:lnTo>
                    <a:pt x="230" y="51"/>
                  </a:lnTo>
                  <a:close/>
                  <a:moveTo>
                    <a:pt x="323" y="51"/>
                  </a:moveTo>
                  <a:cubicBezTo>
                    <a:pt x="314" y="51"/>
                    <a:pt x="314" y="51"/>
                    <a:pt x="314" y="5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288" y="51"/>
                    <a:pt x="288" y="51"/>
                    <a:pt x="288" y="51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95" y="76"/>
                    <a:pt x="295" y="76"/>
                    <a:pt x="295" y="76"/>
                  </a:cubicBezTo>
                  <a:cubicBezTo>
                    <a:pt x="316" y="97"/>
                    <a:pt x="316" y="97"/>
                    <a:pt x="316" y="97"/>
                  </a:cubicBezTo>
                  <a:cubicBezTo>
                    <a:pt x="325" y="97"/>
                    <a:pt x="325" y="97"/>
                    <a:pt x="325" y="97"/>
                  </a:cubicBezTo>
                  <a:cubicBezTo>
                    <a:pt x="325" y="96"/>
                    <a:pt x="325" y="96"/>
                    <a:pt x="325" y="96"/>
                  </a:cubicBezTo>
                  <a:cubicBezTo>
                    <a:pt x="302" y="73"/>
                    <a:pt x="302" y="73"/>
                    <a:pt x="302" y="73"/>
                  </a:cubicBezTo>
                  <a:cubicBezTo>
                    <a:pt x="323" y="51"/>
                    <a:pt x="323" y="51"/>
                    <a:pt x="323" y="51"/>
                  </a:cubicBezTo>
                  <a:close/>
                  <a:moveTo>
                    <a:pt x="380" y="97"/>
                  </a:moveTo>
                  <a:cubicBezTo>
                    <a:pt x="380" y="79"/>
                    <a:pt x="380" y="79"/>
                    <a:pt x="380" y="79"/>
                  </a:cubicBezTo>
                  <a:cubicBezTo>
                    <a:pt x="404" y="79"/>
                    <a:pt x="404" y="79"/>
                    <a:pt x="404" y="79"/>
                  </a:cubicBezTo>
                  <a:cubicBezTo>
                    <a:pt x="404" y="72"/>
                    <a:pt x="404" y="72"/>
                    <a:pt x="404" y="72"/>
                  </a:cubicBezTo>
                  <a:cubicBezTo>
                    <a:pt x="380" y="72"/>
                    <a:pt x="380" y="72"/>
                    <a:pt x="380" y="72"/>
                  </a:cubicBezTo>
                  <a:cubicBezTo>
                    <a:pt x="380" y="58"/>
                    <a:pt x="380" y="58"/>
                    <a:pt x="380" y="58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5" y="51"/>
                    <a:pt x="405" y="51"/>
                    <a:pt x="405" y="51"/>
                  </a:cubicBezTo>
                  <a:cubicBezTo>
                    <a:pt x="373" y="51"/>
                    <a:pt x="373" y="51"/>
                    <a:pt x="373" y="51"/>
                  </a:cubicBezTo>
                  <a:cubicBezTo>
                    <a:pt x="373" y="97"/>
                    <a:pt x="373" y="97"/>
                    <a:pt x="373" y="97"/>
                  </a:cubicBezTo>
                  <a:lnTo>
                    <a:pt x="380" y="97"/>
                  </a:lnTo>
                  <a:close/>
                  <a:moveTo>
                    <a:pt x="470" y="74"/>
                  </a:moveTo>
                  <a:cubicBezTo>
                    <a:pt x="470" y="62"/>
                    <a:pt x="462" y="50"/>
                    <a:pt x="447" y="50"/>
                  </a:cubicBezTo>
                  <a:cubicBezTo>
                    <a:pt x="433" y="50"/>
                    <a:pt x="423" y="60"/>
                    <a:pt x="423" y="74"/>
                  </a:cubicBezTo>
                  <a:cubicBezTo>
                    <a:pt x="423" y="86"/>
                    <a:pt x="431" y="98"/>
                    <a:pt x="447" y="98"/>
                  </a:cubicBezTo>
                  <a:cubicBezTo>
                    <a:pt x="462" y="98"/>
                    <a:pt x="470" y="86"/>
                    <a:pt x="470" y="74"/>
                  </a:cubicBezTo>
                  <a:moveTo>
                    <a:pt x="447" y="91"/>
                  </a:moveTo>
                  <a:cubicBezTo>
                    <a:pt x="435" y="91"/>
                    <a:pt x="430" y="82"/>
                    <a:pt x="430" y="74"/>
                  </a:cubicBezTo>
                  <a:cubicBezTo>
                    <a:pt x="430" y="64"/>
                    <a:pt x="436" y="57"/>
                    <a:pt x="447" y="57"/>
                  </a:cubicBezTo>
                  <a:cubicBezTo>
                    <a:pt x="458" y="57"/>
                    <a:pt x="463" y="66"/>
                    <a:pt x="463" y="74"/>
                  </a:cubicBezTo>
                  <a:cubicBezTo>
                    <a:pt x="463" y="83"/>
                    <a:pt x="458" y="91"/>
                    <a:pt x="447" y="91"/>
                  </a:cubicBezTo>
                  <a:moveTo>
                    <a:pt x="530" y="95"/>
                  </a:moveTo>
                  <a:cubicBezTo>
                    <a:pt x="517" y="80"/>
                    <a:pt x="517" y="80"/>
                    <a:pt x="517" y="80"/>
                  </a:cubicBezTo>
                  <a:cubicBezTo>
                    <a:pt x="526" y="79"/>
                    <a:pt x="529" y="72"/>
                    <a:pt x="529" y="66"/>
                  </a:cubicBezTo>
                  <a:cubicBezTo>
                    <a:pt x="529" y="58"/>
                    <a:pt x="524" y="51"/>
                    <a:pt x="513" y="51"/>
                  </a:cubicBezTo>
                  <a:cubicBezTo>
                    <a:pt x="506" y="51"/>
                    <a:pt x="499" y="51"/>
                    <a:pt x="492" y="51"/>
                  </a:cubicBezTo>
                  <a:cubicBezTo>
                    <a:pt x="492" y="97"/>
                    <a:pt x="492" y="97"/>
                    <a:pt x="492" y="97"/>
                  </a:cubicBezTo>
                  <a:cubicBezTo>
                    <a:pt x="499" y="97"/>
                    <a:pt x="499" y="97"/>
                    <a:pt x="499" y="97"/>
                  </a:cubicBezTo>
                  <a:cubicBezTo>
                    <a:pt x="499" y="81"/>
                    <a:pt x="499" y="81"/>
                    <a:pt x="499" y="81"/>
                  </a:cubicBezTo>
                  <a:cubicBezTo>
                    <a:pt x="509" y="81"/>
                    <a:pt x="509" y="81"/>
                    <a:pt x="509" y="81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31" y="97"/>
                    <a:pt x="531" y="97"/>
                    <a:pt x="531" y="97"/>
                  </a:cubicBezTo>
                  <a:lnTo>
                    <a:pt x="530" y="95"/>
                  </a:lnTo>
                  <a:close/>
                  <a:moveTo>
                    <a:pt x="513" y="58"/>
                  </a:moveTo>
                  <a:cubicBezTo>
                    <a:pt x="519" y="58"/>
                    <a:pt x="522" y="62"/>
                    <a:pt x="522" y="66"/>
                  </a:cubicBezTo>
                  <a:cubicBezTo>
                    <a:pt x="522" y="70"/>
                    <a:pt x="519" y="74"/>
                    <a:pt x="513" y="74"/>
                  </a:cubicBezTo>
                  <a:cubicBezTo>
                    <a:pt x="499" y="74"/>
                    <a:pt x="499" y="74"/>
                    <a:pt x="499" y="74"/>
                  </a:cubicBezTo>
                  <a:cubicBezTo>
                    <a:pt x="499" y="58"/>
                    <a:pt x="499" y="58"/>
                    <a:pt x="499" y="58"/>
                  </a:cubicBezTo>
                  <a:lnTo>
                    <a:pt x="513" y="58"/>
                  </a:lnTo>
                  <a:close/>
                  <a:moveTo>
                    <a:pt x="614" y="51"/>
                  </a:moveTo>
                  <a:cubicBezTo>
                    <a:pt x="605" y="51"/>
                    <a:pt x="605" y="51"/>
                    <a:pt x="605" y="51"/>
                  </a:cubicBezTo>
                  <a:cubicBezTo>
                    <a:pt x="594" y="86"/>
                    <a:pt x="594" y="86"/>
                    <a:pt x="594" y="86"/>
                  </a:cubicBezTo>
                  <a:cubicBezTo>
                    <a:pt x="582" y="51"/>
                    <a:pt x="582" y="51"/>
                    <a:pt x="582" y="51"/>
                  </a:cubicBezTo>
                  <a:cubicBezTo>
                    <a:pt x="577" y="51"/>
                    <a:pt x="577" y="51"/>
                    <a:pt x="577" y="51"/>
                  </a:cubicBezTo>
                  <a:cubicBezTo>
                    <a:pt x="565" y="86"/>
                    <a:pt x="565" y="86"/>
                    <a:pt x="565" y="86"/>
                  </a:cubicBezTo>
                  <a:cubicBezTo>
                    <a:pt x="554" y="51"/>
                    <a:pt x="554" y="51"/>
                    <a:pt x="554" y="51"/>
                  </a:cubicBezTo>
                  <a:cubicBezTo>
                    <a:pt x="545" y="51"/>
                    <a:pt x="545" y="51"/>
                    <a:pt x="545" y="51"/>
                  </a:cubicBezTo>
                  <a:cubicBezTo>
                    <a:pt x="562" y="97"/>
                    <a:pt x="562" y="97"/>
                    <a:pt x="562" y="97"/>
                  </a:cubicBezTo>
                  <a:cubicBezTo>
                    <a:pt x="568" y="97"/>
                    <a:pt x="568" y="97"/>
                    <a:pt x="568" y="97"/>
                  </a:cubicBezTo>
                  <a:cubicBezTo>
                    <a:pt x="575" y="81"/>
                    <a:pt x="575" y="81"/>
                    <a:pt x="575" y="81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85" y="81"/>
                    <a:pt x="585" y="81"/>
                    <a:pt x="585" y="81"/>
                  </a:cubicBezTo>
                  <a:cubicBezTo>
                    <a:pt x="591" y="97"/>
                    <a:pt x="591" y="97"/>
                    <a:pt x="591" y="97"/>
                  </a:cubicBezTo>
                  <a:cubicBezTo>
                    <a:pt x="597" y="97"/>
                    <a:pt x="597" y="97"/>
                    <a:pt x="597" y="97"/>
                  </a:cubicBezTo>
                  <a:lnTo>
                    <a:pt x="614" y="51"/>
                  </a:lnTo>
                  <a:close/>
                  <a:moveTo>
                    <a:pt x="665" y="97"/>
                  </a:moveTo>
                  <a:cubicBezTo>
                    <a:pt x="673" y="97"/>
                    <a:pt x="673" y="97"/>
                    <a:pt x="673" y="97"/>
                  </a:cubicBezTo>
                  <a:cubicBezTo>
                    <a:pt x="653" y="51"/>
                    <a:pt x="653" y="51"/>
                    <a:pt x="653" y="51"/>
                  </a:cubicBezTo>
                  <a:cubicBezTo>
                    <a:pt x="645" y="51"/>
                    <a:pt x="645" y="51"/>
                    <a:pt x="645" y="51"/>
                  </a:cubicBezTo>
                  <a:cubicBezTo>
                    <a:pt x="624" y="97"/>
                    <a:pt x="624" y="97"/>
                    <a:pt x="624" y="97"/>
                  </a:cubicBezTo>
                  <a:cubicBezTo>
                    <a:pt x="632" y="97"/>
                    <a:pt x="632" y="97"/>
                    <a:pt x="632" y="97"/>
                  </a:cubicBezTo>
                  <a:cubicBezTo>
                    <a:pt x="636" y="87"/>
                    <a:pt x="636" y="87"/>
                    <a:pt x="636" y="87"/>
                  </a:cubicBezTo>
                  <a:cubicBezTo>
                    <a:pt x="661" y="87"/>
                    <a:pt x="661" y="87"/>
                    <a:pt x="661" y="87"/>
                  </a:cubicBezTo>
                  <a:lnTo>
                    <a:pt x="665" y="97"/>
                  </a:lnTo>
                  <a:close/>
                  <a:moveTo>
                    <a:pt x="658" y="80"/>
                  </a:moveTo>
                  <a:cubicBezTo>
                    <a:pt x="639" y="80"/>
                    <a:pt x="639" y="80"/>
                    <a:pt x="639" y="80"/>
                  </a:cubicBezTo>
                  <a:cubicBezTo>
                    <a:pt x="649" y="59"/>
                    <a:pt x="649" y="59"/>
                    <a:pt x="649" y="59"/>
                  </a:cubicBezTo>
                  <a:lnTo>
                    <a:pt x="658" y="80"/>
                  </a:lnTo>
                  <a:close/>
                  <a:moveTo>
                    <a:pt x="731" y="95"/>
                  </a:moveTo>
                  <a:cubicBezTo>
                    <a:pt x="717" y="80"/>
                    <a:pt x="717" y="80"/>
                    <a:pt x="717" y="80"/>
                  </a:cubicBezTo>
                  <a:cubicBezTo>
                    <a:pt x="726" y="79"/>
                    <a:pt x="730" y="72"/>
                    <a:pt x="730" y="66"/>
                  </a:cubicBezTo>
                  <a:cubicBezTo>
                    <a:pt x="730" y="58"/>
                    <a:pt x="724" y="51"/>
                    <a:pt x="714" y="51"/>
                  </a:cubicBezTo>
                  <a:cubicBezTo>
                    <a:pt x="706" y="51"/>
                    <a:pt x="699" y="51"/>
                    <a:pt x="692" y="51"/>
                  </a:cubicBezTo>
                  <a:cubicBezTo>
                    <a:pt x="692" y="97"/>
                    <a:pt x="692" y="97"/>
                    <a:pt x="692" y="97"/>
                  </a:cubicBezTo>
                  <a:cubicBezTo>
                    <a:pt x="700" y="97"/>
                    <a:pt x="700" y="97"/>
                    <a:pt x="700" y="97"/>
                  </a:cubicBezTo>
                  <a:cubicBezTo>
                    <a:pt x="700" y="81"/>
                    <a:pt x="700" y="81"/>
                    <a:pt x="700" y="81"/>
                  </a:cubicBezTo>
                  <a:cubicBezTo>
                    <a:pt x="709" y="81"/>
                    <a:pt x="709" y="81"/>
                    <a:pt x="709" y="81"/>
                  </a:cubicBezTo>
                  <a:cubicBezTo>
                    <a:pt x="723" y="97"/>
                    <a:pt x="723" y="97"/>
                    <a:pt x="723" y="97"/>
                  </a:cubicBezTo>
                  <a:cubicBezTo>
                    <a:pt x="732" y="97"/>
                    <a:pt x="732" y="97"/>
                    <a:pt x="732" y="97"/>
                  </a:cubicBezTo>
                  <a:lnTo>
                    <a:pt x="731" y="95"/>
                  </a:lnTo>
                  <a:close/>
                  <a:moveTo>
                    <a:pt x="714" y="58"/>
                  </a:moveTo>
                  <a:cubicBezTo>
                    <a:pt x="720" y="58"/>
                    <a:pt x="722" y="62"/>
                    <a:pt x="722" y="66"/>
                  </a:cubicBezTo>
                  <a:cubicBezTo>
                    <a:pt x="722" y="70"/>
                    <a:pt x="720" y="74"/>
                    <a:pt x="713" y="74"/>
                  </a:cubicBezTo>
                  <a:cubicBezTo>
                    <a:pt x="700" y="74"/>
                    <a:pt x="700" y="74"/>
                    <a:pt x="700" y="74"/>
                  </a:cubicBezTo>
                  <a:cubicBezTo>
                    <a:pt x="700" y="58"/>
                    <a:pt x="700" y="58"/>
                    <a:pt x="700" y="58"/>
                  </a:cubicBezTo>
                  <a:lnTo>
                    <a:pt x="714" y="58"/>
                  </a:lnTo>
                  <a:close/>
                  <a:moveTo>
                    <a:pt x="752" y="51"/>
                  </a:moveTo>
                  <a:cubicBezTo>
                    <a:pt x="752" y="97"/>
                    <a:pt x="752" y="97"/>
                    <a:pt x="752" y="97"/>
                  </a:cubicBezTo>
                  <a:cubicBezTo>
                    <a:pt x="769" y="97"/>
                    <a:pt x="769" y="97"/>
                    <a:pt x="769" y="97"/>
                  </a:cubicBezTo>
                  <a:cubicBezTo>
                    <a:pt x="785" y="97"/>
                    <a:pt x="792" y="85"/>
                    <a:pt x="792" y="73"/>
                  </a:cubicBezTo>
                  <a:cubicBezTo>
                    <a:pt x="792" y="62"/>
                    <a:pt x="785" y="51"/>
                    <a:pt x="769" y="51"/>
                  </a:cubicBezTo>
                  <a:lnTo>
                    <a:pt x="752" y="51"/>
                  </a:lnTo>
                  <a:close/>
                  <a:moveTo>
                    <a:pt x="759" y="58"/>
                  </a:moveTo>
                  <a:cubicBezTo>
                    <a:pt x="769" y="58"/>
                    <a:pt x="769" y="58"/>
                    <a:pt x="769" y="58"/>
                  </a:cubicBezTo>
                  <a:cubicBezTo>
                    <a:pt x="780" y="58"/>
                    <a:pt x="785" y="66"/>
                    <a:pt x="785" y="73"/>
                  </a:cubicBezTo>
                  <a:cubicBezTo>
                    <a:pt x="785" y="81"/>
                    <a:pt x="780" y="90"/>
                    <a:pt x="769" y="90"/>
                  </a:cubicBezTo>
                  <a:cubicBezTo>
                    <a:pt x="759" y="90"/>
                    <a:pt x="759" y="90"/>
                    <a:pt x="759" y="90"/>
                  </a:cubicBezTo>
                  <a:lnTo>
                    <a:pt x="759" y="58"/>
                  </a:lnTo>
                  <a:close/>
                  <a:moveTo>
                    <a:pt x="6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5" y="140"/>
                    <a:pt x="5" y="140"/>
                    <a:pt x="5" y="14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</p:grpSp>
      <p:sp>
        <p:nvSpPr>
          <p:cNvPr id="13" name="Rectangle 8">
            <a:extLst>
              <a:ext uri="{FF2B5EF4-FFF2-40B4-BE49-F238E27FC236}">
                <a16:creationId xmlns:a16="http://schemas.microsoft.com/office/drawing/2014/main" xmlns="" id="{588E0DFE-E657-4351-990A-43CD390D1FA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31875" y="6370638"/>
            <a:ext cx="1895475" cy="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8" name="Rectangle 29">
            <a:extLst>
              <a:ext uri="{FF2B5EF4-FFF2-40B4-BE49-F238E27FC236}">
                <a16:creationId xmlns:a16="http://schemas.microsoft.com/office/drawing/2014/main" xmlns="" id="{2DB75C56-12D1-497E-B220-9D4F9B7AB00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7800" y="6372225"/>
            <a:ext cx="792162" cy="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360654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Nagłówek sekcji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ymbol zastępczy obrazu 18">
            <a:extLst>
              <a:ext uri="{FF2B5EF4-FFF2-40B4-BE49-F238E27FC236}">
                <a16:creationId xmlns:a16="http://schemas.microsoft.com/office/drawing/2014/main" xmlns="" id="{2D5EB68C-DEE2-401A-8696-02EC9D29DC2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734412" y="466725"/>
            <a:ext cx="8457589" cy="5913438"/>
          </a:xfrm>
          <a:custGeom>
            <a:avLst/>
            <a:gdLst>
              <a:gd name="connsiteX0" fmla="*/ 2292826 w 8457589"/>
              <a:gd name="connsiteY0" fmla="*/ 0 h 5913438"/>
              <a:gd name="connsiteX1" fmla="*/ 8457589 w 8457589"/>
              <a:gd name="connsiteY1" fmla="*/ 0 h 5913438"/>
              <a:gd name="connsiteX2" fmla="*/ 8457589 w 8457589"/>
              <a:gd name="connsiteY2" fmla="*/ 5913438 h 5913438"/>
              <a:gd name="connsiteX3" fmla="*/ 0 w 8457589"/>
              <a:gd name="connsiteY3" fmla="*/ 5913438 h 591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7589" h="5913438">
                <a:moveTo>
                  <a:pt x="2292826" y="0"/>
                </a:moveTo>
                <a:lnTo>
                  <a:pt x="8457589" y="0"/>
                </a:lnTo>
                <a:lnTo>
                  <a:pt x="8457589" y="5913438"/>
                </a:lnTo>
                <a:lnTo>
                  <a:pt x="0" y="59134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432000" tIns="25200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/>
            </a:lvl1pPr>
          </a:lstStyle>
          <a:p>
            <a:r>
              <a:rPr lang="pl-PL" dirty="0"/>
              <a:t>Kliknij na ikonkę by wstawić zdjęcie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F3BCA143-3DDB-416D-B5A1-3460841FA190}"/>
              </a:ext>
            </a:extLst>
          </p:cNvPr>
          <p:cNvSpPr>
            <a:spLocks/>
          </p:cNvSpPr>
          <p:nvPr userDrawn="1"/>
        </p:nvSpPr>
        <p:spPr bwMode="auto">
          <a:xfrm>
            <a:off x="0" y="0"/>
            <a:ext cx="6045200" cy="6858000"/>
          </a:xfrm>
          <a:custGeom>
            <a:avLst/>
            <a:gdLst>
              <a:gd name="T0" fmla="*/ 0 w 3808"/>
              <a:gd name="T1" fmla="*/ 0 h 4320"/>
              <a:gd name="T2" fmla="*/ 0 w 3808"/>
              <a:gd name="T3" fmla="*/ 4320 h 4320"/>
              <a:gd name="T4" fmla="*/ 2133 w 3808"/>
              <a:gd name="T5" fmla="*/ 4320 h 4320"/>
              <a:gd name="T6" fmla="*/ 3808 w 3808"/>
              <a:gd name="T7" fmla="*/ 0 h 4320"/>
              <a:gd name="T8" fmla="*/ 0 w 3808"/>
              <a:gd name="T9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08" h="4320">
                <a:moveTo>
                  <a:pt x="0" y="0"/>
                </a:moveTo>
                <a:lnTo>
                  <a:pt x="0" y="4320"/>
                </a:lnTo>
                <a:lnTo>
                  <a:pt x="2133" y="4320"/>
                </a:lnTo>
                <a:lnTo>
                  <a:pt x="3808" y="0"/>
                </a:lnTo>
                <a:lnTo>
                  <a:pt x="0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xmlns="" id="{E78FB198-10E2-4255-98B0-85FF5D146102}"/>
              </a:ext>
            </a:extLst>
          </p:cNvPr>
          <p:cNvSpPr>
            <a:spLocks/>
          </p:cNvSpPr>
          <p:nvPr userDrawn="1"/>
        </p:nvSpPr>
        <p:spPr bwMode="auto">
          <a:xfrm>
            <a:off x="3378200" y="0"/>
            <a:ext cx="2835275" cy="6858000"/>
          </a:xfrm>
          <a:custGeom>
            <a:avLst/>
            <a:gdLst>
              <a:gd name="T0" fmla="*/ 1677 w 1786"/>
              <a:gd name="T1" fmla="*/ 0 h 4320"/>
              <a:gd name="T2" fmla="*/ 0 w 1786"/>
              <a:gd name="T3" fmla="*/ 4320 h 4320"/>
              <a:gd name="T4" fmla="*/ 110 w 1786"/>
              <a:gd name="T5" fmla="*/ 4320 h 4320"/>
              <a:gd name="T6" fmla="*/ 1786 w 1786"/>
              <a:gd name="T7" fmla="*/ 0 h 4320"/>
              <a:gd name="T8" fmla="*/ 1677 w 1786"/>
              <a:gd name="T9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6" h="4320">
                <a:moveTo>
                  <a:pt x="1677" y="0"/>
                </a:moveTo>
                <a:lnTo>
                  <a:pt x="0" y="4320"/>
                </a:lnTo>
                <a:lnTo>
                  <a:pt x="110" y="4320"/>
                </a:lnTo>
                <a:lnTo>
                  <a:pt x="1786" y="0"/>
                </a:lnTo>
                <a:lnTo>
                  <a:pt x="167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0D14329-D46A-4918-AD83-7226B8A25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978248"/>
            <a:ext cx="3887936" cy="121709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200" cap="all" spc="300" baseline="0">
                <a:solidFill>
                  <a:schemeClr val="bg1"/>
                </a:solidFill>
                <a:latin typeface="Novecento wide UltraLight" panose="00000705000000000000" pitchFamily="50" charset="-18"/>
              </a:defRPr>
            </a:lvl1pPr>
          </a:lstStyle>
          <a:p>
            <a:r>
              <a:rPr lang="pl-PL" dirty="0"/>
              <a:t>tytuł </a:t>
            </a:r>
            <a:br>
              <a:rPr lang="pl-PL" dirty="0"/>
            </a:br>
            <a:r>
              <a:rPr lang="pl-PL" dirty="0"/>
              <a:t>przekładki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xmlns="" id="{AE0B2E43-3F31-41EF-9B88-98B46CF9A68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2392189"/>
            <a:ext cx="3671912" cy="3909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/>
              <a:t>Kliknij, aby wpisać podtytuł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0682C701-45A4-4C0E-B29B-546A50628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AC3D2-017A-44F8-9B45-98AF6B74D5C9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8ADC94F1-7877-4F92-9C3B-FD2959FE3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5B69001B-1792-4871-A0EC-7B805A38E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grpSp>
        <p:nvGrpSpPr>
          <p:cNvPr id="17" name="Grupa 16">
            <a:extLst>
              <a:ext uri="{FF2B5EF4-FFF2-40B4-BE49-F238E27FC236}">
                <a16:creationId xmlns:a16="http://schemas.microsoft.com/office/drawing/2014/main" xmlns="" id="{0F36B2FE-4BCB-405E-A327-40C7241E972C}"/>
              </a:ext>
            </a:extLst>
          </p:cNvPr>
          <p:cNvGrpSpPr/>
          <p:nvPr userDrawn="1"/>
        </p:nvGrpSpPr>
        <p:grpSpPr>
          <a:xfrm>
            <a:off x="303213" y="6503988"/>
            <a:ext cx="2243138" cy="266700"/>
            <a:chOff x="303213" y="6503988"/>
            <a:chExt cx="2243138" cy="266700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1BCD9185-A13A-4A0B-8BDE-C345B01DA4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55863" y="6577013"/>
              <a:ext cx="90488" cy="39688"/>
            </a:xfrm>
            <a:custGeom>
              <a:avLst/>
              <a:gdLst>
                <a:gd name="T0" fmla="*/ 8 w 57"/>
                <a:gd name="T1" fmla="*/ 3 h 25"/>
                <a:gd name="T2" fmla="*/ 0 w 57"/>
                <a:gd name="T3" fmla="*/ 3 h 25"/>
                <a:gd name="T4" fmla="*/ 0 w 57"/>
                <a:gd name="T5" fmla="*/ 0 h 25"/>
                <a:gd name="T6" fmla="*/ 20 w 57"/>
                <a:gd name="T7" fmla="*/ 0 h 25"/>
                <a:gd name="T8" fmla="*/ 20 w 57"/>
                <a:gd name="T9" fmla="*/ 3 h 25"/>
                <a:gd name="T10" fmla="*/ 13 w 57"/>
                <a:gd name="T11" fmla="*/ 3 h 25"/>
                <a:gd name="T12" fmla="*/ 13 w 57"/>
                <a:gd name="T13" fmla="*/ 25 h 25"/>
                <a:gd name="T14" fmla="*/ 8 w 57"/>
                <a:gd name="T15" fmla="*/ 25 h 25"/>
                <a:gd name="T16" fmla="*/ 8 w 57"/>
                <a:gd name="T17" fmla="*/ 3 h 25"/>
                <a:gd name="T18" fmla="*/ 53 w 57"/>
                <a:gd name="T19" fmla="*/ 25 h 25"/>
                <a:gd name="T20" fmla="*/ 57 w 57"/>
                <a:gd name="T21" fmla="*/ 25 h 25"/>
                <a:gd name="T22" fmla="*/ 57 w 57"/>
                <a:gd name="T23" fmla="*/ 0 h 25"/>
                <a:gd name="T24" fmla="*/ 53 w 57"/>
                <a:gd name="T25" fmla="*/ 0 h 25"/>
                <a:gd name="T26" fmla="*/ 44 w 57"/>
                <a:gd name="T27" fmla="*/ 12 h 25"/>
                <a:gd name="T28" fmla="*/ 36 w 57"/>
                <a:gd name="T29" fmla="*/ 0 h 25"/>
                <a:gd name="T30" fmla="*/ 32 w 57"/>
                <a:gd name="T31" fmla="*/ 0 h 25"/>
                <a:gd name="T32" fmla="*/ 32 w 57"/>
                <a:gd name="T33" fmla="*/ 25 h 25"/>
                <a:gd name="T34" fmla="*/ 36 w 57"/>
                <a:gd name="T35" fmla="*/ 25 h 25"/>
                <a:gd name="T36" fmla="*/ 36 w 57"/>
                <a:gd name="T37" fmla="*/ 6 h 25"/>
                <a:gd name="T38" fmla="*/ 44 w 57"/>
                <a:gd name="T39" fmla="*/ 18 h 25"/>
                <a:gd name="T40" fmla="*/ 44 w 57"/>
                <a:gd name="T41" fmla="*/ 18 h 25"/>
                <a:gd name="T42" fmla="*/ 53 w 57"/>
                <a:gd name="T43" fmla="*/ 6 h 25"/>
                <a:gd name="T44" fmla="*/ 53 w 57"/>
                <a:gd name="T4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25">
                  <a:moveTo>
                    <a:pt x="8" y="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3"/>
                  </a:lnTo>
                  <a:lnTo>
                    <a:pt x="13" y="3"/>
                  </a:lnTo>
                  <a:lnTo>
                    <a:pt x="13" y="25"/>
                  </a:lnTo>
                  <a:lnTo>
                    <a:pt x="8" y="25"/>
                  </a:lnTo>
                  <a:lnTo>
                    <a:pt x="8" y="3"/>
                  </a:lnTo>
                  <a:close/>
                  <a:moveTo>
                    <a:pt x="53" y="25"/>
                  </a:moveTo>
                  <a:lnTo>
                    <a:pt x="57" y="25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44" y="12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32" y="25"/>
                  </a:lnTo>
                  <a:lnTo>
                    <a:pt x="36" y="25"/>
                  </a:lnTo>
                  <a:lnTo>
                    <a:pt x="36" y="6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53" y="6"/>
                  </a:lnTo>
                  <a:lnTo>
                    <a:pt x="53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7190D0A7-1222-4DA0-A5BF-2AFB62D7FC4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03213" y="6527800"/>
              <a:ext cx="519113" cy="223838"/>
            </a:xfrm>
            <a:custGeom>
              <a:avLst/>
              <a:gdLst>
                <a:gd name="T0" fmla="*/ 0 w 273"/>
                <a:gd name="T1" fmla="*/ 112 h 118"/>
                <a:gd name="T2" fmla="*/ 2 w 273"/>
                <a:gd name="T3" fmla="*/ 2 h 118"/>
                <a:gd name="T4" fmla="*/ 12 w 273"/>
                <a:gd name="T5" fmla="*/ 4 h 118"/>
                <a:gd name="T6" fmla="*/ 10 w 273"/>
                <a:gd name="T7" fmla="*/ 114 h 118"/>
                <a:gd name="T8" fmla="*/ 96 w 273"/>
                <a:gd name="T9" fmla="*/ 54 h 118"/>
                <a:gd name="T10" fmla="*/ 88 w 273"/>
                <a:gd name="T11" fmla="*/ 60 h 118"/>
                <a:gd name="T12" fmla="*/ 143 w 273"/>
                <a:gd name="T13" fmla="*/ 117 h 118"/>
                <a:gd name="T14" fmla="*/ 151 w 273"/>
                <a:gd name="T15" fmla="*/ 111 h 118"/>
                <a:gd name="T16" fmla="*/ 96 w 273"/>
                <a:gd name="T17" fmla="*/ 54 h 118"/>
                <a:gd name="T18" fmla="*/ 170 w 273"/>
                <a:gd name="T19" fmla="*/ 58 h 118"/>
                <a:gd name="T20" fmla="*/ 180 w 273"/>
                <a:gd name="T21" fmla="*/ 59 h 118"/>
                <a:gd name="T22" fmla="*/ 227 w 273"/>
                <a:gd name="T23" fmla="*/ 12 h 118"/>
                <a:gd name="T24" fmla="*/ 228 w 273"/>
                <a:gd name="T25" fmla="*/ 1 h 118"/>
                <a:gd name="T26" fmla="*/ 235 w 273"/>
                <a:gd name="T27" fmla="*/ 57 h 118"/>
                <a:gd name="T28" fmla="*/ 187 w 273"/>
                <a:gd name="T29" fmla="*/ 104 h 118"/>
                <a:gd name="T30" fmla="*/ 186 w 273"/>
                <a:gd name="T31" fmla="*/ 114 h 118"/>
                <a:gd name="T32" fmla="*/ 245 w 273"/>
                <a:gd name="T33" fmla="*/ 58 h 118"/>
                <a:gd name="T34" fmla="*/ 235 w 273"/>
                <a:gd name="T35" fmla="*/ 57 h 118"/>
                <a:gd name="T36" fmla="*/ 92 w 273"/>
                <a:gd name="T37" fmla="*/ 0 h 118"/>
                <a:gd name="T38" fmla="*/ 34 w 273"/>
                <a:gd name="T39" fmla="*/ 58 h 118"/>
                <a:gd name="T40" fmla="*/ 92 w 273"/>
                <a:gd name="T41" fmla="*/ 115 h 118"/>
                <a:gd name="T42" fmla="*/ 93 w 273"/>
                <a:gd name="T43" fmla="*/ 105 h 118"/>
                <a:gd name="T44" fmla="*/ 59 w 273"/>
                <a:gd name="T45" fmla="*/ 90 h 118"/>
                <a:gd name="T46" fmla="*/ 59 w 273"/>
                <a:gd name="T47" fmla="*/ 25 h 118"/>
                <a:gd name="T48" fmla="*/ 124 w 273"/>
                <a:gd name="T49" fmla="*/ 25 h 118"/>
                <a:gd name="T50" fmla="*/ 139 w 273"/>
                <a:gd name="T51" fmla="*/ 59 h 118"/>
                <a:gd name="T52" fmla="*/ 149 w 273"/>
                <a:gd name="T53" fmla="*/ 58 h 118"/>
                <a:gd name="T54" fmla="*/ 273 w 273"/>
                <a:gd name="T55" fmla="*/ 12 h 118"/>
                <a:gd name="T56" fmla="*/ 253 w 273"/>
                <a:gd name="T57" fmla="*/ 12 h 118"/>
                <a:gd name="T58" fmla="*/ 273 w 273"/>
                <a:gd name="T59" fmla="*/ 12 h 118"/>
                <a:gd name="T60" fmla="*/ 255 w 273"/>
                <a:gd name="T61" fmla="*/ 12 h 118"/>
                <a:gd name="T62" fmla="*/ 271 w 273"/>
                <a:gd name="T63" fmla="*/ 12 h 118"/>
                <a:gd name="T64" fmla="*/ 268 w 273"/>
                <a:gd name="T65" fmla="*/ 17 h 118"/>
                <a:gd name="T66" fmla="*/ 266 w 273"/>
                <a:gd name="T67" fmla="*/ 17 h 118"/>
                <a:gd name="T68" fmla="*/ 261 w 273"/>
                <a:gd name="T69" fmla="*/ 13 h 118"/>
                <a:gd name="T70" fmla="*/ 259 w 273"/>
                <a:gd name="T71" fmla="*/ 17 h 118"/>
                <a:gd name="T72" fmla="*/ 264 w 273"/>
                <a:gd name="T73" fmla="*/ 6 h 118"/>
                <a:gd name="T74" fmla="*/ 268 w 273"/>
                <a:gd name="T75" fmla="*/ 17 h 118"/>
                <a:gd name="T76" fmla="*/ 261 w 273"/>
                <a:gd name="T77" fmla="*/ 12 h 118"/>
                <a:gd name="T78" fmla="*/ 264 w 273"/>
                <a:gd name="T79" fmla="*/ 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3" h="118">
                  <a:moveTo>
                    <a:pt x="2" y="114"/>
                  </a:moveTo>
                  <a:cubicBezTo>
                    <a:pt x="1" y="114"/>
                    <a:pt x="0" y="113"/>
                    <a:pt x="0" y="1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2" y="3"/>
                    <a:pt x="12" y="4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3"/>
                    <a:pt x="11" y="114"/>
                    <a:pt x="10" y="114"/>
                  </a:cubicBezTo>
                  <a:lnTo>
                    <a:pt x="2" y="114"/>
                  </a:lnTo>
                  <a:close/>
                  <a:moveTo>
                    <a:pt x="96" y="54"/>
                  </a:moveTo>
                  <a:cubicBezTo>
                    <a:pt x="95" y="53"/>
                    <a:pt x="94" y="53"/>
                    <a:pt x="94" y="54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7" y="61"/>
                    <a:pt x="87" y="62"/>
                    <a:pt x="88" y="62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4" y="118"/>
                    <a:pt x="145" y="117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0"/>
                    <a:pt x="151" y="109"/>
                    <a:pt x="151" y="109"/>
                  </a:cubicBezTo>
                  <a:lnTo>
                    <a:pt x="96" y="54"/>
                  </a:lnTo>
                  <a:close/>
                  <a:moveTo>
                    <a:pt x="227" y="0"/>
                  </a:moveTo>
                  <a:cubicBezTo>
                    <a:pt x="195" y="0"/>
                    <a:pt x="170" y="26"/>
                    <a:pt x="170" y="58"/>
                  </a:cubicBezTo>
                  <a:cubicBezTo>
                    <a:pt x="170" y="58"/>
                    <a:pt x="170" y="59"/>
                    <a:pt x="171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8"/>
                    <a:pt x="181" y="58"/>
                  </a:cubicBezTo>
                  <a:cubicBezTo>
                    <a:pt x="181" y="33"/>
                    <a:pt x="202" y="12"/>
                    <a:pt x="227" y="12"/>
                  </a:cubicBezTo>
                  <a:cubicBezTo>
                    <a:pt x="227" y="12"/>
                    <a:pt x="228" y="12"/>
                    <a:pt x="228" y="11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28" y="0"/>
                    <a:pt x="227" y="0"/>
                    <a:pt x="227" y="0"/>
                  </a:cubicBezTo>
                  <a:moveTo>
                    <a:pt x="235" y="57"/>
                  </a:moveTo>
                  <a:cubicBezTo>
                    <a:pt x="233" y="57"/>
                    <a:pt x="233" y="58"/>
                    <a:pt x="233" y="58"/>
                  </a:cubicBezTo>
                  <a:cubicBezTo>
                    <a:pt x="233" y="83"/>
                    <a:pt x="213" y="104"/>
                    <a:pt x="187" y="104"/>
                  </a:cubicBezTo>
                  <a:cubicBezTo>
                    <a:pt x="187" y="104"/>
                    <a:pt x="186" y="104"/>
                    <a:pt x="186" y="10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6" y="115"/>
                    <a:pt x="187" y="116"/>
                    <a:pt x="187" y="116"/>
                  </a:cubicBezTo>
                  <a:cubicBezTo>
                    <a:pt x="219" y="116"/>
                    <a:pt x="245" y="90"/>
                    <a:pt x="245" y="58"/>
                  </a:cubicBezTo>
                  <a:cubicBezTo>
                    <a:pt x="245" y="58"/>
                    <a:pt x="245" y="57"/>
                    <a:pt x="244" y="57"/>
                  </a:cubicBezTo>
                  <a:lnTo>
                    <a:pt x="235" y="57"/>
                  </a:lnTo>
                  <a:close/>
                  <a:moveTo>
                    <a:pt x="132" y="17"/>
                  </a:moveTo>
                  <a:cubicBezTo>
                    <a:pt x="121" y="6"/>
                    <a:pt x="107" y="0"/>
                    <a:pt x="92" y="0"/>
                  </a:cubicBezTo>
                  <a:cubicBezTo>
                    <a:pt x="76" y="0"/>
                    <a:pt x="62" y="6"/>
                    <a:pt x="51" y="17"/>
                  </a:cubicBezTo>
                  <a:cubicBezTo>
                    <a:pt x="40" y="28"/>
                    <a:pt x="34" y="42"/>
                    <a:pt x="34" y="58"/>
                  </a:cubicBezTo>
                  <a:cubicBezTo>
                    <a:pt x="34" y="73"/>
                    <a:pt x="40" y="88"/>
                    <a:pt x="51" y="99"/>
                  </a:cubicBezTo>
                  <a:cubicBezTo>
                    <a:pt x="62" y="109"/>
                    <a:pt x="76" y="115"/>
                    <a:pt x="92" y="115"/>
                  </a:cubicBezTo>
                  <a:cubicBezTo>
                    <a:pt x="92" y="115"/>
                    <a:pt x="93" y="115"/>
                    <a:pt x="93" y="114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93" y="104"/>
                    <a:pt x="92" y="104"/>
                    <a:pt x="92" y="104"/>
                  </a:cubicBezTo>
                  <a:cubicBezTo>
                    <a:pt x="79" y="104"/>
                    <a:pt x="68" y="99"/>
                    <a:pt x="59" y="90"/>
                  </a:cubicBezTo>
                  <a:cubicBezTo>
                    <a:pt x="50" y="82"/>
                    <a:pt x="46" y="70"/>
                    <a:pt x="46" y="58"/>
                  </a:cubicBezTo>
                  <a:cubicBezTo>
                    <a:pt x="46" y="46"/>
                    <a:pt x="50" y="34"/>
                    <a:pt x="59" y="25"/>
                  </a:cubicBezTo>
                  <a:cubicBezTo>
                    <a:pt x="68" y="17"/>
                    <a:pt x="79" y="12"/>
                    <a:pt x="92" y="12"/>
                  </a:cubicBezTo>
                  <a:cubicBezTo>
                    <a:pt x="104" y="12"/>
                    <a:pt x="115" y="17"/>
                    <a:pt x="124" y="25"/>
                  </a:cubicBezTo>
                  <a:cubicBezTo>
                    <a:pt x="133" y="34"/>
                    <a:pt x="138" y="46"/>
                    <a:pt x="138" y="58"/>
                  </a:cubicBezTo>
                  <a:cubicBezTo>
                    <a:pt x="138" y="58"/>
                    <a:pt x="138" y="59"/>
                    <a:pt x="139" y="59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9" y="59"/>
                    <a:pt x="149" y="58"/>
                    <a:pt x="149" y="58"/>
                  </a:cubicBezTo>
                  <a:cubicBezTo>
                    <a:pt x="149" y="42"/>
                    <a:pt x="143" y="28"/>
                    <a:pt x="132" y="17"/>
                  </a:cubicBezTo>
                  <a:moveTo>
                    <a:pt x="273" y="12"/>
                  </a:moveTo>
                  <a:cubicBezTo>
                    <a:pt x="273" y="6"/>
                    <a:pt x="270" y="2"/>
                    <a:pt x="263" y="2"/>
                  </a:cubicBezTo>
                  <a:cubicBezTo>
                    <a:pt x="257" y="2"/>
                    <a:pt x="253" y="6"/>
                    <a:pt x="253" y="12"/>
                  </a:cubicBezTo>
                  <a:cubicBezTo>
                    <a:pt x="253" y="17"/>
                    <a:pt x="257" y="22"/>
                    <a:pt x="263" y="22"/>
                  </a:cubicBezTo>
                  <a:cubicBezTo>
                    <a:pt x="270" y="22"/>
                    <a:pt x="273" y="17"/>
                    <a:pt x="273" y="12"/>
                  </a:cubicBezTo>
                  <a:moveTo>
                    <a:pt x="263" y="21"/>
                  </a:moveTo>
                  <a:cubicBezTo>
                    <a:pt x="258" y="21"/>
                    <a:pt x="255" y="17"/>
                    <a:pt x="255" y="12"/>
                  </a:cubicBezTo>
                  <a:cubicBezTo>
                    <a:pt x="255" y="7"/>
                    <a:pt x="258" y="3"/>
                    <a:pt x="263" y="3"/>
                  </a:cubicBezTo>
                  <a:cubicBezTo>
                    <a:pt x="268" y="3"/>
                    <a:pt x="271" y="7"/>
                    <a:pt x="271" y="12"/>
                  </a:cubicBezTo>
                  <a:cubicBezTo>
                    <a:pt x="271" y="17"/>
                    <a:pt x="268" y="21"/>
                    <a:pt x="263" y="21"/>
                  </a:cubicBezTo>
                  <a:moveTo>
                    <a:pt x="268" y="17"/>
                  </a:moveTo>
                  <a:cubicBezTo>
                    <a:pt x="268" y="17"/>
                    <a:pt x="268" y="17"/>
                    <a:pt x="268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3" y="13"/>
                    <a:pt x="263" y="13"/>
                    <a:pt x="263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7"/>
                    <a:pt x="261" y="17"/>
                    <a:pt x="261" y="17"/>
                  </a:cubicBezTo>
                  <a:cubicBezTo>
                    <a:pt x="259" y="17"/>
                    <a:pt x="259" y="17"/>
                    <a:pt x="259" y="17"/>
                  </a:cubicBezTo>
                  <a:cubicBezTo>
                    <a:pt x="259" y="6"/>
                    <a:pt x="259" y="6"/>
                    <a:pt x="259" y="6"/>
                  </a:cubicBezTo>
                  <a:cubicBezTo>
                    <a:pt x="264" y="6"/>
                    <a:pt x="264" y="6"/>
                    <a:pt x="264" y="6"/>
                  </a:cubicBezTo>
                  <a:cubicBezTo>
                    <a:pt x="269" y="6"/>
                    <a:pt x="269" y="13"/>
                    <a:pt x="265" y="13"/>
                  </a:cubicBezTo>
                  <a:lnTo>
                    <a:pt x="268" y="17"/>
                  </a:lnTo>
                  <a:close/>
                  <a:moveTo>
                    <a:pt x="261" y="8"/>
                  </a:moveTo>
                  <a:cubicBezTo>
                    <a:pt x="261" y="12"/>
                    <a:pt x="261" y="12"/>
                    <a:pt x="261" y="12"/>
                  </a:cubicBezTo>
                  <a:cubicBezTo>
                    <a:pt x="264" y="12"/>
                    <a:pt x="264" y="12"/>
                    <a:pt x="264" y="12"/>
                  </a:cubicBezTo>
                  <a:cubicBezTo>
                    <a:pt x="267" y="12"/>
                    <a:pt x="267" y="8"/>
                    <a:pt x="264" y="8"/>
                  </a:cubicBezTo>
                  <a:lnTo>
                    <a:pt x="26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F5664046-1F0D-4F0E-B8CC-EB73C1A6F8B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9000" y="6503988"/>
              <a:ext cx="1508125" cy="266700"/>
            </a:xfrm>
            <a:custGeom>
              <a:avLst/>
              <a:gdLst>
                <a:gd name="T0" fmla="*/ 74 w 792"/>
                <a:gd name="T1" fmla="*/ 51 h 140"/>
                <a:gd name="T2" fmla="*/ 96 w 792"/>
                <a:gd name="T3" fmla="*/ 57 h 140"/>
                <a:gd name="T4" fmla="*/ 89 w 792"/>
                <a:gd name="T5" fmla="*/ 57 h 140"/>
                <a:gd name="T6" fmla="*/ 162 w 792"/>
                <a:gd name="T7" fmla="*/ 51 h 140"/>
                <a:gd name="T8" fmla="*/ 138 w 792"/>
                <a:gd name="T9" fmla="*/ 51 h 140"/>
                <a:gd name="T10" fmla="*/ 138 w 792"/>
                <a:gd name="T11" fmla="*/ 97 h 140"/>
                <a:gd name="T12" fmla="*/ 162 w 792"/>
                <a:gd name="T13" fmla="*/ 97 h 140"/>
                <a:gd name="T14" fmla="*/ 201 w 792"/>
                <a:gd name="T15" fmla="*/ 97 h 140"/>
                <a:gd name="T16" fmla="*/ 193 w 792"/>
                <a:gd name="T17" fmla="*/ 97 h 140"/>
                <a:gd name="T18" fmla="*/ 225 w 792"/>
                <a:gd name="T19" fmla="*/ 97 h 140"/>
                <a:gd name="T20" fmla="*/ 258 w 792"/>
                <a:gd name="T21" fmla="*/ 97 h 140"/>
                <a:gd name="T22" fmla="*/ 256 w 792"/>
                <a:gd name="T23" fmla="*/ 51 h 140"/>
                <a:gd name="T24" fmla="*/ 323 w 792"/>
                <a:gd name="T25" fmla="*/ 51 h 140"/>
                <a:gd name="T26" fmla="*/ 295 w 792"/>
                <a:gd name="T27" fmla="*/ 51 h 140"/>
                <a:gd name="T28" fmla="*/ 295 w 792"/>
                <a:gd name="T29" fmla="*/ 97 h 140"/>
                <a:gd name="T30" fmla="*/ 325 w 792"/>
                <a:gd name="T31" fmla="*/ 97 h 140"/>
                <a:gd name="T32" fmla="*/ 323 w 792"/>
                <a:gd name="T33" fmla="*/ 51 h 140"/>
                <a:gd name="T34" fmla="*/ 404 w 792"/>
                <a:gd name="T35" fmla="*/ 79 h 140"/>
                <a:gd name="T36" fmla="*/ 380 w 792"/>
                <a:gd name="T37" fmla="*/ 58 h 140"/>
                <a:gd name="T38" fmla="*/ 373 w 792"/>
                <a:gd name="T39" fmla="*/ 51 h 140"/>
                <a:gd name="T40" fmla="*/ 470 w 792"/>
                <a:gd name="T41" fmla="*/ 74 h 140"/>
                <a:gd name="T42" fmla="*/ 447 w 792"/>
                <a:gd name="T43" fmla="*/ 98 h 140"/>
                <a:gd name="T44" fmla="*/ 430 w 792"/>
                <a:gd name="T45" fmla="*/ 74 h 140"/>
                <a:gd name="T46" fmla="*/ 447 w 792"/>
                <a:gd name="T47" fmla="*/ 91 h 140"/>
                <a:gd name="T48" fmla="*/ 529 w 792"/>
                <a:gd name="T49" fmla="*/ 66 h 140"/>
                <a:gd name="T50" fmla="*/ 492 w 792"/>
                <a:gd name="T51" fmla="*/ 97 h 140"/>
                <a:gd name="T52" fmla="*/ 509 w 792"/>
                <a:gd name="T53" fmla="*/ 81 h 140"/>
                <a:gd name="T54" fmla="*/ 530 w 792"/>
                <a:gd name="T55" fmla="*/ 95 h 140"/>
                <a:gd name="T56" fmla="*/ 513 w 792"/>
                <a:gd name="T57" fmla="*/ 74 h 140"/>
                <a:gd name="T58" fmla="*/ 513 w 792"/>
                <a:gd name="T59" fmla="*/ 58 h 140"/>
                <a:gd name="T60" fmla="*/ 594 w 792"/>
                <a:gd name="T61" fmla="*/ 86 h 140"/>
                <a:gd name="T62" fmla="*/ 565 w 792"/>
                <a:gd name="T63" fmla="*/ 86 h 140"/>
                <a:gd name="T64" fmla="*/ 562 w 792"/>
                <a:gd name="T65" fmla="*/ 97 h 140"/>
                <a:gd name="T66" fmla="*/ 580 w 792"/>
                <a:gd name="T67" fmla="*/ 65 h 140"/>
                <a:gd name="T68" fmla="*/ 597 w 792"/>
                <a:gd name="T69" fmla="*/ 97 h 140"/>
                <a:gd name="T70" fmla="*/ 673 w 792"/>
                <a:gd name="T71" fmla="*/ 97 h 140"/>
                <a:gd name="T72" fmla="*/ 624 w 792"/>
                <a:gd name="T73" fmla="*/ 97 h 140"/>
                <a:gd name="T74" fmla="*/ 661 w 792"/>
                <a:gd name="T75" fmla="*/ 87 h 140"/>
                <a:gd name="T76" fmla="*/ 639 w 792"/>
                <a:gd name="T77" fmla="*/ 80 h 140"/>
                <a:gd name="T78" fmla="*/ 731 w 792"/>
                <a:gd name="T79" fmla="*/ 95 h 140"/>
                <a:gd name="T80" fmla="*/ 714 w 792"/>
                <a:gd name="T81" fmla="*/ 51 h 140"/>
                <a:gd name="T82" fmla="*/ 700 w 792"/>
                <a:gd name="T83" fmla="*/ 97 h 140"/>
                <a:gd name="T84" fmla="*/ 723 w 792"/>
                <a:gd name="T85" fmla="*/ 97 h 140"/>
                <a:gd name="T86" fmla="*/ 714 w 792"/>
                <a:gd name="T87" fmla="*/ 58 h 140"/>
                <a:gd name="T88" fmla="*/ 700 w 792"/>
                <a:gd name="T89" fmla="*/ 74 h 140"/>
                <a:gd name="T90" fmla="*/ 752 w 792"/>
                <a:gd name="T91" fmla="*/ 51 h 140"/>
                <a:gd name="T92" fmla="*/ 792 w 792"/>
                <a:gd name="T93" fmla="*/ 73 h 140"/>
                <a:gd name="T94" fmla="*/ 759 w 792"/>
                <a:gd name="T95" fmla="*/ 58 h 140"/>
                <a:gd name="T96" fmla="*/ 769 w 792"/>
                <a:gd name="T97" fmla="*/ 90 h 140"/>
                <a:gd name="T98" fmla="*/ 60 w 792"/>
                <a:gd name="T99" fmla="*/ 0 h 140"/>
                <a:gd name="T100" fmla="*/ 5 w 792"/>
                <a:gd name="T10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92" h="140">
                  <a:moveTo>
                    <a:pt x="89" y="57"/>
                  </a:moveTo>
                  <a:cubicBezTo>
                    <a:pt x="74" y="57"/>
                    <a:pt x="74" y="57"/>
                    <a:pt x="74" y="57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89" y="97"/>
                    <a:pt x="89" y="97"/>
                    <a:pt x="89" y="97"/>
                  </a:cubicBezTo>
                  <a:lnTo>
                    <a:pt x="89" y="57"/>
                  </a:lnTo>
                  <a:close/>
                  <a:moveTo>
                    <a:pt x="169" y="97"/>
                  </a:moveTo>
                  <a:cubicBezTo>
                    <a:pt x="169" y="51"/>
                    <a:pt x="169" y="51"/>
                    <a:pt x="169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8" y="51"/>
                    <a:pt x="138" y="51"/>
                    <a:pt x="138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2" y="97"/>
                    <a:pt x="162" y="97"/>
                    <a:pt x="162" y="97"/>
                  </a:cubicBezTo>
                  <a:lnTo>
                    <a:pt x="169" y="97"/>
                  </a:lnTo>
                  <a:close/>
                  <a:moveTo>
                    <a:pt x="193" y="97"/>
                  </a:moveTo>
                  <a:cubicBezTo>
                    <a:pt x="201" y="97"/>
                    <a:pt x="201" y="97"/>
                    <a:pt x="201" y="97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193" y="51"/>
                    <a:pt x="193" y="51"/>
                    <a:pt x="193" y="51"/>
                  </a:cubicBezTo>
                  <a:lnTo>
                    <a:pt x="193" y="97"/>
                  </a:lnTo>
                  <a:close/>
                  <a:moveTo>
                    <a:pt x="230" y="51"/>
                  </a:moveTo>
                  <a:cubicBezTo>
                    <a:pt x="225" y="51"/>
                    <a:pt x="225" y="51"/>
                    <a:pt x="225" y="51"/>
                  </a:cubicBezTo>
                  <a:cubicBezTo>
                    <a:pt x="225" y="97"/>
                    <a:pt x="225" y="97"/>
                    <a:pt x="225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58" y="97"/>
                    <a:pt x="258" y="97"/>
                    <a:pt x="258" y="97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83"/>
                    <a:pt x="256" y="83"/>
                    <a:pt x="256" y="83"/>
                  </a:cubicBezTo>
                  <a:lnTo>
                    <a:pt x="230" y="51"/>
                  </a:lnTo>
                  <a:close/>
                  <a:moveTo>
                    <a:pt x="323" y="51"/>
                  </a:moveTo>
                  <a:cubicBezTo>
                    <a:pt x="314" y="51"/>
                    <a:pt x="314" y="51"/>
                    <a:pt x="314" y="5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288" y="51"/>
                    <a:pt x="288" y="51"/>
                    <a:pt x="288" y="51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95" y="76"/>
                    <a:pt x="295" y="76"/>
                    <a:pt x="295" y="76"/>
                  </a:cubicBezTo>
                  <a:cubicBezTo>
                    <a:pt x="316" y="97"/>
                    <a:pt x="316" y="97"/>
                    <a:pt x="316" y="97"/>
                  </a:cubicBezTo>
                  <a:cubicBezTo>
                    <a:pt x="325" y="97"/>
                    <a:pt x="325" y="97"/>
                    <a:pt x="325" y="97"/>
                  </a:cubicBezTo>
                  <a:cubicBezTo>
                    <a:pt x="325" y="96"/>
                    <a:pt x="325" y="96"/>
                    <a:pt x="325" y="96"/>
                  </a:cubicBezTo>
                  <a:cubicBezTo>
                    <a:pt x="302" y="73"/>
                    <a:pt x="302" y="73"/>
                    <a:pt x="302" y="73"/>
                  </a:cubicBezTo>
                  <a:cubicBezTo>
                    <a:pt x="323" y="51"/>
                    <a:pt x="323" y="51"/>
                    <a:pt x="323" y="51"/>
                  </a:cubicBezTo>
                  <a:close/>
                  <a:moveTo>
                    <a:pt x="380" y="97"/>
                  </a:moveTo>
                  <a:cubicBezTo>
                    <a:pt x="380" y="79"/>
                    <a:pt x="380" y="79"/>
                    <a:pt x="380" y="79"/>
                  </a:cubicBezTo>
                  <a:cubicBezTo>
                    <a:pt x="404" y="79"/>
                    <a:pt x="404" y="79"/>
                    <a:pt x="404" y="79"/>
                  </a:cubicBezTo>
                  <a:cubicBezTo>
                    <a:pt x="404" y="72"/>
                    <a:pt x="404" y="72"/>
                    <a:pt x="404" y="72"/>
                  </a:cubicBezTo>
                  <a:cubicBezTo>
                    <a:pt x="380" y="72"/>
                    <a:pt x="380" y="72"/>
                    <a:pt x="380" y="72"/>
                  </a:cubicBezTo>
                  <a:cubicBezTo>
                    <a:pt x="380" y="58"/>
                    <a:pt x="380" y="58"/>
                    <a:pt x="380" y="58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5" y="51"/>
                    <a:pt x="405" y="51"/>
                    <a:pt x="405" y="51"/>
                  </a:cubicBezTo>
                  <a:cubicBezTo>
                    <a:pt x="373" y="51"/>
                    <a:pt x="373" y="51"/>
                    <a:pt x="373" y="51"/>
                  </a:cubicBezTo>
                  <a:cubicBezTo>
                    <a:pt x="373" y="97"/>
                    <a:pt x="373" y="97"/>
                    <a:pt x="373" y="97"/>
                  </a:cubicBezTo>
                  <a:lnTo>
                    <a:pt x="380" y="97"/>
                  </a:lnTo>
                  <a:close/>
                  <a:moveTo>
                    <a:pt x="470" y="74"/>
                  </a:moveTo>
                  <a:cubicBezTo>
                    <a:pt x="470" y="62"/>
                    <a:pt x="462" y="50"/>
                    <a:pt x="447" y="50"/>
                  </a:cubicBezTo>
                  <a:cubicBezTo>
                    <a:pt x="433" y="50"/>
                    <a:pt x="423" y="60"/>
                    <a:pt x="423" y="74"/>
                  </a:cubicBezTo>
                  <a:cubicBezTo>
                    <a:pt x="423" y="86"/>
                    <a:pt x="431" y="98"/>
                    <a:pt x="447" y="98"/>
                  </a:cubicBezTo>
                  <a:cubicBezTo>
                    <a:pt x="462" y="98"/>
                    <a:pt x="470" y="86"/>
                    <a:pt x="470" y="74"/>
                  </a:cubicBezTo>
                  <a:moveTo>
                    <a:pt x="447" y="91"/>
                  </a:moveTo>
                  <a:cubicBezTo>
                    <a:pt x="435" y="91"/>
                    <a:pt x="430" y="82"/>
                    <a:pt x="430" y="74"/>
                  </a:cubicBezTo>
                  <a:cubicBezTo>
                    <a:pt x="430" y="64"/>
                    <a:pt x="436" y="57"/>
                    <a:pt x="447" y="57"/>
                  </a:cubicBezTo>
                  <a:cubicBezTo>
                    <a:pt x="458" y="57"/>
                    <a:pt x="463" y="66"/>
                    <a:pt x="463" y="74"/>
                  </a:cubicBezTo>
                  <a:cubicBezTo>
                    <a:pt x="463" y="83"/>
                    <a:pt x="458" y="91"/>
                    <a:pt x="447" y="91"/>
                  </a:cubicBezTo>
                  <a:moveTo>
                    <a:pt x="530" y="95"/>
                  </a:moveTo>
                  <a:cubicBezTo>
                    <a:pt x="517" y="80"/>
                    <a:pt x="517" y="80"/>
                    <a:pt x="517" y="80"/>
                  </a:cubicBezTo>
                  <a:cubicBezTo>
                    <a:pt x="526" y="79"/>
                    <a:pt x="529" y="72"/>
                    <a:pt x="529" y="66"/>
                  </a:cubicBezTo>
                  <a:cubicBezTo>
                    <a:pt x="529" y="58"/>
                    <a:pt x="524" y="51"/>
                    <a:pt x="513" y="51"/>
                  </a:cubicBezTo>
                  <a:cubicBezTo>
                    <a:pt x="506" y="51"/>
                    <a:pt x="499" y="51"/>
                    <a:pt x="492" y="51"/>
                  </a:cubicBezTo>
                  <a:cubicBezTo>
                    <a:pt x="492" y="97"/>
                    <a:pt x="492" y="97"/>
                    <a:pt x="492" y="97"/>
                  </a:cubicBezTo>
                  <a:cubicBezTo>
                    <a:pt x="499" y="97"/>
                    <a:pt x="499" y="97"/>
                    <a:pt x="499" y="97"/>
                  </a:cubicBezTo>
                  <a:cubicBezTo>
                    <a:pt x="499" y="81"/>
                    <a:pt x="499" y="81"/>
                    <a:pt x="499" y="81"/>
                  </a:cubicBezTo>
                  <a:cubicBezTo>
                    <a:pt x="509" y="81"/>
                    <a:pt x="509" y="81"/>
                    <a:pt x="509" y="81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31" y="97"/>
                    <a:pt x="531" y="97"/>
                    <a:pt x="531" y="97"/>
                  </a:cubicBezTo>
                  <a:lnTo>
                    <a:pt x="530" y="95"/>
                  </a:lnTo>
                  <a:close/>
                  <a:moveTo>
                    <a:pt x="513" y="58"/>
                  </a:moveTo>
                  <a:cubicBezTo>
                    <a:pt x="519" y="58"/>
                    <a:pt x="522" y="62"/>
                    <a:pt x="522" y="66"/>
                  </a:cubicBezTo>
                  <a:cubicBezTo>
                    <a:pt x="522" y="70"/>
                    <a:pt x="519" y="74"/>
                    <a:pt x="513" y="74"/>
                  </a:cubicBezTo>
                  <a:cubicBezTo>
                    <a:pt x="499" y="74"/>
                    <a:pt x="499" y="74"/>
                    <a:pt x="499" y="74"/>
                  </a:cubicBezTo>
                  <a:cubicBezTo>
                    <a:pt x="499" y="58"/>
                    <a:pt x="499" y="58"/>
                    <a:pt x="499" y="58"/>
                  </a:cubicBezTo>
                  <a:lnTo>
                    <a:pt x="513" y="58"/>
                  </a:lnTo>
                  <a:close/>
                  <a:moveTo>
                    <a:pt x="614" y="51"/>
                  </a:moveTo>
                  <a:cubicBezTo>
                    <a:pt x="605" y="51"/>
                    <a:pt x="605" y="51"/>
                    <a:pt x="605" y="51"/>
                  </a:cubicBezTo>
                  <a:cubicBezTo>
                    <a:pt x="594" y="86"/>
                    <a:pt x="594" y="86"/>
                    <a:pt x="594" y="86"/>
                  </a:cubicBezTo>
                  <a:cubicBezTo>
                    <a:pt x="582" y="51"/>
                    <a:pt x="582" y="51"/>
                    <a:pt x="582" y="51"/>
                  </a:cubicBezTo>
                  <a:cubicBezTo>
                    <a:pt x="577" y="51"/>
                    <a:pt x="577" y="51"/>
                    <a:pt x="577" y="51"/>
                  </a:cubicBezTo>
                  <a:cubicBezTo>
                    <a:pt x="565" y="86"/>
                    <a:pt x="565" y="86"/>
                    <a:pt x="565" y="86"/>
                  </a:cubicBezTo>
                  <a:cubicBezTo>
                    <a:pt x="554" y="51"/>
                    <a:pt x="554" y="51"/>
                    <a:pt x="554" y="51"/>
                  </a:cubicBezTo>
                  <a:cubicBezTo>
                    <a:pt x="545" y="51"/>
                    <a:pt x="545" y="51"/>
                    <a:pt x="545" y="51"/>
                  </a:cubicBezTo>
                  <a:cubicBezTo>
                    <a:pt x="562" y="97"/>
                    <a:pt x="562" y="97"/>
                    <a:pt x="562" y="97"/>
                  </a:cubicBezTo>
                  <a:cubicBezTo>
                    <a:pt x="568" y="97"/>
                    <a:pt x="568" y="97"/>
                    <a:pt x="568" y="97"/>
                  </a:cubicBezTo>
                  <a:cubicBezTo>
                    <a:pt x="575" y="81"/>
                    <a:pt x="575" y="81"/>
                    <a:pt x="575" y="81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85" y="81"/>
                    <a:pt x="585" y="81"/>
                    <a:pt x="585" y="81"/>
                  </a:cubicBezTo>
                  <a:cubicBezTo>
                    <a:pt x="591" y="97"/>
                    <a:pt x="591" y="97"/>
                    <a:pt x="591" y="97"/>
                  </a:cubicBezTo>
                  <a:cubicBezTo>
                    <a:pt x="597" y="97"/>
                    <a:pt x="597" y="97"/>
                    <a:pt x="597" y="97"/>
                  </a:cubicBezTo>
                  <a:lnTo>
                    <a:pt x="614" y="51"/>
                  </a:lnTo>
                  <a:close/>
                  <a:moveTo>
                    <a:pt x="665" y="97"/>
                  </a:moveTo>
                  <a:cubicBezTo>
                    <a:pt x="673" y="97"/>
                    <a:pt x="673" y="97"/>
                    <a:pt x="673" y="97"/>
                  </a:cubicBezTo>
                  <a:cubicBezTo>
                    <a:pt x="653" y="51"/>
                    <a:pt x="653" y="51"/>
                    <a:pt x="653" y="51"/>
                  </a:cubicBezTo>
                  <a:cubicBezTo>
                    <a:pt x="645" y="51"/>
                    <a:pt x="645" y="51"/>
                    <a:pt x="645" y="51"/>
                  </a:cubicBezTo>
                  <a:cubicBezTo>
                    <a:pt x="624" y="97"/>
                    <a:pt x="624" y="97"/>
                    <a:pt x="624" y="97"/>
                  </a:cubicBezTo>
                  <a:cubicBezTo>
                    <a:pt x="632" y="97"/>
                    <a:pt x="632" y="97"/>
                    <a:pt x="632" y="97"/>
                  </a:cubicBezTo>
                  <a:cubicBezTo>
                    <a:pt x="636" y="87"/>
                    <a:pt x="636" y="87"/>
                    <a:pt x="636" y="87"/>
                  </a:cubicBezTo>
                  <a:cubicBezTo>
                    <a:pt x="661" y="87"/>
                    <a:pt x="661" y="87"/>
                    <a:pt x="661" y="87"/>
                  </a:cubicBezTo>
                  <a:lnTo>
                    <a:pt x="665" y="97"/>
                  </a:lnTo>
                  <a:close/>
                  <a:moveTo>
                    <a:pt x="658" y="80"/>
                  </a:moveTo>
                  <a:cubicBezTo>
                    <a:pt x="639" y="80"/>
                    <a:pt x="639" y="80"/>
                    <a:pt x="639" y="80"/>
                  </a:cubicBezTo>
                  <a:cubicBezTo>
                    <a:pt x="649" y="59"/>
                    <a:pt x="649" y="59"/>
                    <a:pt x="649" y="59"/>
                  </a:cubicBezTo>
                  <a:lnTo>
                    <a:pt x="658" y="80"/>
                  </a:lnTo>
                  <a:close/>
                  <a:moveTo>
                    <a:pt x="731" y="95"/>
                  </a:moveTo>
                  <a:cubicBezTo>
                    <a:pt x="717" y="80"/>
                    <a:pt x="717" y="80"/>
                    <a:pt x="717" y="80"/>
                  </a:cubicBezTo>
                  <a:cubicBezTo>
                    <a:pt x="726" y="79"/>
                    <a:pt x="730" y="72"/>
                    <a:pt x="730" y="66"/>
                  </a:cubicBezTo>
                  <a:cubicBezTo>
                    <a:pt x="730" y="58"/>
                    <a:pt x="724" y="51"/>
                    <a:pt x="714" y="51"/>
                  </a:cubicBezTo>
                  <a:cubicBezTo>
                    <a:pt x="706" y="51"/>
                    <a:pt x="699" y="51"/>
                    <a:pt x="692" y="51"/>
                  </a:cubicBezTo>
                  <a:cubicBezTo>
                    <a:pt x="692" y="97"/>
                    <a:pt x="692" y="97"/>
                    <a:pt x="692" y="97"/>
                  </a:cubicBezTo>
                  <a:cubicBezTo>
                    <a:pt x="700" y="97"/>
                    <a:pt x="700" y="97"/>
                    <a:pt x="700" y="97"/>
                  </a:cubicBezTo>
                  <a:cubicBezTo>
                    <a:pt x="700" y="81"/>
                    <a:pt x="700" y="81"/>
                    <a:pt x="700" y="81"/>
                  </a:cubicBezTo>
                  <a:cubicBezTo>
                    <a:pt x="709" y="81"/>
                    <a:pt x="709" y="81"/>
                    <a:pt x="709" y="81"/>
                  </a:cubicBezTo>
                  <a:cubicBezTo>
                    <a:pt x="723" y="97"/>
                    <a:pt x="723" y="97"/>
                    <a:pt x="723" y="97"/>
                  </a:cubicBezTo>
                  <a:cubicBezTo>
                    <a:pt x="732" y="97"/>
                    <a:pt x="732" y="97"/>
                    <a:pt x="732" y="97"/>
                  </a:cubicBezTo>
                  <a:lnTo>
                    <a:pt x="731" y="95"/>
                  </a:lnTo>
                  <a:close/>
                  <a:moveTo>
                    <a:pt x="714" y="58"/>
                  </a:moveTo>
                  <a:cubicBezTo>
                    <a:pt x="720" y="58"/>
                    <a:pt x="722" y="62"/>
                    <a:pt x="722" y="66"/>
                  </a:cubicBezTo>
                  <a:cubicBezTo>
                    <a:pt x="722" y="70"/>
                    <a:pt x="720" y="74"/>
                    <a:pt x="713" y="74"/>
                  </a:cubicBezTo>
                  <a:cubicBezTo>
                    <a:pt x="700" y="74"/>
                    <a:pt x="700" y="74"/>
                    <a:pt x="700" y="74"/>
                  </a:cubicBezTo>
                  <a:cubicBezTo>
                    <a:pt x="700" y="58"/>
                    <a:pt x="700" y="58"/>
                    <a:pt x="700" y="58"/>
                  </a:cubicBezTo>
                  <a:lnTo>
                    <a:pt x="714" y="58"/>
                  </a:lnTo>
                  <a:close/>
                  <a:moveTo>
                    <a:pt x="752" y="51"/>
                  </a:moveTo>
                  <a:cubicBezTo>
                    <a:pt x="752" y="97"/>
                    <a:pt x="752" y="97"/>
                    <a:pt x="752" y="97"/>
                  </a:cubicBezTo>
                  <a:cubicBezTo>
                    <a:pt x="769" y="97"/>
                    <a:pt x="769" y="97"/>
                    <a:pt x="769" y="97"/>
                  </a:cubicBezTo>
                  <a:cubicBezTo>
                    <a:pt x="785" y="97"/>
                    <a:pt x="792" y="85"/>
                    <a:pt x="792" y="73"/>
                  </a:cubicBezTo>
                  <a:cubicBezTo>
                    <a:pt x="792" y="62"/>
                    <a:pt x="785" y="51"/>
                    <a:pt x="769" y="51"/>
                  </a:cubicBezTo>
                  <a:lnTo>
                    <a:pt x="752" y="51"/>
                  </a:lnTo>
                  <a:close/>
                  <a:moveTo>
                    <a:pt x="759" y="58"/>
                  </a:moveTo>
                  <a:cubicBezTo>
                    <a:pt x="769" y="58"/>
                    <a:pt x="769" y="58"/>
                    <a:pt x="769" y="58"/>
                  </a:cubicBezTo>
                  <a:cubicBezTo>
                    <a:pt x="780" y="58"/>
                    <a:pt x="785" y="66"/>
                    <a:pt x="785" y="73"/>
                  </a:cubicBezTo>
                  <a:cubicBezTo>
                    <a:pt x="785" y="81"/>
                    <a:pt x="780" y="90"/>
                    <a:pt x="769" y="90"/>
                  </a:cubicBezTo>
                  <a:cubicBezTo>
                    <a:pt x="759" y="90"/>
                    <a:pt x="759" y="90"/>
                    <a:pt x="759" y="90"/>
                  </a:cubicBezTo>
                  <a:lnTo>
                    <a:pt x="759" y="58"/>
                  </a:lnTo>
                  <a:close/>
                  <a:moveTo>
                    <a:pt x="6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5" y="140"/>
                    <a:pt x="5" y="140"/>
                    <a:pt x="5" y="14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</p:grpSp>
      <p:sp>
        <p:nvSpPr>
          <p:cNvPr id="13" name="Rectangle 8">
            <a:extLst>
              <a:ext uri="{FF2B5EF4-FFF2-40B4-BE49-F238E27FC236}">
                <a16:creationId xmlns:a16="http://schemas.microsoft.com/office/drawing/2014/main" xmlns="" id="{588E0DFE-E657-4351-990A-43CD390D1FA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31875" y="6370638"/>
            <a:ext cx="1895475" cy="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8" name="Rectangle 29">
            <a:extLst>
              <a:ext uri="{FF2B5EF4-FFF2-40B4-BE49-F238E27FC236}">
                <a16:creationId xmlns:a16="http://schemas.microsoft.com/office/drawing/2014/main" xmlns="" id="{2DB75C56-12D1-497E-B220-9D4F9B7AB00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7800" y="6372225"/>
            <a:ext cx="792162" cy="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776416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główek sekcji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ymbol zastępczy obrazu 18">
            <a:extLst>
              <a:ext uri="{FF2B5EF4-FFF2-40B4-BE49-F238E27FC236}">
                <a16:creationId xmlns:a16="http://schemas.microsoft.com/office/drawing/2014/main" xmlns="" id="{2D5EB68C-DEE2-401A-8696-02EC9D29DC2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734412" y="466725"/>
            <a:ext cx="8457589" cy="5913438"/>
          </a:xfrm>
          <a:custGeom>
            <a:avLst/>
            <a:gdLst>
              <a:gd name="connsiteX0" fmla="*/ 2292826 w 8457589"/>
              <a:gd name="connsiteY0" fmla="*/ 0 h 5913438"/>
              <a:gd name="connsiteX1" fmla="*/ 8457589 w 8457589"/>
              <a:gd name="connsiteY1" fmla="*/ 0 h 5913438"/>
              <a:gd name="connsiteX2" fmla="*/ 8457589 w 8457589"/>
              <a:gd name="connsiteY2" fmla="*/ 5913438 h 5913438"/>
              <a:gd name="connsiteX3" fmla="*/ 0 w 8457589"/>
              <a:gd name="connsiteY3" fmla="*/ 5913438 h 591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7589" h="5913438">
                <a:moveTo>
                  <a:pt x="2292826" y="0"/>
                </a:moveTo>
                <a:lnTo>
                  <a:pt x="8457589" y="0"/>
                </a:lnTo>
                <a:lnTo>
                  <a:pt x="8457589" y="5913438"/>
                </a:lnTo>
                <a:lnTo>
                  <a:pt x="0" y="59134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432000" tIns="25200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Tx/>
              <a:buNone/>
              <a:tabLst/>
              <a:defRPr/>
            </a:lvl1pPr>
          </a:lstStyle>
          <a:p>
            <a:r>
              <a:rPr lang="pl-PL" dirty="0"/>
              <a:t>Kliknij na ikonkę by wstawić zdjęcie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F3BCA143-3DDB-416D-B5A1-3460841FA190}"/>
              </a:ext>
            </a:extLst>
          </p:cNvPr>
          <p:cNvSpPr>
            <a:spLocks/>
          </p:cNvSpPr>
          <p:nvPr userDrawn="1"/>
        </p:nvSpPr>
        <p:spPr bwMode="auto">
          <a:xfrm>
            <a:off x="0" y="0"/>
            <a:ext cx="6045200" cy="6858000"/>
          </a:xfrm>
          <a:custGeom>
            <a:avLst/>
            <a:gdLst>
              <a:gd name="T0" fmla="*/ 0 w 3808"/>
              <a:gd name="T1" fmla="*/ 0 h 4320"/>
              <a:gd name="T2" fmla="*/ 0 w 3808"/>
              <a:gd name="T3" fmla="*/ 4320 h 4320"/>
              <a:gd name="T4" fmla="*/ 2133 w 3808"/>
              <a:gd name="T5" fmla="*/ 4320 h 4320"/>
              <a:gd name="T6" fmla="*/ 3808 w 3808"/>
              <a:gd name="T7" fmla="*/ 0 h 4320"/>
              <a:gd name="T8" fmla="*/ 0 w 3808"/>
              <a:gd name="T9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08" h="4320">
                <a:moveTo>
                  <a:pt x="0" y="0"/>
                </a:moveTo>
                <a:lnTo>
                  <a:pt x="0" y="4320"/>
                </a:lnTo>
                <a:lnTo>
                  <a:pt x="2133" y="4320"/>
                </a:lnTo>
                <a:lnTo>
                  <a:pt x="380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xmlns="" id="{E78FB198-10E2-4255-98B0-85FF5D146102}"/>
              </a:ext>
            </a:extLst>
          </p:cNvPr>
          <p:cNvSpPr>
            <a:spLocks/>
          </p:cNvSpPr>
          <p:nvPr userDrawn="1"/>
        </p:nvSpPr>
        <p:spPr bwMode="auto">
          <a:xfrm>
            <a:off x="3378200" y="0"/>
            <a:ext cx="2835275" cy="6858000"/>
          </a:xfrm>
          <a:custGeom>
            <a:avLst/>
            <a:gdLst>
              <a:gd name="T0" fmla="*/ 1677 w 1786"/>
              <a:gd name="T1" fmla="*/ 0 h 4320"/>
              <a:gd name="T2" fmla="*/ 0 w 1786"/>
              <a:gd name="T3" fmla="*/ 4320 h 4320"/>
              <a:gd name="T4" fmla="*/ 110 w 1786"/>
              <a:gd name="T5" fmla="*/ 4320 h 4320"/>
              <a:gd name="T6" fmla="*/ 1786 w 1786"/>
              <a:gd name="T7" fmla="*/ 0 h 4320"/>
              <a:gd name="T8" fmla="*/ 1677 w 1786"/>
              <a:gd name="T9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6" h="4320">
                <a:moveTo>
                  <a:pt x="1677" y="0"/>
                </a:moveTo>
                <a:lnTo>
                  <a:pt x="0" y="4320"/>
                </a:lnTo>
                <a:lnTo>
                  <a:pt x="110" y="4320"/>
                </a:lnTo>
                <a:lnTo>
                  <a:pt x="1786" y="0"/>
                </a:lnTo>
                <a:lnTo>
                  <a:pt x="167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0D14329-D46A-4918-AD83-7226B8A25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978248"/>
            <a:ext cx="3887936" cy="121709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200" cap="all" spc="300" baseline="0">
                <a:solidFill>
                  <a:schemeClr val="bg1"/>
                </a:solidFill>
                <a:latin typeface="Novecento wide UltraLight" panose="00000705000000000000" pitchFamily="50" charset="-18"/>
              </a:defRPr>
            </a:lvl1pPr>
          </a:lstStyle>
          <a:p>
            <a:r>
              <a:rPr lang="pl-PL" dirty="0"/>
              <a:t>tytuł </a:t>
            </a:r>
            <a:br>
              <a:rPr lang="pl-PL" dirty="0"/>
            </a:br>
            <a:r>
              <a:rPr lang="pl-PL" dirty="0"/>
              <a:t>przekładki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xmlns="" id="{AE0B2E43-3F31-41EF-9B88-98B46CF9A68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2392189"/>
            <a:ext cx="3671912" cy="3909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/>
              <a:t>Kliknij, aby wpisać podtytuł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0682C701-45A4-4C0E-B29B-546A50628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A96AD-DC5F-4F4F-9011-E676C15BFA12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8ADC94F1-7877-4F92-9C3B-FD2959FE3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80531" y="165894"/>
            <a:ext cx="3901867" cy="151596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Slide-deck IQS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5B69001B-1792-4871-A0EC-7B805A38E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grpSp>
        <p:nvGrpSpPr>
          <p:cNvPr id="17" name="Grupa 16">
            <a:extLst>
              <a:ext uri="{FF2B5EF4-FFF2-40B4-BE49-F238E27FC236}">
                <a16:creationId xmlns:a16="http://schemas.microsoft.com/office/drawing/2014/main" xmlns="" id="{0F36B2FE-4BCB-405E-A327-40C7241E972C}"/>
              </a:ext>
            </a:extLst>
          </p:cNvPr>
          <p:cNvGrpSpPr/>
          <p:nvPr userDrawn="1"/>
        </p:nvGrpSpPr>
        <p:grpSpPr>
          <a:xfrm>
            <a:off x="303213" y="6503988"/>
            <a:ext cx="2243138" cy="266700"/>
            <a:chOff x="303213" y="6503988"/>
            <a:chExt cx="2243138" cy="266700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1BCD9185-A13A-4A0B-8BDE-C345B01DA4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55863" y="6577013"/>
              <a:ext cx="90488" cy="39688"/>
            </a:xfrm>
            <a:custGeom>
              <a:avLst/>
              <a:gdLst>
                <a:gd name="T0" fmla="*/ 8 w 57"/>
                <a:gd name="T1" fmla="*/ 3 h 25"/>
                <a:gd name="T2" fmla="*/ 0 w 57"/>
                <a:gd name="T3" fmla="*/ 3 h 25"/>
                <a:gd name="T4" fmla="*/ 0 w 57"/>
                <a:gd name="T5" fmla="*/ 0 h 25"/>
                <a:gd name="T6" fmla="*/ 20 w 57"/>
                <a:gd name="T7" fmla="*/ 0 h 25"/>
                <a:gd name="T8" fmla="*/ 20 w 57"/>
                <a:gd name="T9" fmla="*/ 3 h 25"/>
                <a:gd name="T10" fmla="*/ 13 w 57"/>
                <a:gd name="T11" fmla="*/ 3 h 25"/>
                <a:gd name="T12" fmla="*/ 13 w 57"/>
                <a:gd name="T13" fmla="*/ 25 h 25"/>
                <a:gd name="T14" fmla="*/ 8 w 57"/>
                <a:gd name="T15" fmla="*/ 25 h 25"/>
                <a:gd name="T16" fmla="*/ 8 w 57"/>
                <a:gd name="T17" fmla="*/ 3 h 25"/>
                <a:gd name="T18" fmla="*/ 53 w 57"/>
                <a:gd name="T19" fmla="*/ 25 h 25"/>
                <a:gd name="T20" fmla="*/ 57 w 57"/>
                <a:gd name="T21" fmla="*/ 25 h 25"/>
                <a:gd name="T22" fmla="*/ 57 w 57"/>
                <a:gd name="T23" fmla="*/ 0 h 25"/>
                <a:gd name="T24" fmla="*/ 53 w 57"/>
                <a:gd name="T25" fmla="*/ 0 h 25"/>
                <a:gd name="T26" fmla="*/ 44 w 57"/>
                <a:gd name="T27" fmla="*/ 12 h 25"/>
                <a:gd name="T28" fmla="*/ 36 w 57"/>
                <a:gd name="T29" fmla="*/ 0 h 25"/>
                <a:gd name="T30" fmla="*/ 32 w 57"/>
                <a:gd name="T31" fmla="*/ 0 h 25"/>
                <a:gd name="T32" fmla="*/ 32 w 57"/>
                <a:gd name="T33" fmla="*/ 25 h 25"/>
                <a:gd name="T34" fmla="*/ 36 w 57"/>
                <a:gd name="T35" fmla="*/ 25 h 25"/>
                <a:gd name="T36" fmla="*/ 36 w 57"/>
                <a:gd name="T37" fmla="*/ 6 h 25"/>
                <a:gd name="T38" fmla="*/ 44 w 57"/>
                <a:gd name="T39" fmla="*/ 18 h 25"/>
                <a:gd name="T40" fmla="*/ 44 w 57"/>
                <a:gd name="T41" fmla="*/ 18 h 25"/>
                <a:gd name="T42" fmla="*/ 53 w 57"/>
                <a:gd name="T43" fmla="*/ 6 h 25"/>
                <a:gd name="T44" fmla="*/ 53 w 57"/>
                <a:gd name="T4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25">
                  <a:moveTo>
                    <a:pt x="8" y="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3"/>
                  </a:lnTo>
                  <a:lnTo>
                    <a:pt x="13" y="3"/>
                  </a:lnTo>
                  <a:lnTo>
                    <a:pt x="13" y="25"/>
                  </a:lnTo>
                  <a:lnTo>
                    <a:pt x="8" y="25"/>
                  </a:lnTo>
                  <a:lnTo>
                    <a:pt x="8" y="3"/>
                  </a:lnTo>
                  <a:close/>
                  <a:moveTo>
                    <a:pt x="53" y="25"/>
                  </a:moveTo>
                  <a:lnTo>
                    <a:pt x="57" y="25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44" y="12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32" y="25"/>
                  </a:lnTo>
                  <a:lnTo>
                    <a:pt x="36" y="25"/>
                  </a:lnTo>
                  <a:lnTo>
                    <a:pt x="36" y="6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53" y="6"/>
                  </a:lnTo>
                  <a:lnTo>
                    <a:pt x="53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7190D0A7-1222-4DA0-A5BF-2AFB62D7FC4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03213" y="6527800"/>
              <a:ext cx="519113" cy="223838"/>
            </a:xfrm>
            <a:custGeom>
              <a:avLst/>
              <a:gdLst>
                <a:gd name="T0" fmla="*/ 0 w 273"/>
                <a:gd name="T1" fmla="*/ 112 h 118"/>
                <a:gd name="T2" fmla="*/ 2 w 273"/>
                <a:gd name="T3" fmla="*/ 2 h 118"/>
                <a:gd name="T4" fmla="*/ 12 w 273"/>
                <a:gd name="T5" fmla="*/ 4 h 118"/>
                <a:gd name="T6" fmla="*/ 10 w 273"/>
                <a:gd name="T7" fmla="*/ 114 h 118"/>
                <a:gd name="T8" fmla="*/ 96 w 273"/>
                <a:gd name="T9" fmla="*/ 54 h 118"/>
                <a:gd name="T10" fmla="*/ 88 w 273"/>
                <a:gd name="T11" fmla="*/ 60 h 118"/>
                <a:gd name="T12" fmla="*/ 143 w 273"/>
                <a:gd name="T13" fmla="*/ 117 h 118"/>
                <a:gd name="T14" fmla="*/ 151 w 273"/>
                <a:gd name="T15" fmla="*/ 111 h 118"/>
                <a:gd name="T16" fmla="*/ 96 w 273"/>
                <a:gd name="T17" fmla="*/ 54 h 118"/>
                <a:gd name="T18" fmla="*/ 170 w 273"/>
                <a:gd name="T19" fmla="*/ 58 h 118"/>
                <a:gd name="T20" fmla="*/ 180 w 273"/>
                <a:gd name="T21" fmla="*/ 59 h 118"/>
                <a:gd name="T22" fmla="*/ 227 w 273"/>
                <a:gd name="T23" fmla="*/ 12 h 118"/>
                <a:gd name="T24" fmla="*/ 228 w 273"/>
                <a:gd name="T25" fmla="*/ 1 h 118"/>
                <a:gd name="T26" fmla="*/ 235 w 273"/>
                <a:gd name="T27" fmla="*/ 57 h 118"/>
                <a:gd name="T28" fmla="*/ 187 w 273"/>
                <a:gd name="T29" fmla="*/ 104 h 118"/>
                <a:gd name="T30" fmla="*/ 186 w 273"/>
                <a:gd name="T31" fmla="*/ 114 h 118"/>
                <a:gd name="T32" fmla="*/ 245 w 273"/>
                <a:gd name="T33" fmla="*/ 58 h 118"/>
                <a:gd name="T34" fmla="*/ 235 w 273"/>
                <a:gd name="T35" fmla="*/ 57 h 118"/>
                <a:gd name="T36" fmla="*/ 92 w 273"/>
                <a:gd name="T37" fmla="*/ 0 h 118"/>
                <a:gd name="T38" fmla="*/ 34 w 273"/>
                <a:gd name="T39" fmla="*/ 58 h 118"/>
                <a:gd name="T40" fmla="*/ 92 w 273"/>
                <a:gd name="T41" fmla="*/ 115 h 118"/>
                <a:gd name="T42" fmla="*/ 93 w 273"/>
                <a:gd name="T43" fmla="*/ 105 h 118"/>
                <a:gd name="T44" fmla="*/ 59 w 273"/>
                <a:gd name="T45" fmla="*/ 90 h 118"/>
                <a:gd name="T46" fmla="*/ 59 w 273"/>
                <a:gd name="T47" fmla="*/ 25 h 118"/>
                <a:gd name="T48" fmla="*/ 124 w 273"/>
                <a:gd name="T49" fmla="*/ 25 h 118"/>
                <a:gd name="T50" fmla="*/ 139 w 273"/>
                <a:gd name="T51" fmla="*/ 59 h 118"/>
                <a:gd name="T52" fmla="*/ 149 w 273"/>
                <a:gd name="T53" fmla="*/ 58 h 118"/>
                <a:gd name="T54" fmla="*/ 273 w 273"/>
                <a:gd name="T55" fmla="*/ 12 h 118"/>
                <a:gd name="T56" fmla="*/ 253 w 273"/>
                <a:gd name="T57" fmla="*/ 12 h 118"/>
                <a:gd name="T58" fmla="*/ 273 w 273"/>
                <a:gd name="T59" fmla="*/ 12 h 118"/>
                <a:gd name="T60" fmla="*/ 255 w 273"/>
                <a:gd name="T61" fmla="*/ 12 h 118"/>
                <a:gd name="T62" fmla="*/ 271 w 273"/>
                <a:gd name="T63" fmla="*/ 12 h 118"/>
                <a:gd name="T64" fmla="*/ 268 w 273"/>
                <a:gd name="T65" fmla="*/ 17 h 118"/>
                <a:gd name="T66" fmla="*/ 266 w 273"/>
                <a:gd name="T67" fmla="*/ 17 h 118"/>
                <a:gd name="T68" fmla="*/ 261 w 273"/>
                <a:gd name="T69" fmla="*/ 13 h 118"/>
                <a:gd name="T70" fmla="*/ 259 w 273"/>
                <a:gd name="T71" fmla="*/ 17 h 118"/>
                <a:gd name="T72" fmla="*/ 264 w 273"/>
                <a:gd name="T73" fmla="*/ 6 h 118"/>
                <a:gd name="T74" fmla="*/ 268 w 273"/>
                <a:gd name="T75" fmla="*/ 17 h 118"/>
                <a:gd name="T76" fmla="*/ 261 w 273"/>
                <a:gd name="T77" fmla="*/ 12 h 118"/>
                <a:gd name="T78" fmla="*/ 264 w 273"/>
                <a:gd name="T79" fmla="*/ 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3" h="118">
                  <a:moveTo>
                    <a:pt x="2" y="114"/>
                  </a:moveTo>
                  <a:cubicBezTo>
                    <a:pt x="1" y="114"/>
                    <a:pt x="0" y="113"/>
                    <a:pt x="0" y="1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2" y="3"/>
                    <a:pt x="12" y="4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3"/>
                    <a:pt x="11" y="114"/>
                    <a:pt x="10" y="114"/>
                  </a:cubicBezTo>
                  <a:lnTo>
                    <a:pt x="2" y="114"/>
                  </a:lnTo>
                  <a:close/>
                  <a:moveTo>
                    <a:pt x="96" y="54"/>
                  </a:moveTo>
                  <a:cubicBezTo>
                    <a:pt x="95" y="53"/>
                    <a:pt x="94" y="53"/>
                    <a:pt x="94" y="54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7" y="61"/>
                    <a:pt x="87" y="62"/>
                    <a:pt x="88" y="62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4" y="118"/>
                    <a:pt x="145" y="117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0"/>
                    <a:pt x="151" y="109"/>
                    <a:pt x="151" y="109"/>
                  </a:cubicBezTo>
                  <a:lnTo>
                    <a:pt x="96" y="54"/>
                  </a:lnTo>
                  <a:close/>
                  <a:moveTo>
                    <a:pt x="227" y="0"/>
                  </a:moveTo>
                  <a:cubicBezTo>
                    <a:pt x="195" y="0"/>
                    <a:pt x="170" y="26"/>
                    <a:pt x="170" y="58"/>
                  </a:cubicBezTo>
                  <a:cubicBezTo>
                    <a:pt x="170" y="58"/>
                    <a:pt x="170" y="59"/>
                    <a:pt x="171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8"/>
                    <a:pt x="181" y="58"/>
                  </a:cubicBezTo>
                  <a:cubicBezTo>
                    <a:pt x="181" y="33"/>
                    <a:pt x="202" y="12"/>
                    <a:pt x="227" y="12"/>
                  </a:cubicBezTo>
                  <a:cubicBezTo>
                    <a:pt x="227" y="12"/>
                    <a:pt x="228" y="12"/>
                    <a:pt x="228" y="11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28" y="0"/>
                    <a:pt x="227" y="0"/>
                    <a:pt x="227" y="0"/>
                  </a:cubicBezTo>
                  <a:moveTo>
                    <a:pt x="235" y="57"/>
                  </a:moveTo>
                  <a:cubicBezTo>
                    <a:pt x="233" y="57"/>
                    <a:pt x="233" y="58"/>
                    <a:pt x="233" y="58"/>
                  </a:cubicBezTo>
                  <a:cubicBezTo>
                    <a:pt x="233" y="83"/>
                    <a:pt x="213" y="104"/>
                    <a:pt x="187" y="104"/>
                  </a:cubicBezTo>
                  <a:cubicBezTo>
                    <a:pt x="187" y="104"/>
                    <a:pt x="186" y="104"/>
                    <a:pt x="186" y="10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6" y="115"/>
                    <a:pt x="187" y="116"/>
                    <a:pt x="187" y="116"/>
                  </a:cubicBezTo>
                  <a:cubicBezTo>
                    <a:pt x="219" y="116"/>
                    <a:pt x="245" y="90"/>
                    <a:pt x="245" y="58"/>
                  </a:cubicBezTo>
                  <a:cubicBezTo>
                    <a:pt x="245" y="58"/>
                    <a:pt x="245" y="57"/>
                    <a:pt x="244" y="57"/>
                  </a:cubicBezTo>
                  <a:lnTo>
                    <a:pt x="235" y="57"/>
                  </a:lnTo>
                  <a:close/>
                  <a:moveTo>
                    <a:pt x="132" y="17"/>
                  </a:moveTo>
                  <a:cubicBezTo>
                    <a:pt x="121" y="6"/>
                    <a:pt x="107" y="0"/>
                    <a:pt x="92" y="0"/>
                  </a:cubicBezTo>
                  <a:cubicBezTo>
                    <a:pt x="76" y="0"/>
                    <a:pt x="62" y="6"/>
                    <a:pt x="51" y="17"/>
                  </a:cubicBezTo>
                  <a:cubicBezTo>
                    <a:pt x="40" y="28"/>
                    <a:pt x="34" y="42"/>
                    <a:pt x="34" y="58"/>
                  </a:cubicBezTo>
                  <a:cubicBezTo>
                    <a:pt x="34" y="73"/>
                    <a:pt x="40" y="88"/>
                    <a:pt x="51" y="99"/>
                  </a:cubicBezTo>
                  <a:cubicBezTo>
                    <a:pt x="62" y="109"/>
                    <a:pt x="76" y="115"/>
                    <a:pt x="92" y="115"/>
                  </a:cubicBezTo>
                  <a:cubicBezTo>
                    <a:pt x="92" y="115"/>
                    <a:pt x="93" y="115"/>
                    <a:pt x="93" y="114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93" y="104"/>
                    <a:pt x="92" y="104"/>
                    <a:pt x="92" y="104"/>
                  </a:cubicBezTo>
                  <a:cubicBezTo>
                    <a:pt x="79" y="104"/>
                    <a:pt x="68" y="99"/>
                    <a:pt x="59" y="90"/>
                  </a:cubicBezTo>
                  <a:cubicBezTo>
                    <a:pt x="50" y="82"/>
                    <a:pt x="46" y="70"/>
                    <a:pt x="46" y="58"/>
                  </a:cubicBezTo>
                  <a:cubicBezTo>
                    <a:pt x="46" y="46"/>
                    <a:pt x="50" y="34"/>
                    <a:pt x="59" y="25"/>
                  </a:cubicBezTo>
                  <a:cubicBezTo>
                    <a:pt x="68" y="17"/>
                    <a:pt x="79" y="12"/>
                    <a:pt x="92" y="12"/>
                  </a:cubicBezTo>
                  <a:cubicBezTo>
                    <a:pt x="104" y="12"/>
                    <a:pt x="115" y="17"/>
                    <a:pt x="124" y="25"/>
                  </a:cubicBezTo>
                  <a:cubicBezTo>
                    <a:pt x="133" y="34"/>
                    <a:pt x="138" y="46"/>
                    <a:pt x="138" y="58"/>
                  </a:cubicBezTo>
                  <a:cubicBezTo>
                    <a:pt x="138" y="58"/>
                    <a:pt x="138" y="59"/>
                    <a:pt x="139" y="59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9" y="59"/>
                    <a:pt x="149" y="58"/>
                    <a:pt x="149" y="58"/>
                  </a:cubicBezTo>
                  <a:cubicBezTo>
                    <a:pt x="149" y="42"/>
                    <a:pt x="143" y="28"/>
                    <a:pt x="132" y="17"/>
                  </a:cubicBezTo>
                  <a:moveTo>
                    <a:pt x="273" y="12"/>
                  </a:moveTo>
                  <a:cubicBezTo>
                    <a:pt x="273" y="6"/>
                    <a:pt x="270" y="2"/>
                    <a:pt x="263" y="2"/>
                  </a:cubicBezTo>
                  <a:cubicBezTo>
                    <a:pt x="257" y="2"/>
                    <a:pt x="253" y="6"/>
                    <a:pt x="253" y="12"/>
                  </a:cubicBezTo>
                  <a:cubicBezTo>
                    <a:pt x="253" y="17"/>
                    <a:pt x="257" y="22"/>
                    <a:pt x="263" y="22"/>
                  </a:cubicBezTo>
                  <a:cubicBezTo>
                    <a:pt x="270" y="22"/>
                    <a:pt x="273" y="17"/>
                    <a:pt x="273" y="12"/>
                  </a:cubicBezTo>
                  <a:moveTo>
                    <a:pt x="263" y="21"/>
                  </a:moveTo>
                  <a:cubicBezTo>
                    <a:pt x="258" y="21"/>
                    <a:pt x="255" y="17"/>
                    <a:pt x="255" y="12"/>
                  </a:cubicBezTo>
                  <a:cubicBezTo>
                    <a:pt x="255" y="7"/>
                    <a:pt x="258" y="3"/>
                    <a:pt x="263" y="3"/>
                  </a:cubicBezTo>
                  <a:cubicBezTo>
                    <a:pt x="268" y="3"/>
                    <a:pt x="271" y="7"/>
                    <a:pt x="271" y="12"/>
                  </a:cubicBezTo>
                  <a:cubicBezTo>
                    <a:pt x="271" y="17"/>
                    <a:pt x="268" y="21"/>
                    <a:pt x="263" y="21"/>
                  </a:cubicBezTo>
                  <a:moveTo>
                    <a:pt x="268" y="17"/>
                  </a:moveTo>
                  <a:cubicBezTo>
                    <a:pt x="268" y="17"/>
                    <a:pt x="268" y="17"/>
                    <a:pt x="268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3" y="13"/>
                    <a:pt x="263" y="13"/>
                    <a:pt x="263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7"/>
                    <a:pt x="261" y="17"/>
                    <a:pt x="261" y="17"/>
                  </a:cubicBezTo>
                  <a:cubicBezTo>
                    <a:pt x="259" y="17"/>
                    <a:pt x="259" y="17"/>
                    <a:pt x="259" y="17"/>
                  </a:cubicBezTo>
                  <a:cubicBezTo>
                    <a:pt x="259" y="6"/>
                    <a:pt x="259" y="6"/>
                    <a:pt x="259" y="6"/>
                  </a:cubicBezTo>
                  <a:cubicBezTo>
                    <a:pt x="264" y="6"/>
                    <a:pt x="264" y="6"/>
                    <a:pt x="264" y="6"/>
                  </a:cubicBezTo>
                  <a:cubicBezTo>
                    <a:pt x="269" y="6"/>
                    <a:pt x="269" y="13"/>
                    <a:pt x="265" y="13"/>
                  </a:cubicBezTo>
                  <a:lnTo>
                    <a:pt x="268" y="17"/>
                  </a:lnTo>
                  <a:close/>
                  <a:moveTo>
                    <a:pt x="261" y="8"/>
                  </a:moveTo>
                  <a:cubicBezTo>
                    <a:pt x="261" y="12"/>
                    <a:pt x="261" y="12"/>
                    <a:pt x="261" y="12"/>
                  </a:cubicBezTo>
                  <a:cubicBezTo>
                    <a:pt x="264" y="12"/>
                    <a:pt x="264" y="12"/>
                    <a:pt x="264" y="12"/>
                  </a:cubicBezTo>
                  <a:cubicBezTo>
                    <a:pt x="267" y="12"/>
                    <a:pt x="267" y="8"/>
                    <a:pt x="264" y="8"/>
                  </a:cubicBezTo>
                  <a:lnTo>
                    <a:pt x="26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F5664046-1F0D-4F0E-B8CC-EB73C1A6F8B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9000" y="6503988"/>
              <a:ext cx="1508125" cy="266700"/>
            </a:xfrm>
            <a:custGeom>
              <a:avLst/>
              <a:gdLst>
                <a:gd name="T0" fmla="*/ 74 w 792"/>
                <a:gd name="T1" fmla="*/ 51 h 140"/>
                <a:gd name="T2" fmla="*/ 96 w 792"/>
                <a:gd name="T3" fmla="*/ 57 h 140"/>
                <a:gd name="T4" fmla="*/ 89 w 792"/>
                <a:gd name="T5" fmla="*/ 57 h 140"/>
                <a:gd name="T6" fmla="*/ 162 w 792"/>
                <a:gd name="T7" fmla="*/ 51 h 140"/>
                <a:gd name="T8" fmla="*/ 138 w 792"/>
                <a:gd name="T9" fmla="*/ 51 h 140"/>
                <a:gd name="T10" fmla="*/ 138 w 792"/>
                <a:gd name="T11" fmla="*/ 97 h 140"/>
                <a:gd name="T12" fmla="*/ 162 w 792"/>
                <a:gd name="T13" fmla="*/ 97 h 140"/>
                <a:gd name="T14" fmla="*/ 201 w 792"/>
                <a:gd name="T15" fmla="*/ 97 h 140"/>
                <a:gd name="T16" fmla="*/ 193 w 792"/>
                <a:gd name="T17" fmla="*/ 97 h 140"/>
                <a:gd name="T18" fmla="*/ 225 w 792"/>
                <a:gd name="T19" fmla="*/ 97 h 140"/>
                <a:gd name="T20" fmla="*/ 258 w 792"/>
                <a:gd name="T21" fmla="*/ 97 h 140"/>
                <a:gd name="T22" fmla="*/ 256 w 792"/>
                <a:gd name="T23" fmla="*/ 51 h 140"/>
                <a:gd name="T24" fmla="*/ 323 w 792"/>
                <a:gd name="T25" fmla="*/ 51 h 140"/>
                <a:gd name="T26" fmla="*/ 295 w 792"/>
                <a:gd name="T27" fmla="*/ 51 h 140"/>
                <a:gd name="T28" fmla="*/ 295 w 792"/>
                <a:gd name="T29" fmla="*/ 97 h 140"/>
                <a:gd name="T30" fmla="*/ 325 w 792"/>
                <a:gd name="T31" fmla="*/ 97 h 140"/>
                <a:gd name="T32" fmla="*/ 323 w 792"/>
                <a:gd name="T33" fmla="*/ 51 h 140"/>
                <a:gd name="T34" fmla="*/ 404 w 792"/>
                <a:gd name="T35" fmla="*/ 79 h 140"/>
                <a:gd name="T36" fmla="*/ 380 w 792"/>
                <a:gd name="T37" fmla="*/ 58 h 140"/>
                <a:gd name="T38" fmla="*/ 373 w 792"/>
                <a:gd name="T39" fmla="*/ 51 h 140"/>
                <a:gd name="T40" fmla="*/ 470 w 792"/>
                <a:gd name="T41" fmla="*/ 74 h 140"/>
                <a:gd name="T42" fmla="*/ 447 w 792"/>
                <a:gd name="T43" fmla="*/ 98 h 140"/>
                <a:gd name="T44" fmla="*/ 430 w 792"/>
                <a:gd name="T45" fmla="*/ 74 h 140"/>
                <a:gd name="T46" fmla="*/ 447 w 792"/>
                <a:gd name="T47" fmla="*/ 91 h 140"/>
                <a:gd name="T48" fmla="*/ 529 w 792"/>
                <a:gd name="T49" fmla="*/ 66 h 140"/>
                <a:gd name="T50" fmla="*/ 492 w 792"/>
                <a:gd name="T51" fmla="*/ 97 h 140"/>
                <a:gd name="T52" fmla="*/ 509 w 792"/>
                <a:gd name="T53" fmla="*/ 81 h 140"/>
                <a:gd name="T54" fmla="*/ 530 w 792"/>
                <a:gd name="T55" fmla="*/ 95 h 140"/>
                <a:gd name="T56" fmla="*/ 513 w 792"/>
                <a:gd name="T57" fmla="*/ 74 h 140"/>
                <a:gd name="T58" fmla="*/ 513 w 792"/>
                <a:gd name="T59" fmla="*/ 58 h 140"/>
                <a:gd name="T60" fmla="*/ 594 w 792"/>
                <a:gd name="T61" fmla="*/ 86 h 140"/>
                <a:gd name="T62" fmla="*/ 565 w 792"/>
                <a:gd name="T63" fmla="*/ 86 h 140"/>
                <a:gd name="T64" fmla="*/ 562 w 792"/>
                <a:gd name="T65" fmla="*/ 97 h 140"/>
                <a:gd name="T66" fmla="*/ 580 w 792"/>
                <a:gd name="T67" fmla="*/ 65 h 140"/>
                <a:gd name="T68" fmla="*/ 597 w 792"/>
                <a:gd name="T69" fmla="*/ 97 h 140"/>
                <a:gd name="T70" fmla="*/ 673 w 792"/>
                <a:gd name="T71" fmla="*/ 97 h 140"/>
                <a:gd name="T72" fmla="*/ 624 w 792"/>
                <a:gd name="T73" fmla="*/ 97 h 140"/>
                <a:gd name="T74" fmla="*/ 661 w 792"/>
                <a:gd name="T75" fmla="*/ 87 h 140"/>
                <a:gd name="T76" fmla="*/ 639 w 792"/>
                <a:gd name="T77" fmla="*/ 80 h 140"/>
                <a:gd name="T78" fmla="*/ 731 w 792"/>
                <a:gd name="T79" fmla="*/ 95 h 140"/>
                <a:gd name="T80" fmla="*/ 714 w 792"/>
                <a:gd name="T81" fmla="*/ 51 h 140"/>
                <a:gd name="T82" fmla="*/ 700 w 792"/>
                <a:gd name="T83" fmla="*/ 97 h 140"/>
                <a:gd name="T84" fmla="*/ 723 w 792"/>
                <a:gd name="T85" fmla="*/ 97 h 140"/>
                <a:gd name="T86" fmla="*/ 714 w 792"/>
                <a:gd name="T87" fmla="*/ 58 h 140"/>
                <a:gd name="T88" fmla="*/ 700 w 792"/>
                <a:gd name="T89" fmla="*/ 74 h 140"/>
                <a:gd name="T90" fmla="*/ 752 w 792"/>
                <a:gd name="T91" fmla="*/ 51 h 140"/>
                <a:gd name="T92" fmla="*/ 792 w 792"/>
                <a:gd name="T93" fmla="*/ 73 h 140"/>
                <a:gd name="T94" fmla="*/ 759 w 792"/>
                <a:gd name="T95" fmla="*/ 58 h 140"/>
                <a:gd name="T96" fmla="*/ 769 w 792"/>
                <a:gd name="T97" fmla="*/ 90 h 140"/>
                <a:gd name="T98" fmla="*/ 60 w 792"/>
                <a:gd name="T99" fmla="*/ 0 h 140"/>
                <a:gd name="T100" fmla="*/ 5 w 792"/>
                <a:gd name="T10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92" h="140">
                  <a:moveTo>
                    <a:pt x="89" y="57"/>
                  </a:moveTo>
                  <a:cubicBezTo>
                    <a:pt x="74" y="57"/>
                    <a:pt x="74" y="57"/>
                    <a:pt x="74" y="57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89" y="97"/>
                    <a:pt x="89" y="97"/>
                    <a:pt x="89" y="97"/>
                  </a:cubicBezTo>
                  <a:lnTo>
                    <a:pt x="89" y="57"/>
                  </a:lnTo>
                  <a:close/>
                  <a:moveTo>
                    <a:pt x="169" y="97"/>
                  </a:moveTo>
                  <a:cubicBezTo>
                    <a:pt x="169" y="51"/>
                    <a:pt x="169" y="51"/>
                    <a:pt x="169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8" y="51"/>
                    <a:pt x="138" y="51"/>
                    <a:pt x="138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2" y="97"/>
                    <a:pt x="162" y="97"/>
                    <a:pt x="162" y="97"/>
                  </a:cubicBezTo>
                  <a:lnTo>
                    <a:pt x="169" y="97"/>
                  </a:lnTo>
                  <a:close/>
                  <a:moveTo>
                    <a:pt x="193" y="97"/>
                  </a:moveTo>
                  <a:cubicBezTo>
                    <a:pt x="201" y="97"/>
                    <a:pt x="201" y="97"/>
                    <a:pt x="201" y="97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193" y="51"/>
                    <a:pt x="193" y="51"/>
                    <a:pt x="193" y="51"/>
                  </a:cubicBezTo>
                  <a:lnTo>
                    <a:pt x="193" y="97"/>
                  </a:lnTo>
                  <a:close/>
                  <a:moveTo>
                    <a:pt x="230" y="51"/>
                  </a:moveTo>
                  <a:cubicBezTo>
                    <a:pt x="225" y="51"/>
                    <a:pt x="225" y="51"/>
                    <a:pt x="225" y="51"/>
                  </a:cubicBezTo>
                  <a:cubicBezTo>
                    <a:pt x="225" y="97"/>
                    <a:pt x="225" y="97"/>
                    <a:pt x="225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58" y="97"/>
                    <a:pt x="258" y="97"/>
                    <a:pt x="258" y="97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83"/>
                    <a:pt x="256" y="83"/>
                    <a:pt x="256" y="83"/>
                  </a:cubicBezTo>
                  <a:lnTo>
                    <a:pt x="230" y="51"/>
                  </a:lnTo>
                  <a:close/>
                  <a:moveTo>
                    <a:pt x="323" y="51"/>
                  </a:moveTo>
                  <a:cubicBezTo>
                    <a:pt x="314" y="51"/>
                    <a:pt x="314" y="51"/>
                    <a:pt x="314" y="5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288" y="51"/>
                    <a:pt x="288" y="51"/>
                    <a:pt x="288" y="51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95" y="76"/>
                    <a:pt x="295" y="76"/>
                    <a:pt x="295" y="76"/>
                  </a:cubicBezTo>
                  <a:cubicBezTo>
                    <a:pt x="316" y="97"/>
                    <a:pt x="316" y="97"/>
                    <a:pt x="316" y="97"/>
                  </a:cubicBezTo>
                  <a:cubicBezTo>
                    <a:pt x="325" y="97"/>
                    <a:pt x="325" y="97"/>
                    <a:pt x="325" y="97"/>
                  </a:cubicBezTo>
                  <a:cubicBezTo>
                    <a:pt x="325" y="96"/>
                    <a:pt x="325" y="96"/>
                    <a:pt x="325" y="96"/>
                  </a:cubicBezTo>
                  <a:cubicBezTo>
                    <a:pt x="302" y="73"/>
                    <a:pt x="302" y="73"/>
                    <a:pt x="302" y="73"/>
                  </a:cubicBezTo>
                  <a:cubicBezTo>
                    <a:pt x="323" y="51"/>
                    <a:pt x="323" y="51"/>
                    <a:pt x="323" y="51"/>
                  </a:cubicBezTo>
                  <a:close/>
                  <a:moveTo>
                    <a:pt x="380" y="97"/>
                  </a:moveTo>
                  <a:cubicBezTo>
                    <a:pt x="380" y="79"/>
                    <a:pt x="380" y="79"/>
                    <a:pt x="380" y="79"/>
                  </a:cubicBezTo>
                  <a:cubicBezTo>
                    <a:pt x="404" y="79"/>
                    <a:pt x="404" y="79"/>
                    <a:pt x="404" y="79"/>
                  </a:cubicBezTo>
                  <a:cubicBezTo>
                    <a:pt x="404" y="72"/>
                    <a:pt x="404" y="72"/>
                    <a:pt x="404" y="72"/>
                  </a:cubicBezTo>
                  <a:cubicBezTo>
                    <a:pt x="380" y="72"/>
                    <a:pt x="380" y="72"/>
                    <a:pt x="380" y="72"/>
                  </a:cubicBezTo>
                  <a:cubicBezTo>
                    <a:pt x="380" y="58"/>
                    <a:pt x="380" y="58"/>
                    <a:pt x="380" y="58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5" y="51"/>
                    <a:pt x="405" y="51"/>
                    <a:pt x="405" y="51"/>
                  </a:cubicBezTo>
                  <a:cubicBezTo>
                    <a:pt x="373" y="51"/>
                    <a:pt x="373" y="51"/>
                    <a:pt x="373" y="51"/>
                  </a:cubicBezTo>
                  <a:cubicBezTo>
                    <a:pt x="373" y="97"/>
                    <a:pt x="373" y="97"/>
                    <a:pt x="373" y="97"/>
                  </a:cubicBezTo>
                  <a:lnTo>
                    <a:pt x="380" y="97"/>
                  </a:lnTo>
                  <a:close/>
                  <a:moveTo>
                    <a:pt x="470" y="74"/>
                  </a:moveTo>
                  <a:cubicBezTo>
                    <a:pt x="470" y="62"/>
                    <a:pt x="462" y="50"/>
                    <a:pt x="447" y="50"/>
                  </a:cubicBezTo>
                  <a:cubicBezTo>
                    <a:pt x="433" y="50"/>
                    <a:pt x="423" y="60"/>
                    <a:pt x="423" y="74"/>
                  </a:cubicBezTo>
                  <a:cubicBezTo>
                    <a:pt x="423" y="86"/>
                    <a:pt x="431" y="98"/>
                    <a:pt x="447" y="98"/>
                  </a:cubicBezTo>
                  <a:cubicBezTo>
                    <a:pt x="462" y="98"/>
                    <a:pt x="470" y="86"/>
                    <a:pt x="470" y="74"/>
                  </a:cubicBezTo>
                  <a:moveTo>
                    <a:pt x="447" y="91"/>
                  </a:moveTo>
                  <a:cubicBezTo>
                    <a:pt x="435" y="91"/>
                    <a:pt x="430" y="82"/>
                    <a:pt x="430" y="74"/>
                  </a:cubicBezTo>
                  <a:cubicBezTo>
                    <a:pt x="430" y="64"/>
                    <a:pt x="436" y="57"/>
                    <a:pt x="447" y="57"/>
                  </a:cubicBezTo>
                  <a:cubicBezTo>
                    <a:pt x="458" y="57"/>
                    <a:pt x="463" y="66"/>
                    <a:pt x="463" y="74"/>
                  </a:cubicBezTo>
                  <a:cubicBezTo>
                    <a:pt x="463" y="83"/>
                    <a:pt x="458" y="91"/>
                    <a:pt x="447" y="91"/>
                  </a:cubicBezTo>
                  <a:moveTo>
                    <a:pt x="530" y="95"/>
                  </a:moveTo>
                  <a:cubicBezTo>
                    <a:pt x="517" y="80"/>
                    <a:pt x="517" y="80"/>
                    <a:pt x="517" y="80"/>
                  </a:cubicBezTo>
                  <a:cubicBezTo>
                    <a:pt x="526" y="79"/>
                    <a:pt x="529" y="72"/>
                    <a:pt x="529" y="66"/>
                  </a:cubicBezTo>
                  <a:cubicBezTo>
                    <a:pt x="529" y="58"/>
                    <a:pt x="524" y="51"/>
                    <a:pt x="513" y="51"/>
                  </a:cubicBezTo>
                  <a:cubicBezTo>
                    <a:pt x="506" y="51"/>
                    <a:pt x="499" y="51"/>
                    <a:pt x="492" y="51"/>
                  </a:cubicBezTo>
                  <a:cubicBezTo>
                    <a:pt x="492" y="97"/>
                    <a:pt x="492" y="97"/>
                    <a:pt x="492" y="97"/>
                  </a:cubicBezTo>
                  <a:cubicBezTo>
                    <a:pt x="499" y="97"/>
                    <a:pt x="499" y="97"/>
                    <a:pt x="499" y="97"/>
                  </a:cubicBezTo>
                  <a:cubicBezTo>
                    <a:pt x="499" y="81"/>
                    <a:pt x="499" y="81"/>
                    <a:pt x="499" y="81"/>
                  </a:cubicBezTo>
                  <a:cubicBezTo>
                    <a:pt x="509" y="81"/>
                    <a:pt x="509" y="81"/>
                    <a:pt x="509" y="81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31" y="97"/>
                    <a:pt x="531" y="97"/>
                    <a:pt x="531" y="97"/>
                  </a:cubicBezTo>
                  <a:lnTo>
                    <a:pt x="530" y="95"/>
                  </a:lnTo>
                  <a:close/>
                  <a:moveTo>
                    <a:pt x="513" y="58"/>
                  </a:moveTo>
                  <a:cubicBezTo>
                    <a:pt x="519" y="58"/>
                    <a:pt x="522" y="62"/>
                    <a:pt x="522" y="66"/>
                  </a:cubicBezTo>
                  <a:cubicBezTo>
                    <a:pt x="522" y="70"/>
                    <a:pt x="519" y="74"/>
                    <a:pt x="513" y="74"/>
                  </a:cubicBezTo>
                  <a:cubicBezTo>
                    <a:pt x="499" y="74"/>
                    <a:pt x="499" y="74"/>
                    <a:pt x="499" y="74"/>
                  </a:cubicBezTo>
                  <a:cubicBezTo>
                    <a:pt x="499" y="58"/>
                    <a:pt x="499" y="58"/>
                    <a:pt x="499" y="58"/>
                  </a:cubicBezTo>
                  <a:lnTo>
                    <a:pt x="513" y="58"/>
                  </a:lnTo>
                  <a:close/>
                  <a:moveTo>
                    <a:pt x="614" y="51"/>
                  </a:moveTo>
                  <a:cubicBezTo>
                    <a:pt x="605" y="51"/>
                    <a:pt x="605" y="51"/>
                    <a:pt x="605" y="51"/>
                  </a:cubicBezTo>
                  <a:cubicBezTo>
                    <a:pt x="594" y="86"/>
                    <a:pt x="594" y="86"/>
                    <a:pt x="594" y="86"/>
                  </a:cubicBezTo>
                  <a:cubicBezTo>
                    <a:pt x="582" y="51"/>
                    <a:pt x="582" y="51"/>
                    <a:pt x="582" y="51"/>
                  </a:cubicBezTo>
                  <a:cubicBezTo>
                    <a:pt x="577" y="51"/>
                    <a:pt x="577" y="51"/>
                    <a:pt x="577" y="51"/>
                  </a:cubicBezTo>
                  <a:cubicBezTo>
                    <a:pt x="565" y="86"/>
                    <a:pt x="565" y="86"/>
                    <a:pt x="565" y="86"/>
                  </a:cubicBezTo>
                  <a:cubicBezTo>
                    <a:pt x="554" y="51"/>
                    <a:pt x="554" y="51"/>
                    <a:pt x="554" y="51"/>
                  </a:cubicBezTo>
                  <a:cubicBezTo>
                    <a:pt x="545" y="51"/>
                    <a:pt x="545" y="51"/>
                    <a:pt x="545" y="51"/>
                  </a:cubicBezTo>
                  <a:cubicBezTo>
                    <a:pt x="562" y="97"/>
                    <a:pt x="562" y="97"/>
                    <a:pt x="562" y="97"/>
                  </a:cubicBezTo>
                  <a:cubicBezTo>
                    <a:pt x="568" y="97"/>
                    <a:pt x="568" y="97"/>
                    <a:pt x="568" y="97"/>
                  </a:cubicBezTo>
                  <a:cubicBezTo>
                    <a:pt x="575" y="81"/>
                    <a:pt x="575" y="81"/>
                    <a:pt x="575" y="81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85" y="81"/>
                    <a:pt x="585" y="81"/>
                    <a:pt x="585" y="81"/>
                  </a:cubicBezTo>
                  <a:cubicBezTo>
                    <a:pt x="591" y="97"/>
                    <a:pt x="591" y="97"/>
                    <a:pt x="591" y="97"/>
                  </a:cubicBezTo>
                  <a:cubicBezTo>
                    <a:pt x="597" y="97"/>
                    <a:pt x="597" y="97"/>
                    <a:pt x="597" y="97"/>
                  </a:cubicBezTo>
                  <a:lnTo>
                    <a:pt x="614" y="51"/>
                  </a:lnTo>
                  <a:close/>
                  <a:moveTo>
                    <a:pt x="665" y="97"/>
                  </a:moveTo>
                  <a:cubicBezTo>
                    <a:pt x="673" y="97"/>
                    <a:pt x="673" y="97"/>
                    <a:pt x="673" y="97"/>
                  </a:cubicBezTo>
                  <a:cubicBezTo>
                    <a:pt x="653" y="51"/>
                    <a:pt x="653" y="51"/>
                    <a:pt x="653" y="51"/>
                  </a:cubicBezTo>
                  <a:cubicBezTo>
                    <a:pt x="645" y="51"/>
                    <a:pt x="645" y="51"/>
                    <a:pt x="645" y="51"/>
                  </a:cubicBezTo>
                  <a:cubicBezTo>
                    <a:pt x="624" y="97"/>
                    <a:pt x="624" y="97"/>
                    <a:pt x="624" y="97"/>
                  </a:cubicBezTo>
                  <a:cubicBezTo>
                    <a:pt x="632" y="97"/>
                    <a:pt x="632" y="97"/>
                    <a:pt x="632" y="97"/>
                  </a:cubicBezTo>
                  <a:cubicBezTo>
                    <a:pt x="636" y="87"/>
                    <a:pt x="636" y="87"/>
                    <a:pt x="636" y="87"/>
                  </a:cubicBezTo>
                  <a:cubicBezTo>
                    <a:pt x="661" y="87"/>
                    <a:pt x="661" y="87"/>
                    <a:pt x="661" y="87"/>
                  </a:cubicBezTo>
                  <a:lnTo>
                    <a:pt x="665" y="97"/>
                  </a:lnTo>
                  <a:close/>
                  <a:moveTo>
                    <a:pt x="658" y="80"/>
                  </a:moveTo>
                  <a:cubicBezTo>
                    <a:pt x="639" y="80"/>
                    <a:pt x="639" y="80"/>
                    <a:pt x="639" y="80"/>
                  </a:cubicBezTo>
                  <a:cubicBezTo>
                    <a:pt x="649" y="59"/>
                    <a:pt x="649" y="59"/>
                    <a:pt x="649" y="59"/>
                  </a:cubicBezTo>
                  <a:lnTo>
                    <a:pt x="658" y="80"/>
                  </a:lnTo>
                  <a:close/>
                  <a:moveTo>
                    <a:pt x="731" y="95"/>
                  </a:moveTo>
                  <a:cubicBezTo>
                    <a:pt x="717" y="80"/>
                    <a:pt x="717" y="80"/>
                    <a:pt x="717" y="80"/>
                  </a:cubicBezTo>
                  <a:cubicBezTo>
                    <a:pt x="726" y="79"/>
                    <a:pt x="730" y="72"/>
                    <a:pt x="730" y="66"/>
                  </a:cubicBezTo>
                  <a:cubicBezTo>
                    <a:pt x="730" y="58"/>
                    <a:pt x="724" y="51"/>
                    <a:pt x="714" y="51"/>
                  </a:cubicBezTo>
                  <a:cubicBezTo>
                    <a:pt x="706" y="51"/>
                    <a:pt x="699" y="51"/>
                    <a:pt x="692" y="51"/>
                  </a:cubicBezTo>
                  <a:cubicBezTo>
                    <a:pt x="692" y="97"/>
                    <a:pt x="692" y="97"/>
                    <a:pt x="692" y="97"/>
                  </a:cubicBezTo>
                  <a:cubicBezTo>
                    <a:pt x="700" y="97"/>
                    <a:pt x="700" y="97"/>
                    <a:pt x="700" y="97"/>
                  </a:cubicBezTo>
                  <a:cubicBezTo>
                    <a:pt x="700" y="81"/>
                    <a:pt x="700" y="81"/>
                    <a:pt x="700" y="81"/>
                  </a:cubicBezTo>
                  <a:cubicBezTo>
                    <a:pt x="709" y="81"/>
                    <a:pt x="709" y="81"/>
                    <a:pt x="709" y="81"/>
                  </a:cubicBezTo>
                  <a:cubicBezTo>
                    <a:pt x="723" y="97"/>
                    <a:pt x="723" y="97"/>
                    <a:pt x="723" y="97"/>
                  </a:cubicBezTo>
                  <a:cubicBezTo>
                    <a:pt x="732" y="97"/>
                    <a:pt x="732" y="97"/>
                    <a:pt x="732" y="97"/>
                  </a:cubicBezTo>
                  <a:lnTo>
                    <a:pt x="731" y="95"/>
                  </a:lnTo>
                  <a:close/>
                  <a:moveTo>
                    <a:pt x="714" y="58"/>
                  </a:moveTo>
                  <a:cubicBezTo>
                    <a:pt x="720" y="58"/>
                    <a:pt x="722" y="62"/>
                    <a:pt x="722" y="66"/>
                  </a:cubicBezTo>
                  <a:cubicBezTo>
                    <a:pt x="722" y="70"/>
                    <a:pt x="720" y="74"/>
                    <a:pt x="713" y="74"/>
                  </a:cubicBezTo>
                  <a:cubicBezTo>
                    <a:pt x="700" y="74"/>
                    <a:pt x="700" y="74"/>
                    <a:pt x="700" y="74"/>
                  </a:cubicBezTo>
                  <a:cubicBezTo>
                    <a:pt x="700" y="58"/>
                    <a:pt x="700" y="58"/>
                    <a:pt x="700" y="58"/>
                  </a:cubicBezTo>
                  <a:lnTo>
                    <a:pt x="714" y="58"/>
                  </a:lnTo>
                  <a:close/>
                  <a:moveTo>
                    <a:pt x="752" y="51"/>
                  </a:moveTo>
                  <a:cubicBezTo>
                    <a:pt x="752" y="97"/>
                    <a:pt x="752" y="97"/>
                    <a:pt x="752" y="97"/>
                  </a:cubicBezTo>
                  <a:cubicBezTo>
                    <a:pt x="769" y="97"/>
                    <a:pt x="769" y="97"/>
                    <a:pt x="769" y="97"/>
                  </a:cubicBezTo>
                  <a:cubicBezTo>
                    <a:pt x="785" y="97"/>
                    <a:pt x="792" y="85"/>
                    <a:pt x="792" y="73"/>
                  </a:cubicBezTo>
                  <a:cubicBezTo>
                    <a:pt x="792" y="62"/>
                    <a:pt x="785" y="51"/>
                    <a:pt x="769" y="51"/>
                  </a:cubicBezTo>
                  <a:lnTo>
                    <a:pt x="752" y="51"/>
                  </a:lnTo>
                  <a:close/>
                  <a:moveTo>
                    <a:pt x="759" y="58"/>
                  </a:moveTo>
                  <a:cubicBezTo>
                    <a:pt x="769" y="58"/>
                    <a:pt x="769" y="58"/>
                    <a:pt x="769" y="58"/>
                  </a:cubicBezTo>
                  <a:cubicBezTo>
                    <a:pt x="780" y="58"/>
                    <a:pt x="785" y="66"/>
                    <a:pt x="785" y="73"/>
                  </a:cubicBezTo>
                  <a:cubicBezTo>
                    <a:pt x="785" y="81"/>
                    <a:pt x="780" y="90"/>
                    <a:pt x="769" y="90"/>
                  </a:cubicBezTo>
                  <a:cubicBezTo>
                    <a:pt x="759" y="90"/>
                    <a:pt x="759" y="90"/>
                    <a:pt x="759" y="90"/>
                  </a:cubicBezTo>
                  <a:lnTo>
                    <a:pt x="759" y="58"/>
                  </a:lnTo>
                  <a:close/>
                  <a:moveTo>
                    <a:pt x="6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5" y="140"/>
                    <a:pt x="5" y="140"/>
                    <a:pt x="5" y="14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</p:grpSp>
      <p:sp>
        <p:nvSpPr>
          <p:cNvPr id="13" name="Rectangle 8">
            <a:extLst>
              <a:ext uri="{FF2B5EF4-FFF2-40B4-BE49-F238E27FC236}">
                <a16:creationId xmlns:a16="http://schemas.microsoft.com/office/drawing/2014/main" xmlns="" id="{588E0DFE-E657-4351-990A-43CD390D1FA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31875" y="6370638"/>
            <a:ext cx="1895475" cy="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18" name="Rectangle 29">
            <a:extLst>
              <a:ext uri="{FF2B5EF4-FFF2-40B4-BE49-F238E27FC236}">
                <a16:creationId xmlns:a16="http://schemas.microsoft.com/office/drawing/2014/main" xmlns="" id="{2DB75C56-12D1-497E-B220-9D4F9B7AB00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7800" y="6372225"/>
            <a:ext cx="792162" cy="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xmlns="" val="13680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xmlns="" id="{B69F32DB-F0C4-490A-80E3-7F12C5008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826" y="165894"/>
            <a:ext cx="10947399" cy="88661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xmlns="" id="{EBB68B1F-9AAD-4859-8A6D-751BA91902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60463"/>
            <a:ext cx="10953750" cy="473551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D4C54828-CD4F-47FF-B531-C995B1693C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554266" y="6461125"/>
            <a:ext cx="9572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AC516F49-9B23-4BB1-B7FA-13E432CB9478}" type="datetime3">
              <a:rPr lang="pl-PL" smtClean="0"/>
              <a:pPr/>
              <a:t>01/07/22</a:t>
            </a:fld>
            <a:endParaRPr lang="pl-PL" dirty="0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FF8D0231-E2D7-441E-9C5F-F9133A0534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11529" y="6461125"/>
            <a:ext cx="51162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01F3E04F-F6A4-4013-80FA-0FF6E10C278E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34" name="Rectangle 29">
            <a:extLst>
              <a:ext uri="{FF2B5EF4-FFF2-40B4-BE49-F238E27FC236}">
                <a16:creationId xmlns:a16="http://schemas.microsoft.com/office/drawing/2014/main" xmlns="" id="{F13FBEB6-EF21-453E-9838-FBB3560886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7800" y="6372225"/>
            <a:ext cx="792162" cy="9525"/>
          </a:xfrm>
          <a:prstGeom prst="rect">
            <a:avLst/>
          </a:prstGeom>
          <a:solidFill>
            <a:srgbClr val="55565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35" name="Rectangle 30">
            <a:extLst>
              <a:ext uri="{FF2B5EF4-FFF2-40B4-BE49-F238E27FC236}">
                <a16:creationId xmlns:a16="http://schemas.microsoft.com/office/drawing/2014/main" xmlns="" id="{15DF8661-C469-4470-8DB0-D8574A4C00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001963" y="6372225"/>
            <a:ext cx="8577262" cy="9525"/>
          </a:xfrm>
          <a:prstGeom prst="rect">
            <a:avLst/>
          </a:prstGeom>
          <a:solidFill>
            <a:srgbClr val="55565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36" name="Rectangle 31">
            <a:extLst>
              <a:ext uri="{FF2B5EF4-FFF2-40B4-BE49-F238E27FC236}">
                <a16:creationId xmlns:a16="http://schemas.microsoft.com/office/drawing/2014/main" xmlns="" id="{AD76A6A0-EEA7-4D7F-9EFD-0478E47D864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41400" y="6372225"/>
            <a:ext cx="1893887" cy="9525"/>
          </a:xfrm>
          <a:prstGeom prst="rect">
            <a:avLst/>
          </a:prstGeom>
          <a:solidFill>
            <a:srgbClr val="CF0A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sp>
        <p:nvSpPr>
          <p:cNvPr id="37" name="Rectangle 32">
            <a:extLst>
              <a:ext uri="{FF2B5EF4-FFF2-40B4-BE49-F238E27FC236}">
                <a16:creationId xmlns:a16="http://schemas.microsoft.com/office/drawing/2014/main" xmlns="" id="{5BF19799-ACD5-4CBA-9B4C-0B27F784645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647488" y="6372225"/>
            <a:ext cx="239712" cy="9525"/>
          </a:xfrm>
          <a:prstGeom prst="rect">
            <a:avLst/>
          </a:prstGeom>
          <a:solidFill>
            <a:srgbClr val="CF0A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 dirty="0"/>
          </a:p>
        </p:txBody>
      </p:sp>
      <p:grpSp>
        <p:nvGrpSpPr>
          <p:cNvPr id="43" name="Grupa 42">
            <a:extLst>
              <a:ext uri="{FF2B5EF4-FFF2-40B4-BE49-F238E27FC236}">
                <a16:creationId xmlns:a16="http://schemas.microsoft.com/office/drawing/2014/main" xmlns="" id="{1B0CD509-B32C-4108-8A19-F691A3166D84}"/>
              </a:ext>
            </a:extLst>
          </p:cNvPr>
          <p:cNvGrpSpPr/>
          <p:nvPr userDrawn="1"/>
        </p:nvGrpSpPr>
        <p:grpSpPr>
          <a:xfrm>
            <a:off x="303213" y="6503988"/>
            <a:ext cx="2243138" cy="266700"/>
            <a:chOff x="303213" y="6503988"/>
            <a:chExt cx="2243138" cy="266700"/>
          </a:xfrm>
        </p:grpSpPr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xmlns="" id="{D91E814D-00CF-4DC7-9F3B-7EC56B3ACE2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55863" y="6577013"/>
              <a:ext cx="90488" cy="39688"/>
            </a:xfrm>
            <a:custGeom>
              <a:avLst/>
              <a:gdLst>
                <a:gd name="T0" fmla="*/ 8 w 57"/>
                <a:gd name="T1" fmla="*/ 3 h 25"/>
                <a:gd name="T2" fmla="*/ 0 w 57"/>
                <a:gd name="T3" fmla="*/ 3 h 25"/>
                <a:gd name="T4" fmla="*/ 0 w 57"/>
                <a:gd name="T5" fmla="*/ 0 h 25"/>
                <a:gd name="T6" fmla="*/ 20 w 57"/>
                <a:gd name="T7" fmla="*/ 0 h 25"/>
                <a:gd name="T8" fmla="*/ 20 w 57"/>
                <a:gd name="T9" fmla="*/ 3 h 25"/>
                <a:gd name="T10" fmla="*/ 13 w 57"/>
                <a:gd name="T11" fmla="*/ 3 h 25"/>
                <a:gd name="T12" fmla="*/ 13 w 57"/>
                <a:gd name="T13" fmla="*/ 25 h 25"/>
                <a:gd name="T14" fmla="*/ 8 w 57"/>
                <a:gd name="T15" fmla="*/ 25 h 25"/>
                <a:gd name="T16" fmla="*/ 8 w 57"/>
                <a:gd name="T17" fmla="*/ 3 h 25"/>
                <a:gd name="T18" fmla="*/ 53 w 57"/>
                <a:gd name="T19" fmla="*/ 25 h 25"/>
                <a:gd name="T20" fmla="*/ 57 w 57"/>
                <a:gd name="T21" fmla="*/ 25 h 25"/>
                <a:gd name="T22" fmla="*/ 57 w 57"/>
                <a:gd name="T23" fmla="*/ 0 h 25"/>
                <a:gd name="T24" fmla="*/ 53 w 57"/>
                <a:gd name="T25" fmla="*/ 0 h 25"/>
                <a:gd name="T26" fmla="*/ 44 w 57"/>
                <a:gd name="T27" fmla="*/ 12 h 25"/>
                <a:gd name="T28" fmla="*/ 36 w 57"/>
                <a:gd name="T29" fmla="*/ 0 h 25"/>
                <a:gd name="T30" fmla="*/ 32 w 57"/>
                <a:gd name="T31" fmla="*/ 0 h 25"/>
                <a:gd name="T32" fmla="*/ 32 w 57"/>
                <a:gd name="T33" fmla="*/ 25 h 25"/>
                <a:gd name="T34" fmla="*/ 36 w 57"/>
                <a:gd name="T35" fmla="*/ 25 h 25"/>
                <a:gd name="T36" fmla="*/ 36 w 57"/>
                <a:gd name="T37" fmla="*/ 6 h 25"/>
                <a:gd name="T38" fmla="*/ 44 w 57"/>
                <a:gd name="T39" fmla="*/ 18 h 25"/>
                <a:gd name="T40" fmla="*/ 44 w 57"/>
                <a:gd name="T41" fmla="*/ 18 h 25"/>
                <a:gd name="T42" fmla="*/ 53 w 57"/>
                <a:gd name="T43" fmla="*/ 6 h 25"/>
                <a:gd name="T44" fmla="*/ 53 w 57"/>
                <a:gd name="T4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25">
                  <a:moveTo>
                    <a:pt x="8" y="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3"/>
                  </a:lnTo>
                  <a:lnTo>
                    <a:pt x="13" y="3"/>
                  </a:lnTo>
                  <a:lnTo>
                    <a:pt x="13" y="25"/>
                  </a:lnTo>
                  <a:lnTo>
                    <a:pt x="8" y="25"/>
                  </a:lnTo>
                  <a:lnTo>
                    <a:pt x="8" y="3"/>
                  </a:lnTo>
                  <a:close/>
                  <a:moveTo>
                    <a:pt x="53" y="25"/>
                  </a:moveTo>
                  <a:lnTo>
                    <a:pt x="57" y="25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44" y="12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32" y="25"/>
                  </a:lnTo>
                  <a:lnTo>
                    <a:pt x="36" y="25"/>
                  </a:lnTo>
                  <a:lnTo>
                    <a:pt x="36" y="6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53" y="6"/>
                  </a:lnTo>
                  <a:lnTo>
                    <a:pt x="53" y="25"/>
                  </a:lnTo>
                  <a:close/>
                </a:path>
              </a:pathLst>
            </a:custGeom>
            <a:solidFill>
              <a:srgbClr val="333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  <p:sp>
          <p:nvSpPr>
            <p:cNvPr id="45" name="Freeform 6">
              <a:extLst>
                <a:ext uri="{FF2B5EF4-FFF2-40B4-BE49-F238E27FC236}">
                  <a16:creationId xmlns:a16="http://schemas.microsoft.com/office/drawing/2014/main" xmlns="" id="{7E684832-1FFA-414F-8536-1BF9659D64C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03213" y="6527800"/>
              <a:ext cx="519113" cy="223838"/>
            </a:xfrm>
            <a:custGeom>
              <a:avLst/>
              <a:gdLst>
                <a:gd name="T0" fmla="*/ 0 w 273"/>
                <a:gd name="T1" fmla="*/ 112 h 118"/>
                <a:gd name="T2" fmla="*/ 2 w 273"/>
                <a:gd name="T3" fmla="*/ 2 h 118"/>
                <a:gd name="T4" fmla="*/ 12 w 273"/>
                <a:gd name="T5" fmla="*/ 4 h 118"/>
                <a:gd name="T6" fmla="*/ 10 w 273"/>
                <a:gd name="T7" fmla="*/ 114 h 118"/>
                <a:gd name="T8" fmla="*/ 96 w 273"/>
                <a:gd name="T9" fmla="*/ 54 h 118"/>
                <a:gd name="T10" fmla="*/ 88 w 273"/>
                <a:gd name="T11" fmla="*/ 60 h 118"/>
                <a:gd name="T12" fmla="*/ 143 w 273"/>
                <a:gd name="T13" fmla="*/ 117 h 118"/>
                <a:gd name="T14" fmla="*/ 151 w 273"/>
                <a:gd name="T15" fmla="*/ 111 h 118"/>
                <a:gd name="T16" fmla="*/ 96 w 273"/>
                <a:gd name="T17" fmla="*/ 54 h 118"/>
                <a:gd name="T18" fmla="*/ 170 w 273"/>
                <a:gd name="T19" fmla="*/ 58 h 118"/>
                <a:gd name="T20" fmla="*/ 180 w 273"/>
                <a:gd name="T21" fmla="*/ 59 h 118"/>
                <a:gd name="T22" fmla="*/ 227 w 273"/>
                <a:gd name="T23" fmla="*/ 12 h 118"/>
                <a:gd name="T24" fmla="*/ 228 w 273"/>
                <a:gd name="T25" fmla="*/ 1 h 118"/>
                <a:gd name="T26" fmla="*/ 235 w 273"/>
                <a:gd name="T27" fmla="*/ 57 h 118"/>
                <a:gd name="T28" fmla="*/ 187 w 273"/>
                <a:gd name="T29" fmla="*/ 104 h 118"/>
                <a:gd name="T30" fmla="*/ 186 w 273"/>
                <a:gd name="T31" fmla="*/ 114 h 118"/>
                <a:gd name="T32" fmla="*/ 245 w 273"/>
                <a:gd name="T33" fmla="*/ 58 h 118"/>
                <a:gd name="T34" fmla="*/ 235 w 273"/>
                <a:gd name="T35" fmla="*/ 57 h 118"/>
                <a:gd name="T36" fmla="*/ 92 w 273"/>
                <a:gd name="T37" fmla="*/ 0 h 118"/>
                <a:gd name="T38" fmla="*/ 34 w 273"/>
                <a:gd name="T39" fmla="*/ 58 h 118"/>
                <a:gd name="T40" fmla="*/ 92 w 273"/>
                <a:gd name="T41" fmla="*/ 115 h 118"/>
                <a:gd name="T42" fmla="*/ 93 w 273"/>
                <a:gd name="T43" fmla="*/ 105 h 118"/>
                <a:gd name="T44" fmla="*/ 59 w 273"/>
                <a:gd name="T45" fmla="*/ 90 h 118"/>
                <a:gd name="T46" fmla="*/ 59 w 273"/>
                <a:gd name="T47" fmla="*/ 25 h 118"/>
                <a:gd name="T48" fmla="*/ 124 w 273"/>
                <a:gd name="T49" fmla="*/ 25 h 118"/>
                <a:gd name="T50" fmla="*/ 139 w 273"/>
                <a:gd name="T51" fmla="*/ 59 h 118"/>
                <a:gd name="T52" fmla="*/ 149 w 273"/>
                <a:gd name="T53" fmla="*/ 58 h 118"/>
                <a:gd name="T54" fmla="*/ 273 w 273"/>
                <a:gd name="T55" fmla="*/ 12 h 118"/>
                <a:gd name="T56" fmla="*/ 253 w 273"/>
                <a:gd name="T57" fmla="*/ 12 h 118"/>
                <a:gd name="T58" fmla="*/ 273 w 273"/>
                <a:gd name="T59" fmla="*/ 12 h 118"/>
                <a:gd name="T60" fmla="*/ 255 w 273"/>
                <a:gd name="T61" fmla="*/ 12 h 118"/>
                <a:gd name="T62" fmla="*/ 271 w 273"/>
                <a:gd name="T63" fmla="*/ 12 h 118"/>
                <a:gd name="T64" fmla="*/ 268 w 273"/>
                <a:gd name="T65" fmla="*/ 17 h 118"/>
                <a:gd name="T66" fmla="*/ 266 w 273"/>
                <a:gd name="T67" fmla="*/ 17 h 118"/>
                <a:gd name="T68" fmla="*/ 261 w 273"/>
                <a:gd name="T69" fmla="*/ 13 h 118"/>
                <a:gd name="T70" fmla="*/ 259 w 273"/>
                <a:gd name="T71" fmla="*/ 17 h 118"/>
                <a:gd name="T72" fmla="*/ 264 w 273"/>
                <a:gd name="T73" fmla="*/ 6 h 118"/>
                <a:gd name="T74" fmla="*/ 268 w 273"/>
                <a:gd name="T75" fmla="*/ 17 h 118"/>
                <a:gd name="T76" fmla="*/ 261 w 273"/>
                <a:gd name="T77" fmla="*/ 12 h 118"/>
                <a:gd name="T78" fmla="*/ 264 w 273"/>
                <a:gd name="T79" fmla="*/ 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3" h="118">
                  <a:moveTo>
                    <a:pt x="2" y="114"/>
                  </a:moveTo>
                  <a:cubicBezTo>
                    <a:pt x="1" y="114"/>
                    <a:pt x="0" y="113"/>
                    <a:pt x="0" y="1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2" y="3"/>
                    <a:pt x="12" y="4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3"/>
                    <a:pt x="11" y="114"/>
                    <a:pt x="10" y="114"/>
                  </a:cubicBezTo>
                  <a:lnTo>
                    <a:pt x="2" y="114"/>
                  </a:lnTo>
                  <a:close/>
                  <a:moveTo>
                    <a:pt x="96" y="54"/>
                  </a:moveTo>
                  <a:cubicBezTo>
                    <a:pt x="95" y="53"/>
                    <a:pt x="94" y="53"/>
                    <a:pt x="94" y="54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7" y="61"/>
                    <a:pt x="87" y="62"/>
                    <a:pt x="88" y="62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4" y="118"/>
                    <a:pt x="145" y="117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0"/>
                    <a:pt x="151" y="109"/>
                    <a:pt x="151" y="109"/>
                  </a:cubicBezTo>
                  <a:lnTo>
                    <a:pt x="96" y="54"/>
                  </a:lnTo>
                  <a:close/>
                  <a:moveTo>
                    <a:pt x="227" y="0"/>
                  </a:moveTo>
                  <a:cubicBezTo>
                    <a:pt x="195" y="0"/>
                    <a:pt x="170" y="26"/>
                    <a:pt x="170" y="58"/>
                  </a:cubicBezTo>
                  <a:cubicBezTo>
                    <a:pt x="170" y="58"/>
                    <a:pt x="170" y="59"/>
                    <a:pt x="171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8"/>
                    <a:pt x="181" y="58"/>
                  </a:cubicBezTo>
                  <a:cubicBezTo>
                    <a:pt x="181" y="33"/>
                    <a:pt x="202" y="12"/>
                    <a:pt x="227" y="12"/>
                  </a:cubicBezTo>
                  <a:cubicBezTo>
                    <a:pt x="227" y="12"/>
                    <a:pt x="228" y="12"/>
                    <a:pt x="228" y="11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28" y="0"/>
                    <a:pt x="227" y="0"/>
                    <a:pt x="227" y="0"/>
                  </a:cubicBezTo>
                  <a:moveTo>
                    <a:pt x="235" y="57"/>
                  </a:moveTo>
                  <a:cubicBezTo>
                    <a:pt x="233" y="57"/>
                    <a:pt x="233" y="58"/>
                    <a:pt x="233" y="58"/>
                  </a:cubicBezTo>
                  <a:cubicBezTo>
                    <a:pt x="233" y="83"/>
                    <a:pt x="213" y="104"/>
                    <a:pt x="187" y="104"/>
                  </a:cubicBezTo>
                  <a:cubicBezTo>
                    <a:pt x="187" y="104"/>
                    <a:pt x="186" y="104"/>
                    <a:pt x="186" y="10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6" y="115"/>
                    <a:pt x="187" y="116"/>
                    <a:pt x="187" y="116"/>
                  </a:cubicBezTo>
                  <a:cubicBezTo>
                    <a:pt x="219" y="116"/>
                    <a:pt x="245" y="90"/>
                    <a:pt x="245" y="58"/>
                  </a:cubicBezTo>
                  <a:cubicBezTo>
                    <a:pt x="245" y="58"/>
                    <a:pt x="245" y="57"/>
                    <a:pt x="244" y="57"/>
                  </a:cubicBezTo>
                  <a:lnTo>
                    <a:pt x="235" y="57"/>
                  </a:lnTo>
                  <a:close/>
                  <a:moveTo>
                    <a:pt x="132" y="17"/>
                  </a:moveTo>
                  <a:cubicBezTo>
                    <a:pt x="121" y="6"/>
                    <a:pt x="107" y="0"/>
                    <a:pt x="92" y="0"/>
                  </a:cubicBezTo>
                  <a:cubicBezTo>
                    <a:pt x="76" y="0"/>
                    <a:pt x="62" y="6"/>
                    <a:pt x="51" y="17"/>
                  </a:cubicBezTo>
                  <a:cubicBezTo>
                    <a:pt x="40" y="28"/>
                    <a:pt x="34" y="42"/>
                    <a:pt x="34" y="58"/>
                  </a:cubicBezTo>
                  <a:cubicBezTo>
                    <a:pt x="34" y="73"/>
                    <a:pt x="40" y="88"/>
                    <a:pt x="51" y="99"/>
                  </a:cubicBezTo>
                  <a:cubicBezTo>
                    <a:pt x="62" y="109"/>
                    <a:pt x="76" y="115"/>
                    <a:pt x="92" y="115"/>
                  </a:cubicBezTo>
                  <a:cubicBezTo>
                    <a:pt x="92" y="115"/>
                    <a:pt x="93" y="115"/>
                    <a:pt x="93" y="114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93" y="104"/>
                    <a:pt x="92" y="104"/>
                    <a:pt x="92" y="104"/>
                  </a:cubicBezTo>
                  <a:cubicBezTo>
                    <a:pt x="79" y="104"/>
                    <a:pt x="68" y="99"/>
                    <a:pt x="59" y="90"/>
                  </a:cubicBezTo>
                  <a:cubicBezTo>
                    <a:pt x="50" y="82"/>
                    <a:pt x="46" y="70"/>
                    <a:pt x="46" y="58"/>
                  </a:cubicBezTo>
                  <a:cubicBezTo>
                    <a:pt x="46" y="46"/>
                    <a:pt x="50" y="34"/>
                    <a:pt x="59" y="25"/>
                  </a:cubicBezTo>
                  <a:cubicBezTo>
                    <a:pt x="68" y="17"/>
                    <a:pt x="79" y="12"/>
                    <a:pt x="92" y="12"/>
                  </a:cubicBezTo>
                  <a:cubicBezTo>
                    <a:pt x="104" y="12"/>
                    <a:pt x="115" y="17"/>
                    <a:pt x="124" y="25"/>
                  </a:cubicBezTo>
                  <a:cubicBezTo>
                    <a:pt x="133" y="34"/>
                    <a:pt x="138" y="46"/>
                    <a:pt x="138" y="58"/>
                  </a:cubicBezTo>
                  <a:cubicBezTo>
                    <a:pt x="138" y="58"/>
                    <a:pt x="138" y="59"/>
                    <a:pt x="139" y="59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9" y="59"/>
                    <a:pt x="149" y="58"/>
                    <a:pt x="149" y="58"/>
                  </a:cubicBezTo>
                  <a:cubicBezTo>
                    <a:pt x="149" y="42"/>
                    <a:pt x="143" y="28"/>
                    <a:pt x="132" y="17"/>
                  </a:cubicBezTo>
                  <a:moveTo>
                    <a:pt x="273" y="12"/>
                  </a:moveTo>
                  <a:cubicBezTo>
                    <a:pt x="273" y="6"/>
                    <a:pt x="270" y="2"/>
                    <a:pt x="263" y="2"/>
                  </a:cubicBezTo>
                  <a:cubicBezTo>
                    <a:pt x="257" y="2"/>
                    <a:pt x="253" y="6"/>
                    <a:pt x="253" y="12"/>
                  </a:cubicBezTo>
                  <a:cubicBezTo>
                    <a:pt x="253" y="17"/>
                    <a:pt x="257" y="22"/>
                    <a:pt x="263" y="22"/>
                  </a:cubicBezTo>
                  <a:cubicBezTo>
                    <a:pt x="270" y="22"/>
                    <a:pt x="273" y="17"/>
                    <a:pt x="273" y="12"/>
                  </a:cubicBezTo>
                  <a:moveTo>
                    <a:pt x="263" y="21"/>
                  </a:moveTo>
                  <a:cubicBezTo>
                    <a:pt x="258" y="21"/>
                    <a:pt x="255" y="17"/>
                    <a:pt x="255" y="12"/>
                  </a:cubicBezTo>
                  <a:cubicBezTo>
                    <a:pt x="255" y="7"/>
                    <a:pt x="258" y="3"/>
                    <a:pt x="263" y="3"/>
                  </a:cubicBezTo>
                  <a:cubicBezTo>
                    <a:pt x="268" y="3"/>
                    <a:pt x="271" y="7"/>
                    <a:pt x="271" y="12"/>
                  </a:cubicBezTo>
                  <a:cubicBezTo>
                    <a:pt x="271" y="17"/>
                    <a:pt x="268" y="21"/>
                    <a:pt x="263" y="21"/>
                  </a:cubicBezTo>
                  <a:moveTo>
                    <a:pt x="268" y="17"/>
                  </a:moveTo>
                  <a:cubicBezTo>
                    <a:pt x="268" y="17"/>
                    <a:pt x="268" y="17"/>
                    <a:pt x="268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3" y="13"/>
                    <a:pt x="263" y="13"/>
                    <a:pt x="263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7"/>
                    <a:pt x="261" y="17"/>
                    <a:pt x="261" y="17"/>
                  </a:cubicBezTo>
                  <a:cubicBezTo>
                    <a:pt x="259" y="17"/>
                    <a:pt x="259" y="17"/>
                    <a:pt x="259" y="17"/>
                  </a:cubicBezTo>
                  <a:cubicBezTo>
                    <a:pt x="259" y="6"/>
                    <a:pt x="259" y="6"/>
                    <a:pt x="259" y="6"/>
                  </a:cubicBezTo>
                  <a:cubicBezTo>
                    <a:pt x="264" y="6"/>
                    <a:pt x="264" y="6"/>
                    <a:pt x="264" y="6"/>
                  </a:cubicBezTo>
                  <a:cubicBezTo>
                    <a:pt x="269" y="6"/>
                    <a:pt x="269" y="13"/>
                    <a:pt x="265" y="13"/>
                  </a:cubicBezTo>
                  <a:lnTo>
                    <a:pt x="268" y="17"/>
                  </a:lnTo>
                  <a:close/>
                  <a:moveTo>
                    <a:pt x="261" y="8"/>
                  </a:moveTo>
                  <a:cubicBezTo>
                    <a:pt x="261" y="12"/>
                    <a:pt x="261" y="12"/>
                    <a:pt x="261" y="12"/>
                  </a:cubicBezTo>
                  <a:cubicBezTo>
                    <a:pt x="264" y="12"/>
                    <a:pt x="264" y="12"/>
                    <a:pt x="264" y="12"/>
                  </a:cubicBezTo>
                  <a:cubicBezTo>
                    <a:pt x="267" y="12"/>
                    <a:pt x="267" y="8"/>
                    <a:pt x="264" y="8"/>
                  </a:cubicBezTo>
                  <a:lnTo>
                    <a:pt x="261" y="8"/>
                  </a:lnTo>
                  <a:close/>
                </a:path>
              </a:pathLst>
            </a:custGeom>
            <a:solidFill>
              <a:srgbClr val="555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  <p:sp>
          <p:nvSpPr>
            <p:cNvPr id="46" name="Freeform 7">
              <a:extLst>
                <a:ext uri="{FF2B5EF4-FFF2-40B4-BE49-F238E27FC236}">
                  <a16:creationId xmlns:a16="http://schemas.microsoft.com/office/drawing/2014/main" xmlns="" id="{D766BDFF-5730-4B38-8078-FDBDCE93825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89000" y="6503988"/>
              <a:ext cx="1508125" cy="266700"/>
            </a:xfrm>
            <a:custGeom>
              <a:avLst/>
              <a:gdLst>
                <a:gd name="T0" fmla="*/ 74 w 792"/>
                <a:gd name="T1" fmla="*/ 51 h 140"/>
                <a:gd name="T2" fmla="*/ 96 w 792"/>
                <a:gd name="T3" fmla="*/ 57 h 140"/>
                <a:gd name="T4" fmla="*/ 89 w 792"/>
                <a:gd name="T5" fmla="*/ 57 h 140"/>
                <a:gd name="T6" fmla="*/ 162 w 792"/>
                <a:gd name="T7" fmla="*/ 51 h 140"/>
                <a:gd name="T8" fmla="*/ 138 w 792"/>
                <a:gd name="T9" fmla="*/ 51 h 140"/>
                <a:gd name="T10" fmla="*/ 138 w 792"/>
                <a:gd name="T11" fmla="*/ 97 h 140"/>
                <a:gd name="T12" fmla="*/ 162 w 792"/>
                <a:gd name="T13" fmla="*/ 97 h 140"/>
                <a:gd name="T14" fmla="*/ 201 w 792"/>
                <a:gd name="T15" fmla="*/ 97 h 140"/>
                <a:gd name="T16" fmla="*/ 193 w 792"/>
                <a:gd name="T17" fmla="*/ 97 h 140"/>
                <a:gd name="T18" fmla="*/ 225 w 792"/>
                <a:gd name="T19" fmla="*/ 97 h 140"/>
                <a:gd name="T20" fmla="*/ 258 w 792"/>
                <a:gd name="T21" fmla="*/ 97 h 140"/>
                <a:gd name="T22" fmla="*/ 256 w 792"/>
                <a:gd name="T23" fmla="*/ 51 h 140"/>
                <a:gd name="T24" fmla="*/ 323 w 792"/>
                <a:gd name="T25" fmla="*/ 51 h 140"/>
                <a:gd name="T26" fmla="*/ 295 w 792"/>
                <a:gd name="T27" fmla="*/ 51 h 140"/>
                <a:gd name="T28" fmla="*/ 295 w 792"/>
                <a:gd name="T29" fmla="*/ 97 h 140"/>
                <a:gd name="T30" fmla="*/ 325 w 792"/>
                <a:gd name="T31" fmla="*/ 97 h 140"/>
                <a:gd name="T32" fmla="*/ 323 w 792"/>
                <a:gd name="T33" fmla="*/ 51 h 140"/>
                <a:gd name="T34" fmla="*/ 404 w 792"/>
                <a:gd name="T35" fmla="*/ 79 h 140"/>
                <a:gd name="T36" fmla="*/ 380 w 792"/>
                <a:gd name="T37" fmla="*/ 58 h 140"/>
                <a:gd name="T38" fmla="*/ 373 w 792"/>
                <a:gd name="T39" fmla="*/ 51 h 140"/>
                <a:gd name="T40" fmla="*/ 470 w 792"/>
                <a:gd name="T41" fmla="*/ 74 h 140"/>
                <a:gd name="T42" fmla="*/ 447 w 792"/>
                <a:gd name="T43" fmla="*/ 98 h 140"/>
                <a:gd name="T44" fmla="*/ 430 w 792"/>
                <a:gd name="T45" fmla="*/ 74 h 140"/>
                <a:gd name="T46" fmla="*/ 447 w 792"/>
                <a:gd name="T47" fmla="*/ 91 h 140"/>
                <a:gd name="T48" fmla="*/ 529 w 792"/>
                <a:gd name="T49" fmla="*/ 66 h 140"/>
                <a:gd name="T50" fmla="*/ 492 w 792"/>
                <a:gd name="T51" fmla="*/ 97 h 140"/>
                <a:gd name="T52" fmla="*/ 509 w 792"/>
                <a:gd name="T53" fmla="*/ 81 h 140"/>
                <a:gd name="T54" fmla="*/ 530 w 792"/>
                <a:gd name="T55" fmla="*/ 95 h 140"/>
                <a:gd name="T56" fmla="*/ 513 w 792"/>
                <a:gd name="T57" fmla="*/ 74 h 140"/>
                <a:gd name="T58" fmla="*/ 513 w 792"/>
                <a:gd name="T59" fmla="*/ 58 h 140"/>
                <a:gd name="T60" fmla="*/ 594 w 792"/>
                <a:gd name="T61" fmla="*/ 86 h 140"/>
                <a:gd name="T62" fmla="*/ 565 w 792"/>
                <a:gd name="T63" fmla="*/ 86 h 140"/>
                <a:gd name="T64" fmla="*/ 562 w 792"/>
                <a:gd name="T65" fmla="*/ 97 h 140"/>
                <a:gd name="T66" fmla="*/ 580 w 792"/>
                <a:gd name="T67" fmla="*/ 65 h 140"/>
                <a:gd name="T68" fmla="*/ 597 w 792"/>
                <a:gd name="T69" fmla="*/ 97 h 140"/>
                <a:gd name="T70" fmla="*/ 673 w 792"/>
                <a:gd name="T71" fmla="*/ 97 h 140"/>
                <a:gd name="T72" fmla="*/ 624 w 792"/>
                <a:gd name="T73" fmla="*/ 97 h 140"/>
                <a:gd name="T74" fmla="*/ 661 w 792"/>
                <a:gd name="T75" fmla="*/ 87 h 140"/>
                <a:gd name="T76" fmla="*/ 639 w 792"/>
                <a:gd name="T77" fmla="*/ 80 h 140"/>
                <a:gd name="T78" fmla="*/ 731 w 792"/>
                <a:gd name="T79" fmla="*/ 95 h 140"/>
                <a:gd name="T80" fmla="*/ 714 w 792"/>
                <a:gd name="T81" fmla="*/ 51 h 140"/>
                <a:gd name="T82" fmla="*/ 700 w 792"/>
                <a:gd name="T83" fmla="*/ 97 h 140"/>
                <a:gd name="T84" fmla="*/ 723 w 792"/>
                <a:gd name="T85" fmla="*/ 97 h 140"/>
                <a:gd name="T86" fmla="*/ 714 w 792"/>
                <a:gd name="T87" fmla="*/ 58 h 140"/>
                <a:gd name="T88" fmla="*/ 700 w 792"/>
                <a:gd name="T89" fmla="*/ 74 h 140"/>
                <a:gd name="T90" fmla="*/ 752 w 792"/>
                <a:gd name="T91" fmla="*/ 51 h 140"/>
                <a:gd name="T92" fmla="*/ 792 w 792"/>
                <a:gd name="T93" fmla="*/ 73 h 140"/>
                <a:gd name="T94" fmla="*/ 759 w 792"/>
                <a:gd name="T95" fmla="*/ 58 h 140"/>
                <a:gd name="T96" fmla="*/ 769 w 792"/>
                <a:gd name="T97" fmla="*/ 90 h 140"/>
                <a:gd name="T98" fmla="*/ 60 w 792"/>
                <a:gd name="T99" fmla="*/ 0 h 140"/>
                <a:gd name="T100" fmla="*/ 5 w 792"/>
                <a:gd name="T101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92" h="140">
                  <a:moveTo>
                    <a:pt x="89" y="57"/>
                  </a:moveTo>
                  <a:cubicBezTo>
                    <a:pt x="74" y="57"/>
                    <a:pt x="74" y="57"/>
                    <a:pt x="74" y="57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89" y="97"/>
                    <a:pt x="89" y="97"/>
                    <a:pt x="89" y="97"/>
                  </a:cubicBezTo>
                  <a:lnTo>
                    <a:pt x="89" y="57"/>
                  </a:lnTo>
                  <a:close/>
                  <a:moveTo>
                    <a:pt x="169" y="97"/>
                  </a:moveTo>
                  <a:cubicBezTo>
                    <a:pt x="169" y="51"/>
                    <a:pt x="169" y="51"/>
                    <a:pt x="169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8" y="51"/>
                    <a:pt x="138" y="51"/>
                    <a:pt x="138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2" y="97"/>
                    <a:pt x="162" y="97"/>
                    <a:pt x="162" y="97"/>
                  </a:cubicBezTo>
                  <a:lnTo>
                    <a:pt x="169" y="97"/>
                  </a:lnTo>
                  <a:close/>
                  <a:moveTo>
                    <a:pt x="193" y="97"/>
                  </a:moveTo>
                  <a:cubicBezTo>
                    <a:pt x="201" y="97"/>
                    <a:pt x="201" y="97"/>
                    <a:pt x="201" y="97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193" y="51"/>
                    <a:pt x="193" y="51"/>
                    <a:pt x="193" y="51"/>
                  </a:cubicBezTo>
                  <a:lnTo>
                    <a:pt x="193" y="97"/>
                  </a:lnTo>
                  <a:close/>
                  <a:moveTo>
                    <a:pt x="230" y="51"/>
                  </a:moveTo>
                  <a:cubicBezTo>
                    <a:pt x="225" y="51"/>
                    <a:pt x="225" y="51"/>
                    <a:pt x="225" y="51"/>
                  </a:cubicBezTo>
                  <a:cubicBezTo>
                    <a:pt x="225" y="97"/>
                    <a:pt x="225" y="97"/>
                    <a:pt x="225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58" y="97"/>
                    <a:pt x="258" y="97"/>
                    <a:pt x="258" y="97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83"/>
                    <a:pt x="256" y="83"/>
                    <a:pt x="256" y="83"/>
                  </a:cubicBezTo>
                  <a:lnTo>
                    <a:pt x="230" y="51"/>
                  </a:lnTo>
                  <a:close/>
                  <a:moveTo>
                    <a:pt x="323" y="51"/>
                  </a:moveTo>
                  <a:cubicBezTo>
                    <a:pt x="314" y="51"/>
                    <a:pt x="314" y="51"/>
                    <a:pt x="314" y="5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51"/>
                    <a:pt x="295" y="51"/>
                    <a:pt x="295" y="51"/>
                  </a:cubicBezTo>
                  <a:cubicBezTo>
                    <a:pt x="288" y="51"/>
                    <a:pt x="288" y="51"/>
                    <a:pt x="288" y="51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95" y="76"/>
                    <a:pt x="295" y="76"/>
                    <a:pt x="295" y="76"/>
                  </a:cubicBezTo>
                  <a:cubicBezTo>
                    <a:pt x="316" y="97"/>
                    <a:pt x="316" y="97"/>
                    <a:pt x="316" y="97"/>
                  </a:cubicBezTo>
                  <a:cubicBezTo>
                    <a:pt x="325" y="97"/>
                    <a:pt x="325" y="97"/>
                    <a:pt x="325" y="97"/>
                  </a:cubicBezTo>
                  <a:cubicBezTo>
                    <a:pt x="325" y="96"/>
                    <a:pt x="325" y="96"/>
                    <a:pt x="325" y="96"/>
                  </a:cubicBezTo>
                  <a:cubicBezTo>
                    <a:pt x="302" y="73"/>
                    <a:pt x="302" y="73"/>
                    <a:pt x="302" y="73"/>
                  </a:cubicBezTo>
                  <a:cubicBezTo>
                    <a:pt x="323" y="51"/>
                    <a:pt x="323" y="51"/>
                    <a:pt x="323" y="51"/>
                  </a:cubicBezTo>
                  <a:close/>
                  <a:moveTo>
                    <a:pt x="380" y="97"/>
                  </a:moveTo>
                  <a:cubicBezTo>
                    <a:pt x="380" y="79"/>
                    <a:pt x="380" y="79"/>
                    <a:pt x="380" y="79"/>
                  </a:cubicBezTo>
                  <a:cubicBezTo>
                    <a:pt x="404" y="79"/>
                    <a:pt x="404" y="79"/>
                    <a:pt x="404" y="79"/>
                  </a:cubicBezTo>
                  <a:cubicBezTo>
                    <a:pt x="404" y="72"/>
                    <a:pt x="404" y="72"/>
                    <a:pt x="404" y="72"/>
                  </a:cubicBezTo>
                  <a:cubicBezTo>
                    <a:pt x="380" y="72"/>
                    <a:pt x="380" y="72"/>
                    <a:pt x="380" y="72"/>
                  </a:cubicBezTo>
                  <a:cubicBezTo>
                    <a:pt x="380" y="58"/>
                    <a:pt x="380" y="58"/>
                    <a:pt x="380" y="58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5" y="51"/>
                    <a:pt x="405" y="51"/>
                    <a:pt x="405" y="51"/>
                  </a:cubicBezTo>
                  <a:cubicBezTo>
                    <a:pt x="373" y="51"/>
                    <a:pt x="373" y="51"/>
                    <a:pt x="373" y="51"/>
                  </a:cubicBezTo>
                  <a:cubicBezTo>
                    <a:pt x="373" y="97"/>
                    <a:pt x="373" y="97"/>
                    <a:pt x="373" y="97"/>
                  </a:cubicBezTo>
                  <a:lnTo>
                    <a:pt x="380" y="97"/>
                  </a:lnTo>
                  <a:close/>
                  <a:moveTo>
                    <a:pt x="470" y="74"/>
                  </a:moveTo>
                  <a:cubicBezTo>
                    <a:pt x="470" y="62"/>
                    <a:pt x="462" y="50"/>
                    <a:pt x="447" y="50"/>
                  </a:cubicBezTo>
                  <a:cubicBezTo>
                    <a:pt x="433" y="50"/>
                    <a:pt x="423" y="60"/>
                    <a:pt x="423" y="74"/>
                  </a:cubicBezTo>
                  <a:cubicBezTo>
                    <a:pt x="423" y="86"/>
                    <a:pt x="431" y="98"/>
                    <a:pt x="447" y="98"/>
                  </a:cubicBezTo>
                  <a:cubicBezTo>
                    <a:pt x="462" y="98"/>
                    <a:pt x="470" y="86"/>
                    <a:pt x="470" y="74"/>
                  </a:cubicBezTo>
                  <a:moveTo>
                    <a:pt x="447" y="91"/>
                  </a:moveTo>
                  <a:cubicBezTo>
                    <a:pt x="435" y="91"/>
                    <a:pt x="430" y="82"/>
                    <a:pt x="430" y="74"/>
                  </a:cubicBezTo>
                  <a:cubicBezTo>
                    <a:pt x="430" y="64"/>
                    <a:pt x="436" y="57"/>
                    <a:pt x="447" y="57"/>
                  </a:cubicBezTo>
                  <a:cubicBezTo>
                    <a:pt x="458" y="57"/>
                    <a:pt x="463" y="66"/>
                    <a:pt x="463" y="74"/>
                  </a:cubicBezTo>
                  <a:cubicBezTo>
                    <a:pt x="463" y="83"/>
                    <a:pt x="458" y="91"/>
                    <a:pt x="447" y="91"/>
                  </a:cubicBezTo>
                  <a:moveTo>
                    <a:pt x="530" y="95"/>
                  </a:moveTo>
                  <a:cubicBezTo>
                    <a:pt x="517" y="80"/>
                    <a:pt x="517" y="80"/>
                    <a:pt x="517" y="80"/>
                  </a:cubicBezTo>
                  <a:cubicBezTo>
                    <a:pt x="526" y="79"/>
                    <a:pt x="529" y="72"/>
                    <a:pt x="529" y="66"/>
                  </a:cubicBezTo>
                  <a:cubicBezTo>
                    <a:pt x="529" y="58"/>
                    <a:pt x="524" y="51"/>
                    <a:pt x="513" y="51"/>
                  </a:cubicBezTo>
                  <a:cubicBezTo>
                    <a:pt x="506" y="51"/>
                    <a:pt x="499" y="51"/>
                    <a:pt x="492" y="51"/>
                  </a:cubicBezTo>
                  <a:cubicBezTo>
                    <a:pt x="492" y="97"/>
                    <a:pt x="492" y="97"/>
                    <a:pt x="492" y="97"/>
                  </a:cubicBezTo>
                  <a:cubicBezTo>
                    <a:pt x="499" y="97"/>
                    <a:pt x="499" y="97"/>
                    <a:pt x="499" y="97"/>
                  </a:cubicBezTo>
                  <a:cubicBezTo>
                    <a:pt x="499" y="81"/>
                    <a:pt x="499" y="81"/>
                    <a:pt x="499" y="81"/>
                  </a:cubicBezTo>
                  <a:cubicBezTo>
                    <a:pt x="509" y="81"/>
                    <a:pt x="509" y="81"/>
                    <a:pt x="509" y="81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31" y="97"/>
                    <a:pt x="531" y="97"/>
                    <a:pt x="531" y="97"/>
                  </a:cubicBezTo>
                  <a:lnTo>
                    <a:pt x="530" y="95"/>
                  </a:lnTo>
                  <a:close/>
                  <a:moveTo>
                    <a:pt x="513" y="58"/>
                  </a:moveTo>
                  <a:cubicBezTo>
                    <a:pt x="519" y="58"/>
                    <a:pt x="522" y="62"/>
                    <a:pt x="522" y="66"/>
                  </a:cubicBezTo>
                  <a:cubicBezTo>
                    <a:pt x="522" y="70"/>
                    <a:pt x="519" y="74"/>
                    <a:pt x="513" y="74"/>
                  </a:cubicBezTo>
                  <a:cubicBezTo>
                    <a:pt x="499" y="74"/>
                    <a:pt x="499" y="74"/>
                    <a:pt x="499" y="74"/>
                  </a:cubicBezTo>
                  <a:cubicBezTo>
                    <a:pt x="499" y="58"/>
                    <a:pt x="499" y="58"/>
                    <a:pt x="499" y="58"/>
                  </a:cubicBezTo>
                  <a:lnTo>
                    <a:pt x="513" y="58"/>
                  </a:lnTo>
                  <a:close/>
                  <a:moveTo>
                    <a:pt x="614" y="51"/>
                  </a:moveTo>
                  <a:cubicBezTo>
                    <a:pt x="605" y="51"/>
                    <a:pt x="605" y="51"/>
                    <a:pt x="605" y="51"/>
                  </a:cubicBezTo>
                  <a:cubicBezTo>
                    <a:pt x="594" y="86"/>
                    <a:pt x="594" y="86"/>
                    <a:pt x="594" y="86"/>
                  </a:cubicBezTo>
                  <a:cubicBezTo>
                    <a:pt x="582" y="51"/>
                    <a:pt x="582" y="51"/>
                    <a:pt x="582" y="51"/>
                  </a:cubicBezTo>
                  <a:cubicBezTo>
                    <a:pt x="577" y="51"/>
                    <a:pt x="577" y="51"/>
                    <a:pt x="577" y="51"/>
                  </a:cubicBezTo>
                  <a:cubicBezTo>
                    <a:pt x="565" y="86"/>
                    <a:pt x="565" y="86"/>
                    <a:pt x="565" y="86"/>
                  </a:cubicBezTo>
                  <a:cubicBezTo>
                    <a:pt x="554" y="51"/>
                    <a:pt x="554" y="51"/>
                    <a:pt x="554" y="51"/>
                  </a:cubicBezTo>
                  <a:cubicBezTo>
                    <a:pt x="545" y="51"/>
                    <a:pt x="545" y="51"/>
                    <a:pt x="545" y="51"/>
                  </a:cubicBezTo>
                  <a:cubicBezTo>
                    <a:pt x="562" y="97"/>
                    <a:pt x="562" y="97"/>
                    <a:pt x="562" y="97"/>
                  </a:cubicBezTo>
                  <a:cubicBezTo>
                    <a:pt x="568" y="97"/>
                    <a:pt x="568" y="97"/>
                    <a:pt x="568" y="97"/>
                  </a:cubicBezTo>
                  <a:cubicBezTo>
                    <a:pt x="575" y="81"/>
                    <a:pt x="575" y="81"/>
                    <a:pt x="575" y="81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85" y="81"/>
                    <a:pt x="585" y="81"/>
                    <a:pt x="585" y="81"/>
                  </a:cubicBezTo>
                  <a:cubicBezTo>
                    <a:pt x="591" y="97"/>
                    <a:pt x="591" y="97"/>
                    <a:pt x="591" y="97"/>
                  </a:cubicBezTo>
                  <a:cubicBezTo>
                    <a:pt x="597" y="97"/>
                    <a:pt x="597" y="97"/>
                    <a:pt x="597" y="97"/>
                  </a:cubicBezTo>
                  <a:lnTo>
                    <a:pt x="614" y="51"/>
                  </a:lnTo>
                  <a:close/>
                  <a:moveTo>
                    <a:pt x="665" y="97"/>
                  </a:moveTo>
                  <a:cubicBezTo>
                    <a:pt x="673" y="97"/>
                    <a:pt x="673" y="97"/>
                    <a:pt x="673" y="97"/>
                  </a:cubicBezTo>
                  <a:cubicBezTo>
                    <a:pt x="653" y="51"/>
                    <a:pt x="653" y="51"/>
                    <a:pt x="653" y="51"/>
                  </a:cubicBezTo>
                  <a:cubicBezTo>
                    <a:pt x="645" y="51"/>
                    <a:pt x="645" y="51"/>
                    <a:pt x="645" y="51"/>
                  </a:cubicBezTo>
                  <a:cubicBezTo>
                    <a:pt x="624" y="97"/>
                    <a:pt x="624" y="97"/>
                    <a:pt x="624" y="97"/>
                  </a:cubicBezTo>
                  <a:cubicBezTo>
                    <a:pt x="632" y="97"/>
                    <a:pt x="632" y="97"/>
                    <a:pt x="632" y="97"/>
                  </a:cubicBezTo>
                  <a:cubicBezTo>
                    <a:pt x="636" y="87"/>
                    <a:pt x="636" y="87"/>
                    <a:pt x="636" y="87"/>
                  </a:cubicBezTo>
                  <a:cubicBezTo>
                    <a:pt x="661" y="87"/>
                    <a:pt x="661" y="87"/>
                    <a:pt x="661" y="87"/>
                  </a:cubicBezTo>
                  <a:lnTo>
                    <a:pt x="665" y="97"/>
                  </a:lnTo>
                  <a:close/>
                  <a:moveTo>
                    <a:pt x="658" y="80"/>
                  </a:moveTo>
                  <a:cubicBezTo>
                    <a:pt x="639" y="80"/>
                    <a:pt x="639" y="80"/>
                    <a:pt x="639" y="80"/>
                  </a:cubicBezTo>
                  <a:cubicBezTo>
                    <a:pt x="649" y="59"/>
                    <a:pt x="649" y="59"/>
                    <a:pt x="649" y="59"/>
                  </a:cubicBezTo>
                  <a:lnTo>
                    <a:pt x="658" y="80"/>
                  </a:lnTo>
                  <a:close/>
                  <a:moveTo>
                    <a:pt x="731" y="95"/>
                  </a:moveTo>
                  <a:cubicBezTo>
                    <a:pt x="717" y="80"/>
                    <a:pt x="717" y="80"/>
                    <a:pt x="717" y="80"/>
                  </a:cubicBezTo>
                  <a:cubicBezTo>
                    <a:pt x="726" y="79"/>
                    <a:pt x="730" y="72"/>
                    <a:pt x="730" y="66"/>
                  </a:cubicBezTo>
                  <a:cubicBezTo>
                    <a:pt x="730" y="58"/>
                    <a:pt x="724" y="51"/>
                    <a:pt x="714" y="51"/>
                  </a:cubicBezTo>
                  <a:cubicBezTo>
                    <a:pt x="706" y="51"/>
                    <a:pt x="699" y="51"/>
                    <a:pt x="692" y="51"/>
                  </a:cubicBezTo>
                  <a:cubicBezTo>
                    <a:pt x="692" y="97"/>
                    <a:pt x="692" y="97"/>
                    <a:pt x="692" y="97"/>
                  </a:cubicBezTo>
                  <a:cubicBezTo>
                    <a:pt x="700" y="97"/>
                    <a:pt x="700" y="97"/>
                    <a:pt x="700" y="97"/>
                  </a:cubicBezTo>
                  <a:cubicBezTo>
                    <a:pt x="700" y="81"/>
                    <a:pt x="700" y="81"/>
                    <a:pt x="700" y="81"/>
                  </a:cubicBezTo>
                  <a:cubicBezTo>
                    <a:pt x="709" y="81"/>
                    <a:pt x="709" y="81"/>
                    <a:pt x="709" y="81"/>
                  </a:cubicBezTo>
                  <a:cubicBezTo>
                    <a:pt x="723" y="97"/>
                    <a:pt x="723" y="97"/>
                    <a:pt x="723" y="97"/>
                  </a:cubicBezTo>
                  <a:cubicBezTo>
                    <a:pt x="732" y="97"/>
                    <a:pt x="732" y="97"/>
                    <a:pt x="732" y="97"/>
                  </a:cubicBezTo>
                  <a:lnTo>
                    <a:pt x="731" y="95"/>
                  </a:lnTo>
                  <a:close/>
                  <a:moveTo>
                    <a:pt x="714" y="58"/>
                  </a:moveTo>
                  <a:cubicBezTo>
                    <a:pt x="720" y="58"/>
                    <a:pt x="722" y="62"/>
                    <a:pt x="722" y="66"/>
                  </a:cubicBezTo>
                  <a:cubicBezTo>
                    <a:pt x="722" y="70"/>
                    <a:pt x="720" y="74"/>
                    <a:pt x="713" y="74"/>
                  </a:cubicBezTo>
                  <a:cubicBezTo>
                    <a:pt x="700" y="74"/>
                    <a:pt x="700" y="74"/>
                    <a:pt x="700" y="74"/>
                  </a:cubicBezTo>
                  <a:cubicBezTo>
                    <a:pt x="700" y="58"/>
                    <a:pt x="700" y="58"/>
                    <a:pt x="700" y="58"/>
                  </a:cubicBezTo>
                  <a:lnTo>
                    <a:pt x="714" y="58"/>
                  </a:lnTo>
                  <a:close/>
                  <a:moveTo>
                    <a:pt x="752" y="51"/>
                  </a:moveTo>
                  <a:cubicBezTo>
                    <a:pt x="752" y="97"/>
                    <a:pt x="752" y="97"/>
                    <a:pt x="752" y="97"/>
                  </a:cubicBezTo>
                  <a:cubicBezTo>
                    <a:pt x="769" y="97"/>
                    <a:pt x="769" y="97"/>
                    <a:pt x="769" y="97"/>
                  </a:cubicBezTo>
                  <a:cubicBezTo>
                    <a:pt x="785" y="97"/>
                    <a:pt x="792" y="85"/>
                    <a:pt x="792" y="73"/>
                  </a:cubicBezTo>
                  <a:cubicBezTo>
                    <a:pt x="792" y="62"/>
                    <a:pt x="785" y="51"/>
                    <a:pt x="769" y="51"/>
                  </a:cubicBezTo>
                  <a:lnTo>
                    <a:pt x="752" y="51"/>
                  </a:lnTo>
                  <a:close/>
                  <a:moveTo>
                    <a:pt x="759" y="58"/>
                  </a:moveTo>
                  <a:cubicBezTo>
                    <a:pt x="769" y="58"/>
                    <a:pt x="769" y="58"/>
                    <a:pt x="769" y="58"/>
                  </a:cubicBezTo>
                  <a:cubicBezTo>
                    <a:pt x="780" y="58"/>
                    <a:pt x="785" y="66"/>
                    <a:pt x="785" y="73"/>
                  </a:cubicBezTo>
                  <a:cubicBezTo>
                    <a:pt x="785" y="81"/>
                    <a:pt x="780" y="90"/>
                    <a:pt x="769" y="90"/>
                  </a:cubicBezTo>
                  <a:cubicBezTo>
                    <a:pt x="759" y="90"/>
                    <a:pt x="759" y="90"/>
                    <a:pt x="759" y="90"/>
                  </a:cubicBezTo>
                  <a:lnTo>
                    <a:pt x="759" y="58"/>
                  </a:lnTo>
                  <a:close/>
                  <a:moveTo>
                    <a:pt x="6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5" y="140"/>
                    <a:pt x="5" y="140"/>
                    <a:pt x="5" y="14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CF0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01140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6" r:id="rId2"/>
    <p:sldLayoutId id="2147483661" r:id="rId3"/>
    <p:sldLayoutId id="2147483650" r:id="rId4"/>
    <p:sldLayoutId id="2147483651" r:id="rId5"/>
    <p:sldLayoutId id="2147483660" r:id="rId6"/>
    <p:sldLayoutId id="2147483668" r:id="rId7"/>
    <p:sldLayoutId id="2147483693" r:id="rId8"/>
    <p:sldLayoutId id="2147483669" r:id="rId9"/>
    <p:sldLayoutId id="2147483670" r:id="rId10"/>
    <p:sldLayoutId id="2147483694" r:id="rId11"/>
    <p:sldLayoutId id="2147483687" r:id="rId12"/>
    <p:sldLayoutId id="2147483673" r:id="rId13"/>
    <p:sldLayoutId id="2147483652" r:id="rId14"/>
    <p:sldLayoutId id="2147483671" r:id="rId15"/>
    <p:sldLayoutId id="2147483679" r:id="rId16"/>
    <p:sldLayoutId id="2147483681" r:id="rId17"/>
    <p:sldLayoutId id="2147483653" r:id="rId18"/>
    <p:sldLayoutId id="2147483663" r:id="rId19"/>
    <p:sldLayoutId id="2147483672" r:id="rId20"/>
    <p:sldLayoutId id="2147483666" r:id="rId21"/>
    <p:sldLayoutId id="2147483677" r:id="rId22"/>
    <p:sldLayoutId id="2147483683" r:id="rId23"/>
    <p:sldLayoutId id="2147483684" r:id="rId24"/>
    <p:sldLayoutId id="2147483657" r:id="rId25"/>
    <p:sldLayoutId id="2147483675" r:id="rId26"/>
    <p:sldLayoutId id="2147483667" r:id="rId27"/>
    <p:sldLayoutId id="2147483685" r:id="rId28"/>
    <p:sldLayoutId id="2147483678" r:id="rId29"/>
    <p:sldLayoutId id="2147483664" r:id="rId30"/>
    <p:sldLayoutId id="2147483654" r:id="rId31"/>
    <p:sldLayoutId id="2147483688" r:id="rId32"/>
    <p:sldLayoutId id="2147483690" r:id="rId33"/>
    <p:sldLayoutId id="2147483691" r:id="rId34"/>
    <p:sldLayoutId id="2147483655" r:id="rId35"/>
    <p:sldLayoutId id="2147483662" r:id="rId36"/>
    <p:sldLayoutId id="2147483674" r:id="rId37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Font typeface="Wingdings" panose="05000000000000000000" pitchFamily="2" charset="2"/>
        <a:buChar char="§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Font typeface="Wingdings" panose="05000000000000000000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Font typeface="Wingdings" panose="05000000000000000000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Font typeface="Wingdings" panose="05000000000000000000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3720" userDrawn="1">
          <p15:clr>
            <a:srgbClr val="F26B43"/>
          </p15:clr>
        </p15:guide>
        <p15:guide id="2" pos="393" userDrawn="1">
          <p15:clr>
            <a:srgbClr val="F26B43"/>
          </p15:clr>
        </p15:guide>
        <p15:guide id="3" pos="7287" userDrawn="1">
          <p15:clr>
            <a:srgbClr val="F26B43"/>
          </p15:clr>
        </p15:guide>
        <p15:guide id="4" orient="horz" pos="731" userDrawn="1">
          <p15:clr>
            <a:srgbClr val="F26B43"/>
          </p15:clr>
        </p15:guide>
        <p15:guide id="5" pos="1668" userDrawn="1">
          <p15:clr>
            <a:srgbClr val="F26B43"/>
          </p15:clr>
        </p15:guide>
        <p15:guide id="6" pos="1802" userDrawn="1">
          <p15:clr>
            <a:srgbClr val="F26B43"/>
          </p15:clr>
        </p15:guide>
        <p15:guide id="7" pos="3072" userDrawn="1">
          <p15:clr>
            <a:srgbClr val="F26B43"/>
          </p15:clr>
        </p15:guide>
        <p15:guide id="8" pos="3210" userDrawn="1">
          <p15:clr>
            <a:srgbClr val="F26B43"/>
          </p15:clr>
        </p15:guide>
        <p15:guide id="9" pos="4480" userDrawn="1">
          <p15:clr>
            <a:srgbClr val="F26B43"/>
          </p15:clr>
        </p15:guide>
        <p15:guide id="10" pos="4614" userDrawn="1">
          <p15:clr>
            <a:srgbClr val="F26B43"/>
          </p15:clr>
        </p15:guide>
        <p15:guide id="11" pos="5884" userDrawn="1">
          <p15:clr>
            <a:srgbClr val="F26B43"/>
          </p15:clr>
        </p15:guide>
        <p15:guide id="12" pos="6020" userDrawn="1">
          <p15:clr>
            <a:srgbClr val="F26B43"/>
          </p15:clr>
        </p15:guide>
        <p15:guide id="13" orient="horz" pos="1626" userDrawn="1">
          <p15:clr>
            <a:srgbClr val="F26B43"/>
          </p15:clr>
        </p15:guide>
        <p15:guide id="14" orient="horz" pos="1782" userDrawn="1">
          <p15:clr>
            <a:srgbClr val="F26B43"/>
          </p15:clr>
        </p15:guide>
        <p15:guide id="15" orient="horz" pos="2674" userDrawn="1">
          <p15:clr>
            <a:srgbClr val="F26B43"/>
          </p15:clr>
        </p15:guide>
        <p15:guide id="16" orient="horz" pos="282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ymbol zastępczy numeru slajdu 2">
            <a:extLst>
              <a:ext uri="{FF2B5EF4-FFF2-40B4-BE49-F238E27FC236}">
                <a16:creationId xmlns:a16="http://schemas.microsoft.com/office/drawing/2014/main" xmlns="" id="{C7D3DE9A-092D-4EDA-AF1E-54C2BBC68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8113" y="6381328"/>
            <a:ext cx="431356" cy="348302"/>
          </a:xfrm>
        </p:spPr>
        <p:txBody>
          <a:bodyPr anchor="ctr" anchorCtr="0"/>
          <a:lstStyle/>
          <a:p>
            <a:pPr algn="ctr"/>
            <a:fld id="{A2863597-CE89-4881-A56E-E26A3104C8B0}" type="slidenum">
              <a:rPr lang="en-GB" smtClean="0">
                <a:latin typeface="Lato" panose="020B0604020202020204" charset="-18"/>
              </a:rPr>
              <a:pPr algn="ctr"/>
              <a:t>1</a:t>
            </a:fld>
            <a:endParaRPr lang="en-GB" dirty="0">
              <a:latin typeface="Lato" panose="020B0604020202020204" charset="-18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xmlns="" id="{0DE28593-5310-493B-BD00-05B11993EC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971802" y="1160463"/>
            <a:ext cx="10236766" cy="4756862"/>
          </a:xfrm>
          <a:prstGeom prst="rect">
            <a:avLst/>
          </a:prstGeom>
        </p:spPr>
      </p:pic>
      <p:sp>
        <p:nvSpPr>
          <p:cNvPr id="7" name="Tytuł 1">
            <a:extLst>
              <a:ext uri="{FF2B5EF4-FFF2-40B4-BE49-F238E27FC236}">
                <a16:creationId xmlns:a16="http://schemas.microsoft.com/office/drawing/2014/main" xmlns="" id="{AC9547F7-51EA-42A6-BD53-02105FF50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826" y="165894"/>
            <a:ext cx="10947399" cy="886617"/>
          </a:xfrm>
        </p:spPr>
        <p:txBody>
          <a:bodyPr/>
          <a:lstStyle/>
          <a:p>
            <a:r>
              <a:rPr lang="pl-PL" dirty="0"/>
              <a:t>Finalne porównanie całych linii opakowań</a:t>
            </a:r>
          </a:p>
        </p:txBody>
      </p:sp>
    </p:spTree>
    <p:extLst>
      <p:ext uri="{BB962C8B-B14F-4D97-AF65-F5344CB8AC3E}">
        <p14:creationId xmlns:p14="http://schemas.microsoft.com/office/powerpoint/2010/main" xmlns="" val="2565628938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IQS 3">
      <a:dk1>
        <a:srgbClr val="000000"/>
      </a:dk1>
      <a:lt1>
        <a:srgbClr val="FFFFFF"/>
      </a:lt1>
      <a:dk2>
        <a:srgbClr val="56565A"/>
      </a:dk2>
      <a:lt2>
        <a:srgbClr val="C8CBD6"/>
      </a:lt2>
      <a:accent1>
        <a:srgbClr val="56565A"/>
      </a:accent1>
      <a:accent2>
        <a:srgbClr val="DC002E"/>
      </a:accent2>
      <a:accent3>
        <a:srgbClr val="0E92B1"/>
      </a:accent3>
      <a:accent4>
        <a:srgbClr val="6AB432"/>
      </a:accent4>
      <a:accent5>
        <a:srgbClr val="066080"/>
      </a:accent5>
      <a:accent6>
        <a:srgbClr val="D29928"/>
      </a:accent6>
      <a:hlink>
        <a:srgbClr val="DC002E"/>
      </a:hlink>
      <a:folHlink>
        <a:srgbClr val="0E92B1"/>
      </a:folHlink>
    </a:clrScheme>
    <a:fontScheme name="IQS 2020 v1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spcAft>
            <a:spcPts val="600"/>
          </a:spcAft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2225">
          <a:solidFill>
            <a:schemeClr val="accent1">
              <a:lumMod val="60000"/>
              <a:lumOff val="4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85750" indent="-285750" algn="l">
          <a:spcAft>
            <a:spcPts val="600"/>
          </a:spcAft>
          <a:buClr>
            <a:schemeClr val="accent2"/>
          </a:buClr>
          <a:buFont typeface="Wingdings" panose="05000000000000000000" pitchFamily="2" charset="2"/>
          <a:buChar char="§"/>
          <a:defRPr sz="16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Niestandardowy</PresentationFormat>
  <Paragraphs>2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7" baseType="lpstr">
      <vt:lpstr>Arial</vt:lpstr>
      <vt:lpstr>Lato</vt:lpstr>
      <vt:lpstr>Wingdings</vt:lpstr>
      <vt:lpstr>Novecento wide UltraLight</vt:lpstr>
      <vt:lpstr>Calibri</vt:lpstr>
      <vt:lpstr>Motyw pakietu Office</vt:lpstr>
      <vt:lpstr>Finalne porównanie całych linii opakowań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2021-10-20T15:24:40Z</dcterms:created>
  <dcterms:modified xsi:type="dcterms:W3CDTF">2022-07-01T21:43:35Z</dcterms:modified>
</cp:coreProperties>
</file>