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7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8.xml" ContentType="application/vnd.openxmlformats-officedocument.presentationml.notesSlid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9.xml" ContentType="application/vnd.openxmlformats-officedocument.presentationml.notesSlid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notesSlides/notesSlide10.xml" ContentType="application/vnd.openxmlformats-officedocument.presentationml.notesSlid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11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notesSlides/notesSlide12.xml" ContentType="application/vnd.openxmlformats-officedocument.presentationml.notesSlid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notesSlides/notesSlide13.xml" ContentType="application/vnd.openxmlformats-officedocument.presentationml.notesSlid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14.xml" ContentType="application/vnd.openxmlformats-officedocument.presentationml.notesSlid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15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16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17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18.xml" ContentType="application/vnd.openxmlformats-officedocument.presentationml.notesSlid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notesSlides/notesSlide19.xml" ContentType="application/vnd.openxmlformats-officedocument.presentationml.notesSlid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notesSlides/notesSlide20.xml" ContentType="application/vnd.openxmlformats-officedocument.presentationml.notesSlid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notesSlides/notesSlide21.xml" ContentType="application/vnd.openxmlformats-officedocument.presentationml.notesSlid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22.xml" ContentType="application/vnd.openxmlformats-officedocument.presentationml.notesSlid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notesSlides/notesSlide23.xml" ContentType="application/vnd.openxmlformats-officedocument.presentationml.notesSlid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notesSlides/notesSlide24.xml" ContentType="application/vnd.openxmlformats-officedocument.presentationml.notesSlid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notesSlides/notesSlide25.xml" ContentType="application/vnd.openxmlformats-officedocument.presentationml.notesSlid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notesSlides/notesSlide26.xml" ContentType="application/vnd.openxmlformats-officedocument.presentationml.notesSlid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notesSlides/notesSlide27.xml" ContentType="application/vnd.openxmlformats-officedocument.presentationml.notesSlid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notesSlides/notesSlide28.xml" ContentType="application/vnd.openxmlformats-officedocument.presentationml.notesSlid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notesSlides/notesSlide29.xml" ContentType="application/vnd.openxmlformats-officedocument.presentationml.notesSlid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notesSlides/notesSlide30.xml" ContentType="application/vnd.openxmlformats-officedocument.presentationml.notesSlid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notesSlides/notesSlide31.xml" ContentType="application/vnd.openxmlformats-officedocument.presentationml.notesSlid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notesSlides/notesSlide32.xml" ContentType="application/vnd.openxmlformats-officedocument.presentationml.notesSlid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notesSlides/notesSlide33.xml" ContentType="application/vnd.openxmlformats-officedocument.presentationml.notesSlid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notesSlides/notesSlide34.xml" ContentType="application/vnd.openxmlformats-officedocument.presentationml.notesSlid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notesSlides/notesSlide35.xml" ContentType="application/vnd.openxmlformats-officedocument.presentationml.notesSlid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notesSlides/notesSlide36.xml" ContentType="application/vnd.openxmlformats-officedocument.presentationml.notesSlid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notesSlides/notesSlide37.xml" ContentType="application/vnd.openxmlformats-officedocument.presentationml.notesSlid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notesSlides/notesSlide38.xml" ContentType="application/vnd.openxmlformats-officedocument.presentationml.notesSlid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notesSlides/notesSlide39.xml" ContentType="application/vnd.openxmlformats-officedocument.presentationml.notesSlid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notesSlides/notesSlide40.xml" ContentType="application/vnd.openxmlformats-officedocument.presentationml.notesSlid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notesSlides/notesSlide41.xml" ContentType="application/vnd.openxmlformats-officedocument.presentationml.notesSlid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notesSlides/notesSlide42.xml" ContentType="application/vnd.openxmlformats-officedocument.presentationml.notesSlid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notesSlides/notesSlide43.xml" ContentType="application/vnd.openxmlformats-officedocument.presentationml.notesSlid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notesSlides/notesSlide44.xml" ContentType="application/vnd.openxmlformats-officedocument.presentationml.notesSlid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4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notesSlides/notesSlide46.xml" ContentType="application/vnd.openxmlformats-officedocument.presentationml.notesSlid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notesSlides/notesSlide47.xml" ContentType="application/vnd.openxmlformats-officedocument.presentationml.notesSlid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notesSlides/notesSlide48.xml" ContentType="application/vnd.openxmlformats-officedocument.presentationml.notesSlid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notesSlides/notesSlide49.xml" ContentType="application/vnd.openxmlformats-officedocument.presentationml.notesSlid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notesSlides/notesSlide50.xml" ContentType="application/vnd.openxmlformats-officedocument.presentationml.notesSlid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notesSlides/notesSlide51.xml" ContentType="application/vnd.openxmlformats-officedocument.presentationml.notesSlid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notesSlides/notesSlide52.xml" ContentType="application/vnd.openxmlformats-officedocument.presentationml.notesSlid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notesSlides/notesSlide53.xml" ContentType="application/vnd.openxmlformats-officedocument.presentationml.notesSlid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notesSlides/notesSlide54.xml" ContentType="application/vnd.openxmlformats-officedocument.presentationml.notesSlid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notesSlides/notesSlide55.xml" ContentType="application/vnd.openxmlformats-officedocument.presentationml.notesSlid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notesSlides/notesSlide56.xml" ContentType="application/vnd.openxmlformats-officedocument.presentationml.notesSlid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notesSlides/notesSlide57.xml" ContentType="application/vnd.openxmlformats-officedocument.presentationml.notesSlid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notesSlides/notesSlide58.xml" ContentType="application/vnd.openxmlformats-officedocument.presentationml.notesSlid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notesSlides/notesSlide59.xml" ContentType="application/vnd.openxmlformats-officedocument.presentationml.notesSlid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notesSlides/notesSlide60.xml" ContentType="application/vnd.openxmlformats-officedocument.presentationml.notesSlid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notesSlides/notesSlide61.xml" ContentType="application/vnd.openxmlformats-officedocument.presentationml.notesSlid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notesSlides/notesSlide62.xml" ContentType="application/vnd.openxmlformats-officedocument.presentationml.notesSlid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notesSlides/notesSlide63.xml" ContentType="application/vnd.openxmlformats-officedocument.presentationml.notesSlid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notesSlides/notesSlide64.xml" ContentType="application/vnd.openxmlformats-officedocument.presentationml.notesSlid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notesSlides/notesSlide65.xml" ContentType="application/vnd.openxmlformats-officedocument.presentationml.notesSlid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notesSlides/notesSlide66.xml" ContentType="application/vnd.openxmlformats-officedocument.presentationml.notesSlid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notesSlides/notesSlide67.xml" ContentType="application/vnd.openxmlformats-officedocument.presentationml.notesSlid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notesSlides/notesSlide68.xml" ContentType="application/vnd.openxmlformats-officedocument.presentationml.notesSlid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notesSlides/notesSlide69.xml" ContentType="application/vnd.openxmlformats-officedocument.presentationml.notesSlid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notesSlides/notesSlide70.xml" ContentType="application/vnd.openxmlformats-officedocument.presentationml.notesSlid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notesSlides/notesSlide71.xml" ContentType="application/vnd.openxmlformats-officedocument.presentationml.notesSlid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notesSlides/notesSlide72.xml" ContentType="application/vnd.openxmlformats-officedocument.presentationml.notesSlid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notesSlides/notesSlide73.xml" ContentType="application/vnd.openxmlformats-officedocument.presentationml.notesSlid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notesSlides/notesSlide74.xml" ContentType="application/vnd.openxmlformats-officedocument.presentationml.notesSlid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notesSlides/notesSlide75.xml" ContentType="application/vnd.openxmlformats-officedocument.presentationml.notesSlid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notesSlides/notesSlide76.xml" ContentType="application/vnd.openxmlformats-officedocument.presentationml.notesSlid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notesSlides/notesSlide77.xml" ContentType="application/vnd.openxmlformats-officedocument.presentationml.notesSlid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notesSlides/notesSlide78.xml" ContentType="application/vnd.openxmlformats-officedocument.presentationml.notesSlid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ppt/charts/chart314.xml" ContentType="application/vnd.openxmlformats-officedocument.drawingml.chart+xml"/>
  <Override PartName="/ppt/charts/style314.xml" ContentType="application/vnd.ms-office.chartstyle+xml"/>
  <Override PartName="/ppt/charts/colors314.xml" ContentType="application/vnd.ms-office.chartcolorstyle+xml"/>
  <Override PartName="/ppt/charts/chart315.xml" ContentType="application/vnd.openxmlformats-officedocument.drawingml.chart+xml"/>
  <Override PartName="/ppt/charts/style315.xml" ContentType="application/vnd.ms-office.chartstyle+xml"/>
  <Override PartName="/ppt/charts/colors315.xml" ContentType="application/vnd.ms-office.chartcolorstyle+xml"/>
  <Override PartName="/ppt/charts/chart316.xml" ContentType="application/vnd.openxmlformats-officedocument.drawingml.chart+xml"/>
  <Override PartName="/ppt/charts/style316.xml" ContentType="application/vnd.ms-office.chartstyle+xml"/>
  <Override PartName="/ppt/charts/colors316.xml" ContentType="application/vnd.ms-office.chartcolorstyle+xml"/>
  <Override PartName="/ppt/charts/chart317.xml" ContentType="application/vnd.openxmlformats-officedocument.drawingml.chart+xml"/>
  <Override PartName="/ppt/charts/style317.xml" ContentType="application/vnd.ms-office.chartstyle+xml"/>
  <Override PartName="/ppt/charts/colors317.xml" ContentType="application/vnd.ms-office.chartcolorstyle+xml"/>
  <Override PartName="/ppt/charts/chart318.xml" ContentType="application/vnd.openxmlformats-officedocument.drawingml.chart+xml"/>
  <Override PartName="/ppt/charts/style318.xml" ContentType="application/vnd.ms-office.chartstyle+xml"/>
  <Override PartName="/ppt/charts/colors318.xml" ContentType="application/vnd.ms-office.chartcolorstyle+xml"/>
  <Override PartName="/ppt/notesSlides/notesSlide79.xml" ContentType="application/vnd.openxmlformats-officedocument.presentationml.notesSlide+xml"/>
  <Override PartName="/ppt/charts/chart319.xml" ContentType="application/vnd.openxmlformats-officedocument.drawingml.chart+xml"/>
  <Override PartName="/ppt/charts/style319.xml" ContentType="application/vnd.ms-office.chartstyle+xml"/>
  <Override PartName="/ppt/charts/colors319.xml" ContentType="application/vnd.ms-office.chartcolorstyle+xml"/>
  <Override PartName="/ppt/charts/chart320.xml" ContentType="application/vnd.openxmlformats-officedocument.drawingml.chart+xml"/>
  <Override PartName="/ppt/charts/style320.xml" ContentType="application/vnd.ms-office.chartstyle+xml"/>
  <Override PartName="/ppt/charts/colors320.xml" ContentType="application/vnd.ms-office.chartcolorstyle+xml"/>
  <Override PartName="/ppt/charts/chart321.xml" ContentType="application/vnd.openxmlformats-officedocument.drawingml.chart+xml"/>
  <Override PartName="/ppt/charts/style321.xml" ContentType="application/vnd.ms-office.chartstyle+xml"/>
  <Override PartName="/ppt/charts/colors321.xml" ContentType="application/vnd.ms-office.chartcolorstyle+xml"/>
  <Override PartName="/ppt/charts/chart322.xml" ContentType="application/vnd.openxmlformats-officedocument.drawingml.chart+xml"/>
  <Override PartName="/ppt/charts/style322.xml" ContentType="application/vnd.ms-office.chartstyle+xml"/>
  <Override PartName="/ppt/charts/colors322.xml" ContentType="application/vnd.ms-office.chartcolorstyle+xml"/>
  <Override PartName="/ppt/charts/chart323.xml" ContentType="application/vnd.openxmlformats-officedocument.drawingml.chart+xml"/>
  <Override PartName="/ppt/charts/style323.xml" ContentType="application/vnd.ms-office.chartstyle+xml"/>
  <Override PartName="/ppt/charts/colors323.xml" ContentType="application/vnd.ms-office.chartcolorstyle+xml"/>
  <Override PartName="/ppt/charts/chart324.xml" ContentType="application/vnd.openxmlformats-officedocument.drawingml.chart+xml"/>
  <Override PartName="/ppt/charts/style324.xml" ContentType="application/vnd.ms-office.chartstyle+xml"/>
  <Override PartName="/ppt/charts/colors324.xml" ContentType="application/vnd.ms-office.chartcolorstyle+xml"/>
  <Override PartName="/ppt/notesSlides/notesSlide80.xml" ContentType="application/vnd.openxmlformats-officedocument.presentationml.notesSlide+xml"/>
  <Override PartName="/ppt/charts/chart325.xml" ContentType="application/vnd.openxmlformats-officedocument.drawingml.chart+xml"/>
  <Override PartName="/ppt/charts/style325.xml" ContentType="application/vnd.ms-office.chartstyle+xml"/>
  <Override PartName="/ppt/charts/colors325.xml" ContentType="application/vnd.ms-office.chartcolorstyle+xml"/>
  <Override PartName="/ppt/charts/chart326.xml" ContentType="application/vnd.openxmlformats-officedocument.drawingml.chart+xml"/>
  <Override PartName="/ppt/charts/style326.xml" ContentType="application/vnd.ms-office.chartstyle+xml"/>
  <Override PartName="/ppt/charts/colors326.xml" ContentType="application/vnd.ms-office.chartcolorstyle+xml"/>
  <Override PartName="/ppt/charts/chart327.xml" ContentType="application/vnd.openxmlformats-officedocument.drawingml.chart+xml"/>
  <Override PartName="/ppt/charts/style327.xml" ContentType="application/vnd.ms-office.chartstyle+xml"/>
  <Override PartName="/ppt/charts/colors327.xml" ContentType="application/vnd.ms-office.chartcolorstyle+xml"/>
  <Override PartName="/ppt/charts/chart328.xml" ContentType="application/vnd.openxmlformats-officedocument.drawingml.chart+xml"/>
  <Override PartName="/ppt/charts/style328.xml" ContentType="application/vnd.ms-office.chartstyle+xml"/>
  <Override PartName="/ppt/charts/colors328.xml" ContentType="application/vnd.ms-office.chartcolorstyle+xml"/>
  <Override PartName="/ppt/charts/chart329.xml" ContentType="application/vnd.openxmlformats-officedocument.drawingml.chart+xml"/>
  <Override PartName="/ppt/charts/style329.xml" ContentType="application/vnd.ms-office.chartstyle+xml"/>
  <Override PartName="/ppt/charts/colors329.xml" ContentType="application/vnd.ms-office.chartcolorstyle+xml"/>
  <Override PartName="/ppt/charts/chart330.xml" ContentType="application/vnd.openxmlformats-officedocument.drawingml.chart+xml"/>
  <Override PartName="/ppt/charts/style330.xml" ContentType="application/vnd.ms-office.chartstyle+xml"/>
  <Override PartName="/ppt/charts/colors330.xml" ContentType="application/vnd.ms-office.chartcolorstyle+xml"/>
  <Override PartName="/ppt/notesSlides/notesSlide81.xml" ContentType="application/vnd.openxmlformats-officedocument.presentationml.notesSlide+xml"/>
  <Override PartName="/ppt/charts/chart331.xml" ContentType="application/vnd.openxmlformats-officedocument.drawingml.chart+xml"/>
  <Override PartName="/ppt/charts/style331.xml" ContentType="application/vnd.ms-office.chartstyle+xml"/>
  <Override PartName="/ppt/charts/colors331.xml" ContentType="application/vnd.ms-office.chartcolorstyle+xml"/>
  <Override PartName="/ppt/charts/chart332.xml" ContentType="application/vnd.openxmlformats-officedocument.drawingml.chart+xml"/>
  <Override PartName="/ppt/charts/style332.xml" ContentType="application/vnd.ms-office.chartstyle+xml"/>
  <Override PartName="/ppt/charts/colors332.xml" ContentType="application/vnd.ms-office.chartcolorstyle+xml"/>
  <Override PartName="/ppt/notesSlides/notesSlide82.xml" ContentType="application/vnd.openxmlformats-officedocument.presentationml.notesSlide+xml"/>
  <Override PartName="/ppt/charts/chart333.xml" ContentType="application/vnd.openxmlformats-officedocument.drawingml.chart+xml"/>
  <Override PartName="/ppt/charts/style333.xml" ContentType="application/vnd.ms-office.chartstyle+xml"/>
  <Override PartName="/ppt/charts/colors333.xml" ContentType="application/vnd.ms-office.chartcolorstyle+xml"/>
  <Override PartName="/ppt/charts/chart334.xml" ContentType="application/vnd.openxmlformats-officedocument.drawingml.chart+xml"/>
  <Override PartName="/ppt/charts/style334.xml" ContentType="application/vnd.ms-office.chartstyle+xml"/>
  <Override PartName="/ppt/charts/colors334.xml" ContentType="application/vnd.ms-office.chartcolorstyle+xml"/>
  <Override PartName="/ppt/charts/chart335.xml" ContentType="application/vnd.openxmlformats-officedocument.drawingml.chart+xml"/>
  <Override PartName="/ppt/charts/style335.xml" ContentType="application/vnd.ms-office.chartstyle+xml"/>
  <Override PartName="/ppt/charts/colors335.xml" ContentType="application/vnd.ms-office.chartcolorstyle+xml"/>
  <Override PartName="/ppt/notesSlides/notesSlide83.xml" ContentType="application/vnd.openxmlformats-officedocument.presentationml.notesSlide+xml"/>
  <Override PartName="/ppt/charts/chart336.xml" ContentType="application/vnd.openxmlformats-officedocument.drawingml.chart+xml"/>
  <Override PartName="/ppt/charts/style336.xml" ContentType="application/vnd.ms-office.chartstyle+xml"/>
  <Override PartName="/ppt/charts/colors336.xml" ContentType="application/vnd.ms-office.chartcolorstyle+xml"/>
  <Override PartName="/ppt/charts/chart337.xml" ContentType="application/vnd.openxmlformats-officedocument.drawingml.chart+xml"/>
  <Override PartName="/ppt/charts/style337.xml" ContentType="application/vnd.ms-office.chartstyle+xml"/>
  <Override PartName="/ppt/charts/colors337.xml" ContentType="application/vnd.ms-office.chartcolorstyle+xml"/>
  <Override PartName="/ppt/charts/chart338.xml" ContentType="application/vnd.openxmlformats-officedocument.drawingml.chart+xml"/>
  <Override PartName="/ppt/charts/style338.xml" ContentType="application/vnd.ms-office.chartstyle+xml"/>
  <Override PartName="/ppt/charts/colors338.xml" ContentType="application/vnd.ms-office.chartcolorstyle+xml"/>
  <Override PartName="/ppt/charts/chart339.xml" ContentType="application/vnd.openxmlformats-officedocument.drawingml.chart+xml"/>
  <Override PartName="/ppt/charts/style339.xml" ContentType="application/vnd.ms-office.chartstyle+xml"/>
  <Override PartName="/ppt/charts/colors339.xml" ContentType="application/vnd.ms-office.chartcolorstyle+xml"/>
  <Override PartName="/ppt/notesSlides/notesSlide84.xml" ContentType="application/vnd.openxmlformats-officedocument.presentationml.notesSlide+xml"/>
  <Override PartName="/ppt/charts/chart340.xml" ContentType="application/vnd.openxmlformats-officedocument.drawingml.chart+xml"/>
  <Override PartName="/ppt/charts/style340.xml" ContentType="application/vnd.ms-office.chartstyle+xml"/>
  <Override PartName="/ppt/charts/colors340.xml" ContentType="application/vnd.ms-office.chartcolorstyle+xml"/>
  <Override PartName="/ppt/charts/chart341.xml" ContentType="application/vnd.openxmlformats-officedocument.drawingml.chart+xml"/>
  <Override PartName="/ppt/charts/style341.xml" ContentType="application/vnd.ms-office.chartstyle+xml"/>
  <Override PartName="/ppt/charts/colors341.xml" ContentType="application/vnd.ms-office.chartcolorstyle+xml"/>
  <Override PartName="/ppt/charts/chart342.xml" ContentType="application/vnd.openxmlformats-officedocument.drawingml.chart+xml"/>
  <Override PartName="/ppt/charts/style342.xml" ContentType="application/vnd.ms-office.chartstyle+xml"/>
  <Override PartName="/ppt/charts/colors342.xml" ContentType="application/vnd.ms-office.chartcolorstyle+xml"/>
  <Override PartName="/ppt/charts/chart343.xml" ContentType="application/vnd.openxmlformats-officedocument.drawingml.chart+xml"/>
  <Override PartName="/ppt/charts/style343.xml" ContentType="application/vnd.ms-office.chartstyle+xml"/>
  <Override PartName="/ppt/charts/colors343.xml" ContentType="application/vnd.ms-office.chartcolorstyle+xml"/>
  <Override PartName="/ppt/notesSlides/notesSlide85.xml" ContentType="application/vnd.openxmlformats-officedocument.presentationml.notesSlide+xml"/>
  <Override PartName="/ppt/charts/chart344.xml" ContentType="application/vnd.openxmlformats-officedocument.drawingml.chart+xml"/>
  <Override PartName="/ppt/charts/style344.xml" ContentType="application/vnd.ms-office.chartstyle+xml"/>
  <Override PartName="/ppt/charts/colors344.xml" ContentType="application/vnd.ms-office.chartcolorstyle+xml"/>
  <Override PartName="/ppt/charts/chart345.xml" ContentType="application/vnd.openxmlformats-officedocument.drawingml.chart+xml"/>
  <Override PartName="/ppt/charts/style345.xml" ContentType="application/vnd.ms-office.chartstyle+xml"/>
  <Override PartName="/ppt/charts/colors345.xml" ContentType="application/vnd.ms-office.chartcolorstyle+xml"/>
  <Override PartName="/ppt/charts/chart346.xml" ContentType="application/vnd.openxmlformats-officedocument.drawingml.chart+xml"/>
  <Override PartName="/ppt/charts/style346.xml" ContentType="application/vnd.ms-office.chartstyle+xml"/>
  <Override PartName="/ppt/charts/colors346.xml" ContentType="application/vnd.ms-office.chartcolorstyle+xml"/>
  <Override PartName="/ppt/notesSlides/notesSlide86.xml" ContentType="application/vnd.openxmlformats-officedocument.presentationml.notesSlide+xml"/>
  <Override PartName="/ppt/charts/chart347.xml" ContentType="application/vnd.openxmlformats-officedocument.drawingml.chart+xml"/>
  <Override PartName="/ppt/charts/style347.xml" ContentType="application/vnd.ms-office.chartstyle+xml"/>
  <Override PartName="/ppt/charts/colors347.xml" ContentType="application/vnd.ms-office.chartcolorstyle+xml"/>
  <Override PartName="/ppt/charts/chart348.xml" ContentType="application/vnd.openxmlformats-officedocument.drawingml.chart+xml"/>
  <Override PartName="/ppt/charts/style348.xml" ContentType="application/vnd.ms-office.chartstyle+xml"/>
  <Override PartName="/ppt/charts/colors348.xml" ContentType="application/vnd.ms-office.chartcolorstyle+xml"/>
  <Override PartName="/ppt/charts/chart349.xml" ContentType="application/vnd.openxmlformats-officedocument.drawingml.chart+xml"/>
  <Override PartName="/ppt/charts/style349.xml" ContentType="application/vnd.ms-office.chartstyle+xml"/>
  <Override PartName="/ppt/charts/colors349.xml" ContentType="application/vnd.ms-office.chartcolorstyle+xml"/>
  <Override PartName="/ppt/charts/chart350.xml" ContentType="application/vnd.openxmlformats-officedocument.drawingml.chart+xml"/>
  <Override PartName="/ppt/charts/style350.xml" ContentType="application/vnd.ms-office.chartstyle+xml"/>
  <Override PartName="/ppt/charts/colors350.xml" ContentType="application/vnd.ms-office.chartcolorstyle+xml"/>
  <Override PartName="/ppt/notesSlides/notesSlide87.xml" ContentType="application/vnd.openxmlformats-officedocument.presentationml.notesSlide+xml"/>
  <Override PartName="/ppt/charts/chart351.xml" ContentType="application/vnd.openxmlformats-officedocument.drawingml.chart+xml"/>
  <Override PartName="/ppt/charts/style351.xml" ContentType="application/vnd.ms-office.chartstyle+xml"/>
  <Override PartName="/ppt/charts/colors351.xml" ContentType="application/vnd.ms-office.chartcolorstyle+xml"/>
  <Override PartName="/ppt/charts/chart352.xml" ContentType="application/vnd.openxmlformats-officedocument.drawingml.chart+xml"/>
  <Override PartName="/ppt/charts/style352.xml" ContentType="application/vnd.ms-office.chartstyle+xml"/>
  <Override PartName="/ppt/charts/colors352.xml" ContentType="application/vnd.ms-office.chartcolorstyle+xml"/>
  <Override PartName="/ppt/charts/chart353.xml" ContentType="application/vnd.openxmlformats-officedocument.drawingml.chart+xml"/>
  <Override PartName="/ppt/charts/style353.xml" ContentType="application/vnd.ms-office.chartstyle+xml"/>
  <Override PartName="/ppt/charts/colors353.xml" ContentType="application/vnd.ms-office.chartcolorstyle+xml"/>
  <Override PartName="/ppt/charts/chart354.xml" ContentType="application/vnd.openxmlformats-officedocument.drawingml.chart+xml"/>
  <Override PartName="/ppt/charts/style354.xml" ContentType="application/vnd.ms-office.chartstyle+xml"/>
  <Override PartName="/ppt/charts/colors354.xml" ContentType="application/vnd.ms-office.chartcolorstyle+xml"/>
  <Override PartName="/ppt/notesSlides/notesSlide88.xml" ContentType="application/vnd.openxmlformats-officedocument.presentationml.notesSlide+xml"/>
  <Override PartName="/ppt/charts/chart355.xml" ContentType="application/vnd.openxmlformats-officedocument.drawingml.chart+xml"/>
  <Override PartName="/ppt/charts/style355.xml" ContentType="application/vnd.ms-office.chartstyle+xml"/>
  <Override PartName="/ppt/charts/colors355.xml" ContentType="application/vnd.ms-office.chartcolorstyle+xml"/>
  <Override PartName="/ppt/charts/chart356.xml" ContentType="application/vnd.openxmlformats-officedocument.drawingml.chart+xml"/>
  <Override PartName="/ppt/charts/style356.xml" ContentType="application/vnd.ms-office.chartstyle+xml"/>
  <Override PartName="/ppt/charts/colors356.xml" ContentType="application/vnd.ms-office.chartcolorstyle+xml"/>
  <Override PartName="/ppt/charts/chart357.xml" ContentType="application/vnd.openxmlformats-officedocument.drawingml.chart+xml"/>
  <Override PartName="/ppt/charts/style357.xml" ContentType="application/vnd.ms-office.chartstyle+xml"/>
  <Override PartName="/ppt/charts/colors357.xml" ContentType="application/vnd.ms-office.chartcolorstyle+xml"/>
  <Override PartName="/ppt/charts/chart358.xml" ContentType="application/vnd.openxmlformats-officedocument.drawingml.chart+xml"/>
  <Override PartName="/ppt/charts/style358.xml" ContentType="application/vnd.ms-office.chartstyle+xml"/>
  <Override PartName="/ppt/charts/colors358.xml" ContentType="application/vnd.ms-office.chartcolorstyle+xml"/>
  <Override PartName="/ppt/charts/chart359.xml" ContentType="application/vnd.openxmlformats-officedocument.drawingml.chart+xml"/>
  <Override PartName="/ppt/charts/style359.xml" ContentType="application/vnd.ms-office.chartstyle+xml"/>
  <Override PartName="/ppt/charts/colors359.xml" ContentType="application/vnd.ms-office.chartcolorstyle+xml"/>
  <Override PartName="/ppt/notesSlides/notesSlide89.xml" ContentType="application/vnd.openxmlformats-officedocument.presentationml.notesSlide+xml"/>
  <Override PartName="/ppt/charts/chart360.xml" ContentType="application/vnd.openxmlformats-officedocument.drawingml.chart+xml"/>
  <Override PartName="/ppt/charts/style360.xml" ContentType="application/vnd.ms-office.chartstyle+xml"/>
  <Override PartName="/ppt/charts/colors360.xml" ContentType="application/vnd.ms-office.chartcolorstyle+xml"/>
  <Override PartName="/ppt/charts/chart361.xml" ContentType="application/vnd.openxmlformats-officedocument.drawingml.chart+xml"/>
  <Override PartName="/ppt/charts/style361.xml" ContentType="application/vnd.ms-office.chartstyle+xml"/>
  <Override PartName="/ppt/charts/colors361.xml" ContentType="application/vnd.ms-office.chartcolorstyle+xml"/>
  <Override PartName="/ppt/charts/chart362.xml" ContentType="application/vnd.openxmlformats-officedocument.drawingml.chart+xml"/>
  <Override PartName="/ppt/charts/style362.xml" ContentType="application/vnd.ms-office.chartstyle+xml"/>
  <Override PartName="/ppt/charts/colors362.xml" ContentType="application/vnd.ms-office.chartcolorstyle+xml"/>
  <Override PartName="/ppt/charts/chart363.xml" ContentType="application/vnd.openxmlformats-officedocument.drawingml.chart+xml"/>
  <Override PartName="/ppt/charts/style363.xml" ContentType="application/vnd.ms-office.chartstyle+xml"/>
  <Override PartName="/ppt/charts/colors363.xml" ContentType="application/vnd.ms-office.chartcolorstyle+xml"/>
  <Override PartName="/ppt/notesSlides/notesSlide90.xml" ContentType="application/vnd.openxmlformats-officedocument.presentationml.notesSlide+xml"/>
  <Override PartName="/ppt/charts/chart364.xml" ContentType="application/vnd.openxmlformats-officedocument.drawingml.chart+xml"/>
  <Override PartName="/ppt/charts/style364.xml" ContentType="application/vnd.ms-office.chartstyle+xml"/>
  <Override PartName="/ppt/charts/colors364.xml" ContentType="application/vnd.ms-office.chartcolorstyle+xml"/>
  <Override PartName="/ppt/charts/chart365.xml" ContentType="application/vnd.openxmlformats-officedocument.drawingml.chart+xml"/>
  <Override PartName="/ppt/charts/style365.xml" ContentType="application/vnd.ms-office.chartstyle+xml"/>
  <Override PartName="/ppt/charts/colors365.xml" ContentType="application/vnd.ms-office.chartcolorstyle+xml"/>
  <Override PartName="/ppt/charts/chart366.xml" ContentType="application/vnd.openxmlformats-officedocument.drawingml.chart+xml"/>
  <Override PartName="/ppt/charts/style366.xml" ContentType="application/vnd.ms-office.chartstyle+xml"/>
  <Override PartName="/ppt/charts/colors366.xml" ContentType="application/vnd.ms-office.chartcolorstyle+xml"/>
  <Override PartName="/ppt/charts/chart367.xml" ContentType="application/vnd.openxmlformats-officedocument.drawingml.chart+xml"/>
  <Override PartName="/ppt/charts/style367.xml" ContentType="application/vnd.ms-office.chartstyle+xml"/>
  <Override PartName="/ppt/charts/colors367.xml" ContentType="application/vnd.ms-office.chartcolorstyle+xml"/>
  <Override PartName="/ppt/charts/chart368.xml" ContentType="application/vnd.openxmlformats-officedocument.drawingml.chart+xml"/>
  <Override PartName="/ppt/charts/style368.xml" ContentType="application/vnd.ms-office.chartstyle+xml"/>
  <Override PartName="/ppt/charts/colors368.xml" ContentType="application/vnd.ms-office.chartcolorstyle+xml"/>
  <Override PartName="/ppt/notesSlides/notesSlide91.xml" ContentType="application/vnd.openxmlformats-officedocument.presentationml.notesSlide+xml"/>
  <Override PartName="/ppt/charts/chart369.xml" ContentType="application/vnd.openxmlformats-officedocument.drawingml.chart+xml"/>
  <Override PartName="/ppt/charts/style369.xml" ContentType="application/vnd.ms-office.chartstyle+xml"/>
  <Override PartName="/ppt/charts/colors369.xml" ContentType="application/vnd.ms-office.chartcolorstyle+xml"/>
  <Override PartName="/ppt/charts/chart370.xml" ContentType="application/vnd.openxmlformats-officedocument.drawingml.chart+xml"/>
  <Override PartName="/ppt/charts/style370.xml" ContentType="application/vnd.ms-office.chartstyle+xml"/>
  <Override PartName="/ppt/charts/colors370.xml" ContentType="application/vnd.ms-office.chartcolorstyle+xml"/>
  <Override PartName="/ppt/charts/chart371.xml" ContentType="application/vnd.openxmlformats-officedocument.drawingml.chart+xml"/>
  <Override PartName="/ppt/charts/style371.xml" ContentType="application/vnd.ms-office.chartstyle+xml"/>
  <Override PartName="/ppt/charts/colors371.xml" ContentType="application/vnd.ms-office.chartcolorstyle+xml"/>
  <Override PartName="/ppt/charts/chart372.xml" ContentType="application/vnd.openxmlformats-officedocument.drawingml.chart+xml"/>
  <Override PartName="/ppt/charts/style372.xml" ContentType="application/vnd.ms-office.chartstyle+xml"/>
  <Override PartName="/ppt/charts/colors372.xml" ContentType="application/vnd.ms-office.chartcolorstyle+xml"/>
  <Override PartName="/ppt/charts/chart373.xml" ContentType="application/vnd.openxmlformats-officedocument.drawingml.chart+xml"/>
  <Override PartName="/ppt/charts/style373.xml" ContentType="application/vnd.ms-office.chartstyle+xml"/>
  <Override PartName="/ppt/charts/colors373.xml" ContentType="application/vnd.ms-office.chartcolorstyle+xml"/>
  <Override PartName="/ppt/notesSlides/notesSlide92.xml" ContentType="application/vnd.openxmlformats-officedocument.presentationml.notesSlide+xml"/>
  <Override PartName="/ppt/charts/chart374.xml" ContentType="application/vnd.openxmlformats-officedocument.drawingml.chart+xml"/>
  <Override PartName="/ppt/charts/style374.xml" ContentType="application/vnd.ms-office.chartstyle+xml"/>
  <Override PartName="/ppt/charts/colors374.xml" ContentType="application/vnd.ms-office.chartcolorstyle+xml"/>
  <Override PartName="/ppt/charts/chart375.xml" ContentType="application/vnd.openxmlformats-officedocument.drawingml.chart+xml"/>
  <Override PartName="/ppt/charts/style375.xml" ContentType="application/vnd.ms-office.chartstyle+xml"/>
  <Override PartName="/ppt/charts/colors375.xml" ContentType="application/vnd.ms-office.chartcolorstyle+xml"/>
  <Override PartName="/ppt/charts/chart376.xml" ContentType="application/vnd.openxmlformats-officedocument.drawingml.chart+xml"/>
  <Override PartName="/ppt/charts/style376.xml" ContentType="application/vnd.ms-office.chartstyle+xml"/>
  <Override PartName="/ppt/charts/colors376.xml" ContentType="application/vnd.ms-office.chartcolorstyle+xml"/>
  <Override PartName="/ppt/charts/chart377.xml" ContentType="application/vnd.openxmlformats-officedocument.drawingml.chart+xml"/>
  <Override PartName="/ppt/charts/style377.xml" ContentType="application/vnd.ms-office.chartstyle+xml"/>
  <Override PartName="/ppt/charts/colors377.xml" ContentType="application/vnd.ms-office.chartcolorstyle+xml"/>
  <Override PartName="/ppt/notesSlides/notesSlide93.xml" ContentType="application/vnd.openxmlformats-officedocument.presentationml.notesSlide+xml"/>
  <Override PartName="/ppt/charts/chart378.xml" ContentType="application/vnd.openxmlformats-officedocument.drawingml.chart+xml"/>
  <Override PartName="/ppt/charts/style378.xml" ContentType="application/vnd.ms-office.chartstyle+xml"/>
  <Override PartName="/ppt/charts/colors378.xml" ContentType="application/vnd.ms-office.chartcolorstyle+xml"/>
  <Override PartName="/ppt/notesSlides/notesSlide94.xml" ContentType="application/vnd.openxmlformats-officedocument.presentationml.notesSlide+xml"/>
  <Override PartName="/ppt/charts/chart379.xml" ContentType="application/vnd.openxmlformats-officedocument.drawingml.chart+xml"/>
  <Override PartName="/ppt/charts/style379.xml" ContentType="application/vnd.ms-office.chartstyle+xml"/>
  <Override PartName="/ppt/charts/colors379.xml" ContentType="application/vnd.ms-office.chartcolorstyle+xml"/>
  <Override PartName="/ppt/charts/chart380.xml" ContentType="application/vnd.openxmlformats-officedocument.drawingml.chart+xml"/>
  <Override PartName="/ppt/charts/style380.xml" ContentType="application/vnd.ms-office.chartstyle+xml"/>
  <Override PartName="/ppt/charts/colors380.xml" ContentType="application/vnd.ms-office.chartcolorstyle+xml"/>
  <Override PartName="/ppt/charts/chart381.xml" ContentType="application/vnd.openxmlformats-officedocument.drawingml.chart+xml"/>
  <Override PartName="/ppt/charts/style381.xml" ContentType="application/vnd.ms-office.chartstyle+xml"/>
  <Override PartName="/ppt/charts/colors381.xml" ContentType="application/vnd.ms-office.chartcolorstyle+xml"/>
  <Override PartName="/ppt/charts/chart382.xml" ContentType="application/vnd.openxmlformats-officedocument.drawingml.chart+xml"/>
  <Override PartName="/ppt/charts/style382.xml" ContentType="application/vnd.ms-office.chartstyle+xml"/>
  <Override PartName="/ppt/charts/colors382.xml" ContentType="application/vnd.ms-office.chartcolorstyle+xml"/>
  <Override PartName="/ppt/charts/chart383.xml" ContentType="application/vnd.openxmlformats-officedocument.drawingml.chart+xml"/>
  <Override PartName="/ppt/charts/style383.xml" ContentType="application/vnd.ms-office.chartstyle+xml"/>
  <Override PartName="/ppt/charts/colors383.xml" ContentType="application/vnd.ms-office.chartcolorstyle+xml"/>
  <Override PartName="/ppt/charts/chart384.xml" ContentType="application/vnd.openxmlformats-officedocument.drawingml.chart+xml"/>
  <Override PartName="/ppt/charts/style384.xml" ContentType="application/vnd.ms-office.chartstyle+xml"/>
  <Override PartName="/ppt/charts/colors384.xml" ContentType="application/vnd.ms-office.chartcolorstyle+xml"/>
  <Override PartName="/ppt/notesSlides/notesSlide95.xml" ContentType="application/vnd.openxmlformats-officedocument.presentationml.notesSlide+xml"/>
  <Override PartName="/ppt/charts/chart385.xml" ContentType="application/vnd.openxmlformats-officedocument.drawingml.chart+xml"/>
  <Override PartName="/ppt/charts/style385.xml" ContentType="application/vnd.ms-office.chartstyle+xml"/>
  <Override PartName="/ppt/charts/colors385.xml" ContentType="application/vnd.ms-office.chartcolorstyle+xml"/>
  <Override PartName="/ppt/charts/chart386.xml" ContentType="application/vnd.openxmlformats-officedocument.drawingml.chart+xml"/>
  <Override PartName="/ppt/charts/style386.xml" ContentType="application/vnd.ms-office.chartstyle+xml"/>
  <Override PartName="/ppt/charts/colors386.xml" ContentType="application/vnd.ms-office.chartcolorstyle+xml"/>
  <Override PartName="/ppt/charts/chart387.xml" ContentType="application/vnd.openxmlformats-officedocument.drawingml.chart+xml"/>
  <Override PartName="/ppt/charts/style387.xml" ContentType="application/vnd.ms-office.chartstyle+xml"/>
  <Override PartName="/ppt/charts/colors387.xml" ContentType="application/vnd.ms-office.chartcolorstyle+xml"/>
  <Override PartName="/ppt/charts/chart388.xml" ContentType="application/vnd.openxmlformats-officedocument.drawingml.chart+xml"/>
  <Override PartName="/ppt/charts/style388.xml" ContentType="application/vnd.ms-office.chartstyle+xml"/>
  <Override PartName="/ppt/charts/colors388.xml" ContentType="application/vnd.ms-office.chartcolorstyle+xml"/>
  <Override PartName="/ppt/charts/chart389.xml" ContentType="application/vnd.openxmlformats-officedocument.drawingml.chart+xml"/>
  <Override PartName="/ppt/charts/style389.xml" ContentType="application/vnd.ms-office.chartstyle+xml"/>
  <Override PartName="/ppt/charts/colors389.xml" ContentType="application/vnd.ms-office.chartcolorstyle+xml"/>
  <Override PartName="/ppt/charts/chart390.xml" ContentType="application/vnd.openxmlformats-officedocument.drawingml.chart+xml"/>
  <Override PartName="/ppt/charts/style390.xml" ContentType="application/vnd.ms-office.chartstyle+xml"/>
  <Override PartName="/ppt/charts/colors390.xml" ContentType="application/vnd.ms-office.chartcolorstyle+xml"/>
  <Override PartName="/ppt/notesSlides/notesSlide96.xml" ContentType="application/vnd.openxmlformats-officedocument.presentationml.notesSlide+xml"/>
  <Override PartName="/ppt/charts/chart391.xml" ContentType="application/vnd.openxmlformats-officedocument.drawingml.chart+xml"/>
  <Override PartName="/ppt/charts/style391.xml" ContentType="application/vnd.ms-office.chartstyle+xml"/>
  <Override PartName="/ppt/charts/colors391.xml" ContentType="application/vnd.ms-office.chartcolorstyle+xml"/>
  <Override PartName="/ppt/charts/chart392.xml" ContentType="application/vnd.openxmlformats-officedocument.drawingml.chart+xml"/>
  <Override PartName="/ppt/charts/style392.xml" ContentType="application/vnd.ms-office.chartstyle+xml"/>
  <Override PartName="/ppt/charts/colors392.xml" ContentType="application/vnd.ms-office.chartcolorstyle+xml"/>
  <Override PartName="/ppt/charts/chart393.xml" ContentType="application/vnd.openxmlformats-officedocument.drawingml.chart+xml"/>
  <Override PartName="/ppt/charts/style393.xml" ContentType="application/vnd.ms-office.chartstyle+xml"/>
  <Override PartName="/ppt/charts/colors393.xml" ContentType="application/vnd.ms-office.chartcolorstyle+xml"/>
  <Override PartName="/ppt/charts/chart394.xml" ContentType="application/vnd.openxmlformats-officedocument.drawingml.chart+xml"/>
  <Override PartName="/ppt/charts/style394.xml" ContentType="application/vnd.ms-office.chartstyle+xml"/>
  <Override PartName="/ppt/charts/colors394.xml" ContentType="application/vnd.ms-office.chartcolorstyle+xml"/>
  <Override PartName="/ppt/charts/chart395.xml" ContentType="application/vnd.openxmlformats-officedocument.drawingml.chart+xml"/>
  <Override PartName="/ppt/charts/style395.xml" ContentType="application/vnd.ms-office.chartstyle+xml"/>
  <Override PartName="/ppt/charts/colors395.xml" ContentType="application/vnd.ms-office.chartcolorstyle+xml"/>
  <Override PartName="/ppt/charts/chart396.xml" ContentType="application/vnd.openxmlformats-officedocument.drawingml.chart+xml"/>
  <Override PartName="/ppt/charts/style396.xml" ContentType="application/vnd.ms-office.chartstyle+xml"/>
  <Override PartName="/ppt/charts/colors396.xml" ContentType="application/vnd.ms-office.chartcolorstyle+xml"/>
  <Override PartName="/ppt/notesSlides/notesSlide97.xml" ContentType="application/vnd.openxmlformats-officedocument.presentationml.notesSlide+xml"/>
  <Override PartName="/ppt/charts/chart397.xml" ContentType="application/vnd.openxmlformats-officedocument.drawingml.chart+xml"/>
  <Override PartName="/ppt/charts/style397.xml" ContentType="application/vnd.ms-office.chartstyle+xml"/>
  <Override PartName="/ppt/charts/colors397.xml" ContentType="application/vnd.ms-office.chartcolorstyle+xml"/>
  <Override PartName="/ppt/charts/chart398.xml" ContentType="application/vnd.openxmlformats-officedocument.drawingml.chart+xml"/>
  <Override PartName="/ppt/charts/style398.xml" ContentType="application/vnd.ms-office.chartstyle+xml"/>
  <Override PartName="/ppt/charts/colors398.xml" ContentType="application/vnd.ms-office.chartcolorstyle+xml"/>
  <Override PartName="/ppt/notesSlides/notesSlide98.xml" ContentType="application/vnd.openxmlformats-officedocument.presentationml.notesSlide+xml"/>
  <Override PartName="/ppt/charts/chart399.xml" ContentType="application/vnd.openxmlformats-officedocument.drawingml.chart+xml"/>
  <Override PartName="/ppt/charts/style399.xml" ContentType="application/vnd.ms-office.chartstyle+xml"/>
  <Override PartName="/ppt/charts/colors399.xml" ContentType="application/vnd.ms-office.chartcolorstyle+xml"/>
  <Override PartName="/ppt/charts/chart400.xml" ContentType="application/vnd.openxmlformats-officedocument.drawingml.chart+xml"/>
  <Override PartName="/ppt/charts/style400.xml" ContentType="application/vnd.ms-office.chartstyle+xml"/>
  <Override PartName="/ppt/charts/colors400.xml" ContentType="application/vnd.ms-office.chartcolorstyle+xml"/>
  <Override PartName="/ppt/charts/chart401.xml" ContentType="application/vnd.openxmlformats-officedocument.drawingml.chart+xml"/>
  <Override PartName="/ppt/charts/style401.xml" ContentType="application/vnd.ms-office.chartstyle+xml"/>
  <Override PartName="/ppt/charts/colors401.xml" ContentType="application/vnd.ms-office.chartcolorstyle+xml"/>
  <Override PartName="/ppt/notesSlides/notesSlide99.xml" ContentType="application/vnd.openxmlformats-officedocument.presentationml.notesSlide+xml"/>
  <Override PartName="/ppt/charts/chart402.xml" ContentType="application/vnd.openxmlformats-officedocument.drawingml.chart+xml"/>
  <Override PartName="/ppt/charts/style402.xml" ContentType="application/vnd.ms-office.chartstyle+xml"/>
  <Override PartName="/ppt/charts/colors402.xml" ContentType="application/vnd.ms-office.chartcolorstyle+xml"/>
  <Override PartName="/ppt/charts/chart403.xml" ContentType="application/vnd.openxmlformats-officedocument.drawingml.chart+xml"/>
  <Override PartName="/ppt/charts/style403.xml" ContentType="application/vnd.ms-office.chartstyle+xml"/>
  <Override PartName="/ppt/charts/colors403.xml" ContentType="application/vnd.ms-office.chartcolorstyle+xml"/>
  <Override PartName="/ppt/charts/chart404.xml" ContentType="application/vnd.openxmlformats-officedocument.drawingml.chart+xml"/>
  <Override PartName="/ppt/charts/style404.xml" ContentType="application/vnd.ms-office.chartstyle+xml"/>
  <Override PartName="/ppt/charts/colors404.xml" ContentType="application/vnd.ms-office.chartcolorstyle+xml"/>
  <Override PartName="/ppt/charts/chart405.xml" ContentType="application/vnd.openxmlformats-officedocument.drawingml.chart+xml"/>
  <Override PartName="/ppt/charts/style405.xml" ContentType="application/vnd.ms-office.chartstyle+xml"/>
  <Override PartName="/ppt/charts/colors405.xml" ContentType="application/vnd.ms-office.chartcolorstyle+xml"/>
  <Override PartName="/ppt/notesSlides/notesSlide100.xml" ContentType="application/vnd.openxmlformats-officedocument.presentationml.notesSlide+xml"/>
  <Override PartName="/ppt/charts/chart406.xml" ContentType="application/vnd.openxmlformats-officedocument.drawingml.chart+xml"/>
  <Override PartName="/ppt/charts/style406.xml" ContentType="application/vnd.ms-office.chartstyle+xml"/>
  <Override PartName="/ppt/charts/colors406.xml" ContentType="application/vnd.ms-office.chartcolorstyle+xml"/>
  <Override PartName="/ppt/charts/chart407.xml" ContentType="application/vnd.openxmlformats-officedocument.drawingml.chart+xml"/>
  <Override PartName="/ppt/charts/style407.xml" ContentType="application/vnd.ms-office.chartstyle+xml"/>
  <Override PartName="/ppt/charts/colors407.xml" ContentType="application/vnd.ms-office.chartcolorstyle+xml"/>
  <Override PartName="/ppt/charts/chart408.xml" ContentType="application/vnd.openxmlformats-officedocument.drawingml.chart+xml"/>
  <Override PartName="/ppt/charts/style408.xml" ContentType="application/vnd.ms-office.chartstyle+xml"/>
  <Override PartName="/ppt/charts/colors408.xml" ContentType="application/vnd.ms-office.chartcolorstyle+xml"/>
  <Override PartName="/ppt/charts/chart409.xml" ContentType="application/vnd.openxmlformats-officedocument.drawingml.chart+xml"/>
  <Override PartName="/ppt/charts/style409.xml" ContentType="application/vnd.ms-office.chartstyle+xml"/>
  <Override PartName="/ppt/charts/colors409.xml" ContentType="application/vnd.ms-office.chartcolorstyle+xml"/>
  <Override PartName="/ppt/notesSlides/notesSlide101.xml" ContentType="application/vnd.openxmlformats-officedocument.presentationml.notesSlide+xml"/>
  <Override PartName="/ppt/charts/chart410.xml" ContentType="application/vnd.openxmlformats-officedocument.drawingml.chart+xml"/>
  <Override PartName="/ppt/charts/style410.xml" ContentType="application/vnd.ms-office.chartstyle+xml"/>
  <Override PartName="/ppt/charts/colors410.xml" ContentType="application/vnd.ms-office.chartcolorstyle+xml"/>
  <Override PartName="/ppt/charts/chart411.xml" ContentType="application/vnd.openxmlformats-officedocument.drawingml.chart+xml"/>
  <Override PartName="/ppt/charts/style411.xml" ContentType="application/vnd.ms-office.chartstyle+xml"/>
  <Override PartName="/ppt/charts/colors411.xml" ContentType="application/vnd.ms-office.chartcolorstyle+xml"/>
  <Override PartName="/ppt/charts/chart412.xml" ContentType="application/vnd.openxmlformats-officedocument.drawingml.chart+xml"/>
  <Override PartName="/ppt/charts/style412.xml" ContentType="application/vnd.ms-office.chartstyle+xml"/>
  <Override PartName="/ppt/charts/colors412.xml" ContentType="application/vnd.ms-office.chartcolorstyle+xml"/>
  <Override PartName="/ppt/notesSlides/notesSlide102.xml" ContentType="application/vnd.openxmlformats-officedocument.presentationml.notesSlide+xml"/>
  <Override PartName="/ppt/charts/chart413.xml" ContentType="application/vnd.openxmlformats-officedocument.drawingml.chart+xml"/>
  <Override PartName="/ppt/charts/style413.xml" ContentType="application/vnd.ms-office.chartstyle+xml"/>
  <Override PartName="/ppt/charts/colors413.xml" ContentType="application/vnd.ms-office.chartcolorstyle+xml"/>
  <Override PartName="/ppt/charts/chart414.xml" ContentType="application/vnd.openxmlformats-officedocument.drawingml.chart+xml"/>
  <Override PartName="/ppt/charts/style414.xml" ContentType="application/vnd.ms-office.chartstyle+xml"/>
  <Override PartName="/ppt/charts/colors414.xml" ContentType="application/vnd.ms-office.chartcolorstyle+xml"/>
  <Override PartName="/ppt/charts/chart415.xml" ContentType="application/vnd.openxmlformats-officedocument.drawingml.chart+xml"/>
  <Override PartName="/ppt/charts/style415.xml" ContentType="application/vnd.ms-office.chartstyle+xml"/>
  <Override PartName="/ppt/charts/colors415.xml" ContentType="application/vnd.ms-office.chartcolorstyle+xml"/>
  <Override PartName="/ppt/charts/chart416.xml" ContentType="application/vnd.openxmlformats-officedocument.drawingml.chart+xml"/>
  <Override PartName="/ppt/charts/style416.xml" ContentType="application/vnd.ms-office.chartstyle+xml"/>
  <Override PartName="/ppt/charts/colors416.xml" ContentType="application/vnd.ms-office.chartcolorstyle+xml"/>
  <Override PartName="/ppt/notesSlides/notesSlide103.xml" ContentType="application/vnd.openxmlformats-officedocument.presentationml.notesSlide+xml"/>
  <Override PartName="/ppt/charts/chart417.xml" ContentType="application/vnd.openxmlformats-officedocument.drawingml.chart+xml"/>
  <Override PartName="/ppt/charts/style417.xml" ContentType="application/vnd.ms-office.chartstyle+xml"/>
  <Override PartName="/ppt/charts/colors417.xml" ContentType="application/vnd.ms-office.chartcolorstyle+xml"/>
  <Override PartName="/ppt/charts/chart418.xml" ContentType="application/vnd.openxmlformats-officedocument.drawingml.chart+xml"/>
  <Override PartName="/ppt/charts/style418.xml" ContentType="application/vnd.ms-office.chartstyle+xml"/>
  <Override PartName="/ppt/charts/colors418.xml" ContentType="application/vnd.ms-office.chartcolorstyle+xml"/>
  <Override PartName="/ppt/charts/chart419.xml" ContentType="application/vnd.openxmlformats-officedocument.drawingml.chart+xml"/>
  <Override PartName="/ppt/charts/style419.xml" ContentType="application/vnd.ms-office.chartstyle+xml"/>
  <Override PartName="/ppt/charts/colors419.xml" ContentType="application/vnd.ms-office.chartcolorstyle+xml"/>
  <Override PartName="/ppt/charts/chart420.xml" ContentType="application/vnd.openxmlformats-officedocument.drawingml.chart+xml"/>
  <Override PartName="/ppt/charts/style420.xml" ContentType="application/vnd.ms-office.chartstyle+xml"/>
  <Override PartName="/ppt/charts/colors420.xml" ContentType="application/vnd.ms-office.chartcolorstyle+xml"/>
  <Override PartName="/ppt/notesSlides/notesSlide104.xml" ContentType="application/vnd.openxmlformats-officedocument.presentationml.notesSlide+xml"/>
  <Override PartName="/ppt/charts/chart421.xml" ContentType="application/vnd.openxmlformats-officedocument.drawingml.chart+xml"/>
  <Override PartName="/ppt/charts/style421.xml" ContentType="application/vnd.ms-office.chartstyle+xml"/>
  <Override PartName="/ppt/charts/colors421.xml" ContentType="application/vnd.ms-office.chartcolorstyle+xml"/>
  <Override PartName="/ppt/charts/chart422.xml" ContentType="application/vnd.openxmlformats-officedocument.drawingml.chart+xml"/>
  <Override PartName="/ppt/charts/style422.xml" ContentType="application/vnd.ms-office.chartstyle+xml"/>
  <Override PartName="/ppt/charts/colors422.xml" ContentType="application/vnd.ms-office.chartcolorstyle+xml"/>
  <Override PartName="/ppt/charts/chart423.xml" ContentType="application/vnd.openxmlformats-officedocument.drawingml.chart+xml"/>
  <Override PartName="/ppt/charts/style423.xml" ContentType="application/vnd.ms-office.chartstyle+xml"/>
  <Override PartName="/ppt/charts/colors423.xml" ContentType="application/vnd.ms-office.chartcolorstyle+xml"/>
  <Override PartName="/ppt/charts/chart424.xml" ContentType="application/vnd.openxmlformats-officedocument.drawingml.chart+xml"/>
  <Override PartName="/ppt/charts/style424.xml" ContentType="application/vnd.ms-office.chartstyle+xml"/>
  <Override PartName="/ppt/charts/colors424.xml" ContentType="application/vnd.ms-office.chartcolorstyle+xml"/>
  <Override PartName="/ppt/charts/chart425.xml" ContentType="application/vnd.openxmlformats-officedocument.drawingml.chart+xml"/>
  <Override PartName="/ppt/charts/style425.xml" ContentType="application/vnd.ms-office.chartstyle+xml"/>
  <Override PartName="/ppt/charts/colors425.xml" ContentType="application/vnd.ms-office.chartcolorstyle+xml"/>
  <Override PartName="/ppt/notesSlides/notesSlide105.xml" ContentType="application/vnd.openxmlformats-officedocument.presentationml.notesSlide+xml"/>
  <Override PartName="/ppt/charts/chart426.xml" ContentType="application/vnd.openxmlformats-officedocument.drawingml.chart+xml"/>
  <Override PartName="/ppt/charts/style426.xml" ContentType="application/vnd.ms-office.chartstyle+xml"/>
  <Override PartName="/ppt/charts/colors426.xml" ContentType="application/vnd.ms-office.chartcolorstyle+xml"/>
  <Override PartName="/ppt/charts/chart427.xml" ContentType="application/vnd.openxmlformats-officedocument.drawingml.chart+xml"/>
  <Override PartName="/ppt/charts/style427.xml" ContentType="application/vnd.ms-office.chartstyle+xml"/>
  <Override PartName="/ppt/charts/colors427.xml" ContentType="application/vnd.ms-office.chartcolorstyle+xml"/>
  <Override PartName="/ppt/charts/chart428.xml" ContentType="application/vnd.openxmlformats-officedocument.drawingml.chart+xml"/>
  <Override PartName="/ppt/charts/style428.xml" ContentType="application/vnd.ms-office.chartstyle+xml"/>
  <Override PartName="/ppt/charts/colors428.xml" ContentType="application/vnd.ms-office.chartcolorstyle+xml"/>
  <Override PartName="/ppt/charts/chart429.xml" ContentType="application/vnd.openxmlformats-officedocument.drawingml.chart+xml"/>
  <Override PartName="/ppt/charts/style429.xml" ContentType="application/vnd.ms-office.chartstyle+xml"/>
  <Override PartName="/ppt/charts/colors429.xml" ContentType="application/vnd.ms-office.chartcolorstyle+xml"/>
  <Override PartName="/ppt/notesSlides/notesSlide106.xml" ContentType="application/vnd.openxmlformats-officedocument.presentationml.notesSlide+xml"/>
  <Override PartName="/ppt/charts/chart430.xml" ContentType="application/vnd.openxmlformats-officedocument.drawingml.chart+xml"/>
  <Override PartName="/ppt/charts/style430.xml" ContentType="application/vnd.ms-office.chartstyle+xml"/>
  <Override PartName="/ppt/charts/colors430.xml" ContentType="application/vnd.ms-office.chartcolorstyle+xml"/>
  <Override PartName="/ppt/charts/chart431.xml" ContentType="application/vnd.openxmlformats-officedocument.drawingml.chart+xml"/>
  <Override PartName="/ppt/charts/style431.xml" ContentType="application/vnd.ms-office.chartstyle+xml"/>
  <Override PartName="/ppt/charts/colors431.xml" ContentType="application/vnd.ms-office.chartcolorstyle+xml"/>
  <Override PartName="/ppt/charts/chart432.xml" ContentType="application/vnd.openxmlformats-officedocument.drawingml.chart+xml"/>
  <Override PartName="/ppt/charts/style432.xml" ContentType="application/vnd.ms-office.chartstyle+xml"/>
  <Override PartName="/ppt/charts/colors432.xml" ContentType="application/vnd.ms-office.chartcolorstyle+xml"/>
  <Override PartName="/ppt/charts/chart433.xml" ContentType="application/vnd.openxmlformats-officedocument.drawingml.chart+xml"/>
  <Override PartName="/ppt/charts/style433.xml" ContentType="application/vnd.ms-office.chartstyle+xml"/>
  <Override PartName="/ppt/charts/colors433.xml" ContentType="application/vnd.ms-office.chartcolorstyle+xml"/>
  <Override PartName="/ppt/charts/chart434.xml" ContentType="application/vnd.openxmlformats-officedocument.drawingml.chart+xml"/>
  <Override PartName="/ppt/charts/style434.xml" ContentType="application/vnd.ms-office.chartstyle+xml"/>
  <Override PartName="/ppt/charts/colors434.xml" ContentType="application/vnd.ms-office.chartcolorstyle+xml"/>
  <Override PartName="/ppt/notesSlides/notesSlide107.xml" ContentType="application/vnd.openxmlformats-officedocument.presentationml.notesSlide+xml"/>
  <Override PartName="/ppt/charts/chart435.xml" ContentType="application/vnd.openxmlformats-officedocument.drawingml.chart+xml"/>
  <Override PartName="/ppt/charts/style435.xml" ContentType="application/vnd.ms-office.chartstyle+xml"/>
  <Override PartName="/ppt/charts/colors435.xml" ContentType="application/vnd.ms-office.chartcolorstyle+xml"/>
  <Override PartName="/ppt/charts/chart436.xml" ContentType="application/vnd.openxmlformats-officedocument.drawingml.chart+xml"/>
  <Override PartName="/ppt/charts/style436.xml" ContentType="application/vnd.ms-office.chartstyle+xml"/>
  <Override PartName="/ppt/charts/colors436.xml" ContentType="application/vnd.ms-office.chartcolorstyle+xml"/>
  <Override PartName="/ppt/charts/chart437.xml" ContentType="application/vnd.openxmlformats-officedocument.drawingml.chart+xml"/>
  <Override PartName="/ppt/charts/style437.xml" ContentType="application/vnd.ms-office.chartstyle+xml"/>
  <Override PartName="/ppt/charts/colors437.xml" ContentType="application/vnd.ms-office.chartcolorstyle+xml"/>
  <Override PartName="/ppt/charts/chart438.xml" ContentType="application/vnd.openxmlformats-officedocument.drawingml.chart+xml"/>
  <Override PartName="/ppt/charts/style438.xml" ContentType="application/vnd.ms-office.chartstyle+xml"/>
  <Override PartName="/ppt/charts/colors438.xml" ContentType="application/vnd.ms-office.chartcolorstyle+xml"/>
  <Override PartName="/ppt/charts/chart439.xml" ContentType="application/vnd.openxmlformats-officedocument.drawingml.chart+xml"/>
  <Override PartName="/ppt/charts/style439.xml" ContentType="application/vnd.ms-office.chartstyle+xml"/>
  <Override PartName="/ppt/charts/colors439.xml" ContentType="application/vnd.ms-office.chartcolorstyle+xml"/>
  <Override PartName="/ppt/notesSlides/notesSlide108.xml" ContentType="application/vnd.openxmlformats-officedocument.presentationml.notesSlide+xml"/>
  <Override PartName="/ppt/charts/chart440.xml" ContentType="application/vnd.openxmlformats-officedocument.drawingml.chart+xml"/>
  <Override PartName="/ppt/charts/style440.xml" ContentType="application/vnd.ms-office.chartstyle+xml"/>
  <Override PartName="/ppt/charts/colors440.xml" ContentType="application/vnd.ms-office.chartcolorstyle+xml"/>
  <Override PartName="/ppt/charts/chart441.xml" ContentType="application/vnd.openxmlformats-officedocument.drawingml.chart+xml"/>
  <Override PartName="/ppt/charts/style441.xml" ContentType="application/vnd.ms-office.chartstyle+xml"/>
  <Override PartName="/ppt/charts/colors441.xml" ContentType="application/vnd.ms-office.chartcolorstyle+xml"/>
  <Override PartName="/ppt/charts/chart442.xml" ContentType="application/vnd.openxmlformats-officedocument.drawingml.chart+xml"/>
  <Override PartName="/ppt/charts/style442.xml" ContentType="application/vnd.ms-office.chartstyle+xml"/>
  <Override PartName="/ppt/charts/colors442.xml" ContentType="application/vnd.ms-office.chartcolorstyle+xml"/>
  <Override PartName="/ppt/charts/chart443.xml" ContentType="application/vnd.openxmlformats-officedocument.drawingml.chart+xml"/>
  <Override PartName="/ppt/charts/style443.xml" ContentType="application/vnd.ms-office.chartstyle+xml"/>
  <Override PartName="/ppt/charts/colors443.xml" ContentType="application/vnd.ms-office.chartcolorstyle+xml"/>
  <Override PartName="/ppt/notesSlides/notesSlide109.xml" ContentType="application/vnd.openxmlformats-officedocument.presentationml.notesSlide+xml"/>
  <Override PartName="/ppt/charts/chart444.xml" ContentType="application/vnd.openxmlformats-officedocument.drawingml.chart+xml"/>
  <Override PartName="/ppt/charts/style444.xml" ContentType="application/vnd.ms-office.chartstyle+xml"/>
  <Override PartName="/ppt/charts/colors444.xml" ContentType="application/vnd.ms-office.chartcolorstyle+xml"/>
  <Override PartName="/ppt/notesSlides/notesSlide110.xml" ContentType="application/vnd.openxmlformats-officedocument.presentationml.notesSlide+xml"/>
  <Override PartName="/ppt/charts/chart445.xml" ContentType="application/vnd.openxmlformats-officedocument.drawingml.chart+xml"/>
  <Override PartName="/ppt/charts/style445.xml" ContentType="application/vnd.ms-office.chartstyle+xml"/>
  <Override PartName="/ppt/charts/colors445.xml" ContentType="application/vnd.ms-office.chartcolorstyle+xml"/>
  <Override PartName="/ppt/charts/chart446.xml" ContentType="application/vnd.openxmlformats-officedocument.drawingml.chart+xml"/>
  <Override PartName="/ppt/charts/style446.xml" ContentType="application/vnd.ms-office.chartstyle+xml"/>
  <Override PartName="/ppt/charts/colors446.xml" ContentType="application/vnd.ms-office.chartcolorstyle+xml"/>
  <Override PartName="/ppt/charts/chart447.xml" ContentType="application/vnd.openxmlformats-officedocument.drawingml.chart+xml"/>
  <Override PartName="/ppt/charts/style447.xml" ContentType="application/vnd.ms-office.chartstyle+xml"/>
  <Override PartName="/ppt/charts/colors447.xml" ContentType="application/vnd.ms-office.chartcolorstyle+xml"/>
  <Override PartName="/ppt/charts/chart448.xml" ContentType="application/vnd.openxmlformats-officedocument.drawingml.chart+xml"/>
  <Override PartName="/ppt/charts/style448.xml" ContentType="application/vnd.ms-office.chartstyle+xml"/>
  <Override PartName="/ppt/charts/colors448.xml" ContentType="application/vnd.ms-office.chartcolorstyle+xml"/>
  <Override PartName="/ppt/charts/chart449.xml" ContentType="application/vnd.openxmlformats-officedocument.drawingml.chart+xml"/>
  <Override PartName="/ppt/charts/style449.xml" ContentType="application/vnd.ms-office.chartstyle+xml"/>
  <Override PartName="/ppt/charts/colors449.xml" ContentType="application/vnd.ms-office.chartcolorstyle+xml"/>
  <Override PartName="/ppt/charts/chart450.xml" ContentType="application/vnd.openxmlformats-officedocument.drawingml.chart+xml"/>
  <Override PartName="/ppt/charts/style450.xml" ContentType="application/vnd.ms-office.chartstyle+xml"/>
  <Override PartName="/ppt/charts/colors450.xml" ContentType="application/vnd.ms-office.chartcolorstyle+xml"/>
  <Override PartName="/ppt/notesSlides/notesSlide111.xml" ContentType="application/vnd.openxmlformats-officedocument.presentationml.notesSlide+xml"/>
  <Override PartName="/ppt/charts/chart451.xml" ContentType="application/vnd.openxmlformats-officedocument.drawingml.chart+xml"/>
  <Override PartName="/ppt/charts/style451.xml" ContentType="application/vnd.ms-office.chartstyle+xml"/>
  <Override PartName="/ppt/charts/colors451.xml" ContentType="application/vnd.ms-office.chartcolorstyle+xml"/>
  <Override PartName="/ppt/charts/chart452.xml" ContentType="application/vnd.openxmlformats-officedocument.drawingml.chart+xml"/>
  <Override PartName="/ppt/charts/style452.xml" ContentType="application/vnd.ms-office.chartstyle+xml"/>
  <Override PartName="/ppt/charts/colors452.xml" ContentType="application/vnd.ms-office.chartcolorstyle+xml"/>
  <Override PartName="/ppt/charts/chart453.xml" ContentType="application/vnd.openxmlformats-officedocument.drawingml.chart+xml"/>
  <Override PartName="/ppt/charts/style453.xml" ContentType="application/vnd.ms-office.chartstyle+xml"/>
  <Override PartName="/ppt/charts/colors453.xml" ContentType="application/vnd.ms-office.chartcolorstyle+xml"/>
  <Override PartName="/ppt/charts/chart454.xml" ContentType="application/vnd.openxmlformats-officedocument.drawingml.chart+xml"/>
  <Override PartName="/ppt/charts/style454.xml" ContentType="application/vnd.ms-office.chartstyle+xml"/>
  <Override PartName="/ppt/charts/colors454.xml" ContentType="application/vnd.ms-office.chartcolorstyle+xml"/>
  <Override PartName="/ppt/charts/chart455.xml" ContentType="application/vnd.openxmlformats-officedocument.drawingml.chart+xml"/>
  <Override PartName="/ppt/charts/style455.xml" ContentType="application/vnd.ms-office.chartstyle+xml"/>
  <Override PartName="/ppt/charts/colors455.xml" ContentType="application/vnd.ms-office.chartcolorstyle+xml"/>
  <Override PartName="/ppt/charts/chart456.xml" ContentType="application/vnd.openxmlformats-officedocument.drawingml.chart+xml"/>
  <Override PartName="/ppt/charts/style456.xml" ContentType="application/vnd.ms-office.chartstyle+xml"/>
  <Override PartName="/ppt/charts/colors456.xml" ContentType="application/vnd.ms-office.chartcolorstyle+xml"/>
  <Override PartName="/ppt/notesSlides/notesSlide112.xml" ContentType="application/vnd.openxmlformats-officedocument.presentationml.notesSlide+xml"/>
  <Override PartName="/ppt/charts/chart457.xml" ContentType="application/vnd.openxmlformats-officedocument.drawingml.chart+xml"/>
  <Override PartName="/ppt/charts/style457.xml" ContentType="application/vnd.ms-office.chartstyle+xml"/>
  <Override PartName="/ppt/charts/colors457.xml" ContentType="application/vnd.ms-office.chartcolorstyle+xml"/>
  <Override PartName="/ppt/charts/chart458.xml" ContentType="application/vnd.openxmlformats-officedocument.drawingml.chart+xml"/>
  <Override PartName="/ppt/charts/style458.xml" ContentType="application/vnd.ms-office.chartstyle+xml"/>
  <Override PartName="/ppt/charts/colors458.xml" ContentType="application/vnd.ms-office.chartcolorstyle+xml"/>
  <Override PartName="/ppt/charts/chart459.xml" ContentType="application/vnd.openxmlformats-officedocument.drawingml.chart+xml"/>
  <Override PartName="/ppt/charts/style459.xml" ContentType="application/vnd.ms-office.chartstyle+xml"/>
  <Override PartName="/ppt/charts/colors459.xml" ContentType="application/vnd.ms-office.chartcolorstyle+xml"/>
  <Override PartName="/ppt/charts/chart460.xml" ContentType="application/vnd.openxmlformats-officedocument.drawingml.chart+xml"/>
  <Override PartName="/ppt/charts/style460.xml" ContentType="application/vnd.ms-office.chartstyle+xml"/>
  <Override PartName="/ppt/charts/colors460.xml" ContentType="application/vnd.ms-office.chartcolorstyle+xml"/>
  <Override PartName="/ppt/charts/chart461.xml" ContentType="application/vnd.openxmlformats-officedocument.drawingml.chart+xml"/>
  <Override PartName="/ppt/charts/style461.xml" ContentType="application/vnd.ms-office.chartstyle+xml"/>
  <Override PartName="/ppt/charts/colors461.xml" ContentType="application/vnd.ms-office.chartcolorstyle+xml"/>
  <Override PartName="/ppt/charts/chart462.xml" ContentType="application/vnd.openxmlformats-officedocument.drawingml.chart+xml"/>
  <Override PartName="/ppt/charts/style462.xml" ContentType="application/vnd.ms-office.chartstyle+xml"/>
  <Override PartName="/ppt/charts/colors462.xml" ContentType="application/vnd.ms-office.chartcolorstyle+xml"/>
  <Override PartName="/ppt/notesSlides/notesSlide113.xml" ContentType="application/vnd.openxmlformats-officedocument.presentationml.notesSlide+xml"/>
  <Override PartName="/ppt/charts/chart463.xml" ContentType="application/vnd.openxmlformats-officedocument.drawingml.chart+xml"/>
  <Override PartName="/ppt/charts/style463.xml" ContentType="application/vnd.ms-office.chartstyle+xml"/>
  <Override PartName="/ppt/charts/colors463.xml" ContentType="application/vnd.ms-office.chartcolorstyle+xml"/>
  <Override PartName="/ppt/charts/chart464.xml" ContentType="application/vnd.openxmlformats-officedocument.drawingml.chart+xml"/>
  <Override PartName="/ppt/charts/style464.xml" ContentType="application/vnd.ms-office.chartstyle+xml"/>
  <Override PartName="/ppt/charts/colors464.xml" ContentType="application/vnd.ms-office.chartcolorstyle+xml"/>
  <Override PartName="/ppt/notesSlides/notesSlide114.xml" ContentType="application/vnd.openxmlformats-officedocument.presentationml.notesSlide+xml"/>
  <Override PartName="/ppt/charts/chart465.xml" ContentType="application/vnd.openxmlformats-officedocument.drawingml.chart+xml"/>
  <Override PartName="/ppt/charts/style465.xml" ContentType="application/vnd.ms-office.chartstyle+xml"/>
  <Override PartName="/ppt/charts/colors465.xml" ContentType="application/vnd.ms-office.chartcolorstyle+xml"/>
  <Override PartName="/ppt/charts/chart466.xml" ContentType="application/vnd.openxmlformats-officedocument.drawingml.chart+xml"/>
  <Override PartName="/ppt/charts/style466.xml" ContentType="application/vnd.ms-office.chartstyle+xml"/>
  <Override PartName="/ppt/charts/colors466.xml" ContentType="application/vnd.ms-office.chartcolorstyle+xml"/>
  <Override PartName="/ppt/charts/chart467.xml" ContentType="application/vnd.openxmlformats-officedocument.drawingml.chart+xml"/>
  <Override PartName="/ppt/charts/style467.xml" ContentType="application/vnd.ms-office.chartstyle+xml"/>
  <Override PartName="/ppt/charts/colors467.xml" ContentType="application/vnd.ms-office.chartcolorstyle+xml"/>
  <Override PartName="/ppt/notesSlides/notesSlide115.xml" ContentType="application/vnd.openxmlformats-officedocument.presentationml.notesSlide+xml"/>
  <Override PartName="/ppt/charts/chart468.xml" ContentType="application/vnd.openxmlformats-officedocument.drawingml.chart+xml"/>
  <Override PartName="/ppt/charts/style468.xml" ContentType="application/vnd.ms-office.chartstyle+xml"/>
  <Override PartName="/ppt/charts/colors468.xml" ContentType="application/vnd.ms-office.chartcolorstyle+xml"/>
  <Override PartName="/ppt/charts/chart469.xml" ContentType="application/vnd.openxmlformats-officedocument.drawingml.chart+xml"/>
  <Override PartName="/ppt/charts/style469.xml" ContentType="application/vnd.ms-office.chartstyle+xml"/>
  <Override PartName="/ppt/charts/colors469.xml" ContentType="application/vnd.ms-office.chartcolorstyle+xml"/>
  <Override PartName="/ppt/charts/chart470.xml" ContentType="application/vnd.openxmlformats-officedocument.drawingml.chart+xml"/>
  <Override PartName="/ppt/charts/style470.xml" ContentType="application/vnd.ms-office.chartstyle+xml"/>
  <Override PartName="/ppt/charts/colors470.xml" ContentType="application/vnd.ms-office.chartcolorstyle+xml"/>
  <Override PartName="/ppt/charts/chart471.xml" ContentType="application/vnd.openxmlformats-officedocument.drawingml.chart+xml"/>
  <Override PartName="/ppt/charts/style471.xml" ContentType="application/vnd.ms-office.chartstyle+xml"/>
  <Override PartName="/ppt/charts/colors471.xml" ContentType="application/vnd.ms-office.chartcolorstyle+xml"/>
  <Override PartName="/ppt/notesSlides/notesSlide116.xml" ContentType="application/vnd.openxmlformats-officedocument.presentationml.notesSlide+xml"/>
  <Override PartName="/ppt/charts/chart472.xml" ContentType="application/vnd.openxmlformats-officedocument.drawingml.chart+xml"/>
  <Override PartName="/ppt/charts/style472.xml" ContentType="application/vnd.ms-office.chartstyle+xml"/>
  <Override PartName="/ppt/charts/colors472.xml" ContentType="application/vnd.ms-office.chartcolorstyle+xml"/>
  <Override PartName="/ppt/charts/chart473.xml" ContentType="application/vnd.openxmlformats-officedocument.drawingml.chart+xml"/>
  <Override PartName="/ppt/charts/style473.xml" ContentType="application/vnd.ms-office.chartstyle+xml"/>
  <Override PartName="/ppt/charts/colors473.xml" ContentType="application/vnd.ms-office.chartcolorstyle+xml"/>
  <Override PartName="/ppt/charts/chart474.xml" ContentType="application/vnd.openxmlformats-officedocument.drawingml.chart+xml"/>
  <Override PartName="/ppt/charts/style474.xml" ContentType="application/vnd.ms-office.chartstyle+xml"/>
  <Override PartName="/ppt/charts/colors474.xml" ContentType="application/vnd.ms-office.chartcolorstyle+xml"/>
  <Override PartName="/ppt/charts/chart475.xml" ContentType="application/vnd.openxmlformats-officedocument.drawingml.chart+xml"/>
  <Override PartName="/ppt/charts/style475.xml" ContentType="application/vnd.ms-office.chartstyle+xml"/>
  <Override PartName="/ppt/charts/colors475.xml" ContentType="application/vnd.ms-office.chartcolorstyle+xml"/>
  <Override PartName="/ppt/notesSlides/notesSlide117.xml" ContentType="application/vnd.openxmlformats-officedocument.presentationml.notesSlide+xml"/>
  <Override PartName="/ppt/charts/chart476.xml" ContentType="application/vnd.openxmlformats-officedocument.drawingml.chart+xml"/>
  <Override PartName="/ppt/charts/style476.xml" ContentType="application/vnd.ms-office.chartstyle+xml"/>
  <Override PartName="/ppt/charts/colors476.xml" ContentType="application/vnd.ms-office.chartcolorstyle+xml"/>
  <Override PartName="/ppt/charts/chart477.xml" ContentType="application/vnd.openxmlformats-officedocument.drawingml.chart+xml"/>
  <Override PartName="/ppt/charts/style477.xml" ContentType="application/vnd.ms-office.chartstyle+xml"/>
  <Override PartName="/ppt/charts/colors477.xml" ContentType="application/vnd.ms-office.chartcolorstyle+xml"/>
  <Override PartName="/ppt/charts/chart478.xml" ContentType="application/vnd.openxmlformats-officedocument.drawingml.chart+xml"/>
  <Override PartName="/ppt/charts/style478.xml" ContentType="application/vnd.ms-office.chartstyle+xml"/>
  <Override PartName="/ppt/charts/colors478.xml" ContentType="application/vnd.ms-office.chartcolorstyle+xml"/>
  <Override PartName="/ppt/notesSlides/notesSlide118.xml" ContentType="application/vnd.openxmlformats-officedocument.presentationml.notesSlide+xml"/>
  <Override PartName="/ppt/charts/chart479.xml" ContentType="application/vnd.openxmlformats-officedocument.drawingml.chart+xml"/>
  <Override PartName="/ppt/charts/style479.xml" ContentType="application/vnd.ms-office.chartstyle+xml"/>
  <Override PartName="/ppt/charts/colors479.xml" ContentType="application/vnd.ms-office.chartcolorstyle+xml"/>
  <Override PartName="/ppt/charts/chart480.xml" ContentType="application/vnd.openxmlformats-officedocument.drawingml.chart+xml"/>
  <Override PartName="/ppt/charts/style480.xml" ContentType="application/vnd.ms-office.chartstyle+xml"/>
  <Override PartName="/ppt/charts/colors480.xml" ContentType="application/vnd.ms-office.chartcolorstyle+xml"/>
  <Override PartName="/ppt/charts/chart481.xml" ContentType="application/vnd.openxmlformats-officedocument.drawingml.chart+xml"/>
  <Override PartName="/ppt/charts/style481.xml" ContentType="application/vnd.ms-office.chartstyle+xml"/>
  <Override PartName="/ppt/charts/colors481.xml" ContentType="application/vnd.ms-office.chartcolorstyle+xml"/>
  <Override PartName="/ppt/charts/chart482.xml" ContentType="application/vnd.openxmlformats-officedocument.drawingml.chart+xml"/>
  <Override PartName="/ppt/charts/style482.xml" ContentType="application/vnd.ms-office.chartstyle+xml"/>
  <Override PartName="/ppt/charts/colors482.xml" ContentType="application/vnd.ms-office.chartcolorstyle+xml"/>
  <Override PartName="/ppt/notesSlides/notesSlide119.xml" ContentType="application/vnd.openxmlformats-officedocument.presentationml.notesSlide+xml"/>
  <Override PartName="/ppt/charts/chart483.xml" ContentType="application/vnd.openxmlformats-officedocument.drawingml.chart+xml"/>
  <Override PartName="/ppt/charts/style483.xml" ContentType="application/vnd.ms-office.chartstyle+xml"/>
  <Override PartName="/ppt/charts/colors483.xml" ContentType="application/vnd.ms-office.chartcolorstyle+xml"/>
  <Override PartName="/ppt/charts/chart484.xml" ContentType="application/vnd.openxmlformats-officedocument.drawingml.chart+xml"/>
  <Override PartName="/ppt/charts/style484.xml" ContentType="application/vnd.ms-office.chartstyle+xml"/>
  <Override PartName="/ppt/charts/colors484.xml" ContentType="application/vnd.ms-office.chartcolorstyle+xml"/>
  <Override PartName="/ppt/charts/chart485.xml" ContentType="application/vnd.openxmlformats-officedocument.drawingml.chart+xml"/>
  <Override PartName="/ppt/charts/style485.xml" ContentType="application/vnd.ms-office.chartstyle+xml"/>
  <Override PartName="/ppt/charts/colors485.xml" ContentType="application/vnd.ms-office.chartcolorstyle+xml"/>
  <Override PartName="/ppt/charts/chart486.xml" ContentType="application/vnd.openxmlformats-officedocument.drawingml.chart+xml"/>
  <Override PartName="/ppt/charts/style486.xml" ContentType="application/vnd.ms-office.chartstyle+xml"/>
  <Override PartName="/ppt/charts/colors486.xml" ContentType="application/vnd.ms-office.chartcolorstyle+xml"/>
  <Override PartName="/ppt/notesSlides/notesSlide120.xml" ContentType="application/vnd.openxmlformats-officedocument.presentationml.notesSlide+xml"/>
  <Override PartName="/ppt/charts/chart487.xml" ContentType="application/vnd.openxmlformats-officedocument.drawingml.chart+xml"/>
  <Override PartName="/ppt/charts/style487.xml" ContentType="application/vnd.ms-office.chartstyle+xml"/>
  <Override PartName="/ppt/charts/colors487.xml" ContentType="application/vnd.ms-office.chartcolorstyle+xml"/>
  <Override PartName="/ppt/charts/chart488.xml" ContentType="application/vnd.openxmlformats-officedocument.drawingml.chart+xml"/>
  <Override PartName="/ppt/charts/style488.xml" ContentType="application/vnd.ms-office.chartstyle+xml"/>
  <Override PartName="/ppt/charts/colors488.xml" ContentType="application/vnd.ms-office.chartcolorstyle+xml"/>
  <Override PartName="/ppt/charts/chart489.xml" ContentType="application/vnd.openxmlformats-officedocument.drawingml.chart+xml"/>
  <Override PartName="/ppt/charts/style489.xml" ContentType="application/vnd.ms-office.chartstyle+xml"/>
  <Override PartName="/ppt/charts/colors489.xml" ContentType="application/vnd.ms-office.chartcolorstyle+xml"/>
  <Override PartName="/ppt/charts/chart490.xml" ContentType="application/vnd.openxmlformats-officedocument.drawingml.chart+xml"/>
  <Override PartName="/ppt/charts/style490.xml" ContentType="application/vnd.ms-office.chartstyle+xml"/>
  <Override PartName="/ppt/charts/colors490.xml" ContentType="application/vnd.ms-office.chartcolorstyle+xml"/>
  <Override PartName="/ppt/charts/chart491.xml" ContentType="application/vnd.openxmlformats-officedocument.drawingml.chart+xml"/>
  <Override PartName="/ppt/charts/style491.xml" ContentType="application/vnd.ms-office.chartstyle+xml"/>
  <Override PartName="/ppt/charts/colors491.xml" ContentType="application/vnd.ms-office.chartcolorstyle+xml"/>
  <Override PartName="/ppt/notesSlides/notesSlide121.xml" ContentType="application/vnd.openxmlformats-officedocument.presentationml.notesSlide+xml"/>
  <Override PartName="/ppt/charts/chart492.xml" ContentType="application/vnd.openxmlformats-officedocument.drawingml.chart+xml"/>
  <Override PartName="/ppt/charts/style492.xml" ContentType="application/vnd.ms-office.chartstyle+xml"/>
  <Override PartName="/ppt/charts/colors492.xml" ContentType="application/vnd.ms-office.chartcolorstyle+xml"/>
  <Override PartName="/ppt/charts/chart493.xml" ContentType="application/vnd.openxmlformats-officedocument.drawingml.chart+xml"/>
  <Override PartName="/ppt/charts/style493.xml" ContentType="application/vnd.ms-office.chartstyle+xml"/>
  <Override PartName="/ppt/charts/colors493.xml" ContentType="application/vnd.ms-office.chartcolorstyle+xml"/>
  <Override PartName="/ppt/charts/chart494.xml" ContentType="application/vnd.openxmlformats-officedocument.drawingml.chart+xml"/>
  <Override PartName="/ppt/charts/style494.xml" ContentType="application/vnd.ms-office.chartstyle+xml"/>
  <Override PartName="/ppt/charts/colors494.xml" ContentType="application/vnd.ms-office.chartcolorstyle+xml"/>
  <Override PartName="/ppt/charts/chart495.xml" ContentType="application/vnd.openxmlformats-officedocument.drawingml.chart+xml"/>
  <Override PartName="/ppt/charts/style495.xml" ContentType="application/vnd.ms-office.chartstyle+xml"/>
  <Override PartName="/ppt/charts/colors495.xml" ContentType="application/vnd.ms-office.chartcolorstyle+xml"/>
  <Override PartName="/ppt/notesSlides/notesSlide122.xml" ContentType="application/vnd.openxmlformats-officedocument.presentationml.notesSlide+xml"/>
  <Override PartName="/ppt/charts/chart496.xml" ContentType="application/vnd.openxmlformats-officedocument.drawingml.chart+xml"/>
  <Override PartName="/ppt/charts/style496.xml" ContentType="application/vnd.ms-office.chartstyle+xml"/>
  <Override PartName="/ppt/charts/colors496.xml" ContentType="application/vnd.ms-office.chartcolorstyle+xml"/>
  <Override PartName="/ppt/charts/chart497.xml" ContentType="application/vnd.openxmlformats-officedocument.drawingml.chart+xml"/>
  <Override PartName="/ppt/charts/style497.xml" ContentType="application/vnd.ms-office.chartstyle+xml"/>
  <Override PartName="/ppt/charts/colors497.xml" ContentType="application/vnd.ms-office.chartcolorstyle+xml"/>
  <Override PartName="/ppt/charts/chart498.xml" ContentType="application/vnd.openxmlformats-officedocument.drawingml.chart+xml"/>
  <Override PartName="/ppt/charts/style498.xml" ContentType="application/vnd.ms-office.chartstyle+xml"/>
  <Override PartName="/ppt/charts/colors498.xml" ContentType="application/vnd.ms-office.chartcolorstyle+xml"/>
  <Override PartName="/ppt/charts/chart499.xml" ContentType="application/vnd.openxmlformats-officedocument.drawingml.chart+xml"/>
  <Override PartName="/ppt/charts/style499.xml" ContentType="application/vnd.ms-office.chartstyle+xml"/>
  <Override PartName="/ppt/charts/colors499.xml" ContentType="application/vnd.ms-office.chartcolorstyle+xml"/>
  <Override PartName="/ppt/charts/chart500.xml" ContentType="application/vnd.openxmlformats-officedocument.drawingml.chart+xml"/>
  <Override PartName="/ppt/charts/style500.xml" ContentType="application/vnd.ms-office.chartstyle+xml"/>
  <Override PartName="/ppt/charts/colors500.xml" ContentType="application/vnd.ms-office.chartcolorstyle+xml"/>
  <Override PartName="/ppt/notesSlides/notesSlide123.xml" ContentType="application/vnd.openxmlformats-officedocument.presentationml.notesSlide+xml"/>
  <Override PartName="/ppt/charts/chart501.xml" ContentType="application/vnd.openxmlformats-officedocument.drawingml.chart+xml"/>
  <Override PartName="/ppt/charts/style501.xml" ContentType="application/vnd.ms-office.chartstyle+xml"/>
  <Override PartName="/ppt/charts/colors501.xml" ContentType="application/vnd.ms-office.chartcolorstyle+xml"/>
  <Override PartName="/ppt/charts/chart502.xml" ContentType="application/vnd.openxmlformats-officedocument.drawingml.chart+xml"/>
  <Override PartName="/ppt/charts/style502.xml" ContentType="application/vnd.ms-office.chartstyle+xml"/>
  <Override PartName="/ppt/charts/colors502.xml" ContentType="application/vnd.ms-office.chartcolorstyle+xml"/>
  <Override PartName="/ppt/charts/chart503.xml" ContentType="application/vnd.openxmlformats-officedocument.drawingml.chart+xml"/>
  <Override PartName="/ppt/charts/style503.xml" ContentType="application/vnd.ms-office.chartstyle+xml"/>
  <Override PartName="/ppt/charts/colors503.xml" ContentType="application/vnd.ms-office.chartcolorstyle+xml"/>
  <Override PartName="/ppt/charts/chart504.xml" ContentType="application/vnd.openxmlformats-officedocument.drawingml.chart+xml"/>
  <Override PartName="/ppt/charts/style504.xml" ContentType="application/vnd.ms-office.chartstyle+xml"/>
  <Override PartName="/ppt/charts/colors504.xml" ContentType="application/vnd.ms-office.chartcolorstyle+xml"/>
  <Override PartName="/ppt/charts/chart505.xml" ContentType="application/vnd.openxmlformats-officedocument.drawingml.chart+xml"/>
  <Override PartName="/ppt/charts/style505.xml" ContentType="application/vnd.ms-office.chartstyle+xml"/>
  <Override PartName="/ppt/charts/colors505.xml" ContentType="application/vnd.ms-office.chartcolorstyle+xml"/>
  <Override PartName="/ppt/notesSlides/notesSlide124.xml" ContentType="application/vnd.openxmlformats-officedocument.presentationml.notesSlide+xml"/>
  <Override PartName="/ppt/charts/chart506.xml" ContentType="application/vnd.openxmlformats-officedocument.drawingml.chart+xml"/>
  <Override PartName="/ppt/charts/style506.xml" ContentType="application/vnd.ms-office.chartstyle+xml"/>
  <Override PartName="/ppt/charts/colors506.xml" ContentType="application/vnd.ms-office.chartcolorstyle+xml"/>
  <Override PartName="/ppt/charts/chart507.xml" ContentType="application/vnd.openxmlformats-officedocument.drawingml.chart+xml"/>
  <Override PartName="/ppt/charts/style507.xml" ContentType="application/vnd.ms-office.chartstyle+xml"/>
  <Override PartName="/ppt/charts/colors507.xml" ContentType="application/vnd.ms-office.chartcolorstyle+xml"/>
  <Override PartName="/ppt/charts/chart508.xml" ContentType="application/vnd.openxmlformats-officedocument.drawingml.chart+xml"/>
  <Override PartName="/ppt/charts/style508.xml" ContentType="application/vnd.ms-office.chartstyle+xml"/>
  <Override PartName="/ppt/charts/colors508.xml" ContentType="application/vnd.ms-office.chartcolorstyle+xml"/>
  <Override PartName="/ppt/charts/chart509.xml" ContentType="application/vnd.openxmlformats-officedocument.drawingml.chart+xml"/>
  <Override PartName="/ppt/charts/style509.xml" ContentType="application/vnd.ms-office.chartstyle+xml"/>
  <Override PartName="/ppt/charts/colors509.xml" ContentType="application/vnd.ms-office.chartcolorstyle+xml"/>
  <Override PartName="/ppt/notesSlides/notesSlide125.xml" ContentType="application/vnd.openxmlformats-officedocument.presentationml.notesSlide+xml"/>
  <Override PartName="/ppt/charts/chart510.xml" ContentType="application/vnd.openxmlformats-officedocument.drawingml.chart+xml"/>
  <Override PartName="/ppt/charts/style510.xml" ContentType="application/vnd.ms-office.chartstyle+xml"/>
  <Override PartName="/ppt/charts/colors510.xml" ContentType="application/vnd.ms-office.chartcolorstyle+xml"/>
  <Override PartName="/ppt/notesSlides/notesSlide126.xml" ContentType="application/vnd.openxmlformats-officedocument.presentationml.notesSlide+xml"/>
  <Override PartName="/ppt/charts/chart511.xml" ContentType="application/vnd.openxmlformats-officedocument.drawingml.chart+xml"/>
  <Override PartName="/ppt/charts/style511.xml" ContentType="application/vnd.ms-office.chartstyle+xml"/>
  <Override PartName="/ppt/charts/colors511.xml" ContentType="application/vnd.ms-office.chartcolorstyle+xml"/>
  <Override PartName="/ppt/charts/chart512.xml" ContentType="application/vnd.openxmlformats-officedocument.drawingml.chart+xml"/>
  <Override PartName="/ppt/charts/style512.xml" ContentType="application/vnd.ms-office.chartstyle+xml"/>
  <Override PartName="/ppt/charts/colors512.xml" ContentType="application/vnd.ms-office.chartcolorstyle+xml"/>
  <Override PartName="/ppt/charts/chart513.xml" ContentType="application/vnd.openxmlformats-officedocument.drawingml.chart+xml"/>
  <Override PartName="/ppt/charts/style513.xml" ContentType="application/vnd.ms-office.chartstyle+xml"/>
  <Override PartName="/ppt/charts/colors513.xml" ContentType="application/vnd.ms-office.chartcolorstyle+xml"/>
  <Override PartName="/ppt/charts/chart514.xml" ContentType="application/vnd.openxmlformats-officedocument.drawingml.chart+xml"/>
  <Override PartName="/ppt/charts/style514.xml" ContentType="application/vnd.ms-office.chartstyle+xml"/>
  <Override PartName="/ppt/charts/colors514.xml" ContentType="application/vnd.ms-office.chartcolorstyle+xml"/>
  <Override PartName="/ppt/charts/chart515.xml" ContentType="application/vnd.openxmlformats-officedocument.drawingml.chart+xml"/>
  <Override PartName="/ppt/charts/style515.xml" ContentType="application/vnd.ms-office.chartstyle+xml"/>
  <Override PartName="/ppt/charts/colors515.xml" ContentType="application/vnd.ms-office.chartcolorstyle+xml"/>
  <Override PartName="/ppt/charts/chart516.xml" ContentType="application/vnd.openxmlformats-officedocument.drawingml.chart+xml"/>
  <Override PartName="/ppt/charts/style516.xml" ContentType="application/vnd.ms-office.chartstyle+xml"/>
  <Override PartName="/ppt/charts/colors516.xml" ContentType="application/vnd.ms-office.chartcolorstyle+xml"/>
  <Override PartName="/ppt/notesSlides/notesSlide127.xml" ContentType="application/vnd.openxmlformats-officedocument.presentationml.notesSlide+xml"/>
  <Override PartName="/ppt/charts/chart517.xml" ContentType="application/vnd.openxmlformats-officedocument.drawingml.chart+xml"/>
  <Override PartName="/ppt/charts/style517.xml" ContentType="application/vnd.ms-office.chartstyle+xml"/>
  <Override PartName="/ppt/charts/colors517.xml" ContentType="application/vnd.ms-office.chartcolorstyle+xml"/>
  <Override PartName="/ppt/charts/chart518.xml" ContentType="application/vnd.openxmlformats-officedocument.drawingml.chart+xml"/>
  <Override PartName="/ppt/charts/style518.xml" ContentType="application/vnd.ms-office.chartstyle+xml"/>
  <Override PartName="/ppt/charts/colors518.xml" ContentType="application/vnd.ms-office.chartcolorstyle+xml"/>
  <Override PartName="/ppt/charts/chart519.xml" ContentType="application/vnd.openxmlformats-officedocument.drawingml.chart+xml"/>
  <Override PartName="/ppt/charts/style519.xml" ContentType="application/vnd.ms-office.chartstyle+xml"/>
  <Override PartName="/ppt/charts/colors519.xml" ContentType="application/vnd.ms-office.chartcolorstyle+xml"/>
  <Override PartName="/ppt/charts/chart520.xml" ContentType="application/vnd.openxmlformats-officedocument.drawingml.chart+xml"/>
  <Override PartName="/ppt/charts/style520.xml" ContentType="application/vnd.ms-office.chartstyle+xml"/>
  <Override PartName="/ppt/charts/colors520.xml" ContentType="application/vnd.ms-office.chartcolorstyle+xml"/>
  <Override PartName="/ppt/charts/chart521.xml" ContentType="application/vnd.openxmlformats-officedocument.drawingml.chart+xml"/>
  <Override PartName="/ppt/charts/style521.xml" ContentType="application/vnd.ms-office.chartstyle+xml"/>
  <Override PartName="/ppt/charts/colors521.xml" ContentType="application/vnd.ms-office.chartcolorstyle+xml"/>
  <Override PartName="/ppt/charts/chart522.xml" ContentType="application/vnd.openxmlformats-officedocument.drawingml.chart+xml"/>
  <Override PartName="/ppt/charts/style522.xml" ContentType="application/vnd.ms-office.chartstyle+xml"/>
  <Override PartName="/ppt/charts/colors522.xml" ContentType="application/vnd.ms-office.chartcolorstyle+xml"/>
  <Override PartName="/ppt/notesSlides/notesSlide128.xml" ContentType="application/vnd.openxmlformats-officedocument.presentationml.notesSlide+xml"/>
  <Override PartName="/ppt/charts/chart523.xml" ContentType="application/vnd.openxmlformats-officedocument.drawingml.chart+xml"/>
  <Override PartName="/ppt/charts/style523.xml" ContentType="application/vnd.ms-office.chartstyle+xml"/>
  <Override PartName="/ppt/charts/colors523.xml" ContentType="application/vnd.ms-office.chartcolorstyle+xml"/>
  <Override PartName="/ppt/charts/chart524.xml" ContentType="application/vnd.openxmlformats-officedocument.drawingml.chart+xml"/>
  <Override PartName="/ppt/charts/style524.xml" ContentType="application/vnd.ms-office.chartstyle+xml"/>
  <Override PartName="/ppt/charts/colors524.xml" ContentType="application/vnd.ms-office.chartcolorstyle+xml"/>
  <Override PartName="/ppt/charts/chart525.xml" ContentType="application/vnd.openxmlformats-officedocument.drawingml.chart+xml"/>
  <Override PartName="/ppt/charts/style525.xml" ContentType="application/vnd.ms-office.chartstyle+xml"/>
  <Override PartName="/ppt/charts/colors525.xml" ContentType="application/vnd.ms-office.chartcolorstyle+xml"/>
  <Override PartName="/ppt/charts/chart526.xml" ContentType="application/vnd.openxmlformats-officedocument.drawingml.chart+xml"/>
  <Override PartName="/ppt/charts/style526.xml" ContentType="application/vnd.ms-office.chartstyle+xml"/>
  <Override PartName="/ppt/charts/colors526.xml" ContentType="application/vnd.ms-office.chartcolorstyle+xml"/>
  <Override PartName="/ppt/charts/chart527.xml" ContentType="application/vnd.openxmlformats-officedocument.drawingml.chart+xml"/>
  <Override PartName="/ppt/charts/style527.xml" ContentType="application/vnd.ms-office.chartstyle+xml"/>
  <Override PartName="/ppt/charts/colors527.xml" ContentType="application/vnd.ms-office.chartcolorstyle+xml"/>
  <Override PartName="/ppt/charts/chart528.xml" ContentType="application/vnd.openxmlformats-officedocument.drawingml.chart+xml"/>
  <Override PartName="/ppt/charts/style528.xml" ContentType="application/vnd.ms-office.chartstyle+xml"/>
  <Override PartName="/ppt/charts/colors528.xml" ContentType="application/vnd.ms-office.chartcolorstyle+xml"/>
  <Override PartName="/ppt/notesSlides/notesSlide129.xml" ContentType="application/vnd.openxmlformats-officedocument.presentationml.notesSlide+xml"/>
  <Override PartName="/ppt/charts/chart529.xml" ContentType="application/vnd.openxmlformats-officedocument.drawingml.chart+xml"/>
  <Override PartName="/ppt/charts/style529.xml" ContentType="application/vnd.ms-office.chartstyle+xml"/>
  <Override PartName="/ppt/charts/colors529.xml" ContentType="application/vnd.ms-office.chartcolorstyle+xml"/>
  <Override PartName="/ppt/charts/chart530.xml" ContentType="application/vnd.openxmlformats-officedocument.drawingml.chart+xml"/>
  <Override PartName="/ppt/charts/style530.xml" ContentType="application/vnd.ms-office.chartstyle+xml"/>
  <Override PartName="/ppt/charts/colors530.xml" ContentType="application/vnd.ms-office.chartcolorstyle+xml"/>
  <Override PartName="/ppt/charts/chart531.xml" ContentType="application/vnd.openxmlformats-officedocument.drawingml.chart+xml"/>
  <Override PartName="/ppt/charts/style531.xml" ContentType="application/vnd.ms-office.chartstyle+xml"/>
  <Override PartName="/ppt/charts/colors531.xml" ContentType="application/vnd.ms-office.chartcolorstyle+xml"/>
  <Override PartName="/ppt/notesSlides/notesSlide130.xml" ContentType="application/vnd.openxmlformats-officedocument.presentationml.notesSlide+xml"/>
  <Override PartName="/ppt/charts/chart532.xml" ContentType="application/vnd.openxmlformats-officedocument.drawingml.chart+xml"/>
  <Override PartName="/ppt/charts/style532.xml" ContentType="application/vnd.ms-office.chartstyle+xml"/>
  <Override PartName="/ppt/charts/colors532.xml" ContentType="application/vnd.ms-office.chartcolorstyle+xml"/>
  <Override PartName="/ppt/charts/chart533.xml" ContentType="application/vnd.openxmlformats-officedocument.drawingml.chart+xml"/>
  <Override PartName="/ppt/charts/style533.xml" ContentType="application/vnd.ms-office.chartstyle+xml"/>
  <Override PartName="/ppt/charts/colors533.xml" ContentType="application/vnd.ms-office.chartcolorstyle+xml"/>
  <Override PartName="/ppt/charts/chart534.xml" ContentType="application/vnd.openxmlformats-officedocument.drawingml.chart+xml"/>
  <Override PartName="/ppt/charts/style534.xml" ContentType="application/vnd.ms-office.chartstyle+xml"/>
  <Override PartName="/ppt/charts/colors534.xml" ContentType="application/vnd.ms-office.chartcolorstyle+xml"/>
  <Override PartName="/ppt/charts/chart535.xml" ContentType="application/vnd.openxmlformats-officedocument.drawingml.chart+xml"/>
  <Override PartName="/ppt/charts/style535.xml" ContentType="application/vnd.ms-office.chartstyle+xml"/>
  <Override PartName="/ppt/charts/colors535.xml" ContentType="application/vnd.ms-office.chartcolorstyle+xml"/>
  <Override PartName="/ppt/notesSlides/notesSlide131.xml" ContentType="application/vnd.openxmlformats-officedocument.presentationml.notesSlide+xml"/>
  <Override PartName="/ppt/charts/chart536.xml" ContentType="application/vnd.openxmlformats-officedocument.drawingml.chart+xml"/>
  <Override PartName="/ppt/charts/style536.xml" ContentType="application/vnd.ms-office.chartstyle+xml"/>
  <Override PartName="/ppt/charts/colors536.xml" ContentType="application/vnd.ms-office.chartcolorstyle+xml"/>
  <Override PartName="/ppt/charts/chart537.xml" ContentType="application/vnd.openxmlformats-officedocument.drawingml.chart+xml"/>
  <Override PartName="/ppt/charts/style537.xml" ContentType="application/vnd.ms-office.chartstyle+xml"/>
  <Override PartName="/ppt/charts/colors537.xml" ContentType="application/vnd.ms-office.chartcolorstyle+xml"/>
  <Override PartName="/ppt/charts/chart538.xml" ContentType="application/vnd.openxmlformats-officedocument.drawingml.chart+xml"/>
  <Override PartName="/ppt/charts/style538.xml" ContentType="application/vnd.ms-office.chartstyle+xml"/>
  <Override PartName="/ppt/charts/colors538.xml" ContentType="application/vnd.ms-office.chartcolorstyle+xml"/>
  <Override PartName="/ppt/charts/chart539.xml" ContentType="application/vnd.openxmlformats-officedocument.drawingml.chart+xml"/>
  <Override PartName="/ppt/charts/style539.xml" ContentType="application/vnd.ms-office.chartstyle+xml"/>
  <Override PartName="/ppt/charts/colors539.xml" ContentType="application/vnd.ms-office.chartcolorstyle+xml"/>
  <Override PartName="/ppt/notesSlides/notesSlide132.xml" ContentType="application/vnd.openxmlformats-officedocument.presentationml.notesSlide+xml"/>
  <Override PartName="/ppt/charts/chart540.xml" ContentType="application/vnd.openxmlformats-officedocument.drawingml.chart+xml"/>
  <Override PartName="/ppt/charts/style540.xml" ContentType="application/vnd.ms-office.chartstyle+xml"/>
  <Override PartName="/ppt/charts/colors540.xml" ContentType="application/vnd.ms-office.chartcolorstyle+xml"/>
  <Override PartName="/ppt/charts/chart541.xml" ContentType="application/vnd.openxmlformats-officedocument.drawingml.chart+xml"/>
  <Override PartName="/ppt/charts/style541.xml" ContentType="application/vnd.ms-office.chartstyle+xml"/>
  <Override PartName="/ppt/charts/colors541.xml" ContentType="application/vnd.ms-office.chartcolorstyle+xml"/>
  <Override PartName="/ppt/charts/chart542.xml" ContentType="application/vnd.openxmlformats-officedocument.drawingml.chart+xml"/>
  <Override PartName="/ppt/charts/style542.xml" ContentType="application/vnd.ms-office.chartstyle+xml"/>
  <Override PartName="/ppt/charts/colors542.xml" ContentType="application/vnd.ms-office.chartcolorstyle+xml"/>
  <Override PartName="/ppt/charts/chart543.xml" ContentType="application/vnd.openxmlformats-officedocument.drawingml.chart+xml"/>
  <Override PartName="/ppt/charts/style543.xml" ContentType="application/vnd.ms-office.chartstyle+xml"/>
  <Override PartName="/ppt/charts/colors543.xml" ContentType="application/vnd.ms-office.chartcolorstyle+xml"/>
  <Override PartName="/ppt/charts/chart544.xml" ContentType="application/vnd.openxmlformats-officedocument.drawingml.chart+xml"/>
  <Override PartName="/ppt/charts/style544.xml" ContentType="application/vnd.ms-office.chartstyle+xml"/>
  <Override PartName="/ppt/charts/colors544.xml" ContentType="application/vnd.ms-office.chartcolorstyle+xml"/>
  <Override PartName="/ppt/notesSlides/notesSlide133.xml" ContentType="application/vnd.openxmlformats-officedocument.presentationml.notesSlide+xml"/>
  <Override PartName="/ppt/charts/chart545.xml" ContentType="application/vnd.openxmlformats-officedocument.drawingml.chart+xml"/>
  <Override PartName="/ppt/charts/style545.xml" ContentType="application/vnd.ms-office.chartstyle+xml"/>
  <Override PartName="/ppt/charts/colors545.xml" ContentType="application/vnd.ms-office.chartcolorstyle+xml"/>
  <Override PartName="/ppt/charts/chart546.xml" ContentType="application/vnd.openxmlformats-officedocument.drawingml.chart+xml"/>
  <Override PartName="/ppt/charts/style546.xml" ContentType="application/vnd.ms-office.chartstyle+xml"/>
  <Override PartName="/ppt/charts/colors546.xml" ContentType="application/vnd.ms-office.chartcolorstyle+xml"/>
  <Override PartName="/ppt/charts/chart547.xml" ContentType="application/vnd.openxmlformats-officedocument.drawingml.chart+xml"/>
  <Override PartName="/ppt/charts/style547.xml" ContentType="application/vnd.ms-office.chartstyle+xml"/>
  <Override PartName="/ppt/charts/colors547.xml" ContentType="application/vnd.ms-office.chartcolorstyle+xml"/>
  <Override PartName="/ppt/charts/chart548.xml" ContentType="application/vnd.openxmlformats-officedocument.drawingml.chart+xml"/>
  <Override PartName="/ppt/charts/style548.xml" ContentType="application/vnd.ms-office.chartstyle+xml"/>
  <Override PartName="/ppt/charts/colors548.xml" ContentType="application/vnd.ms-office.chartcolorstyle+xml"/>
  <Override PartName="/ppt/notesSlides/notesSlide134.xml" ContentType="application/vnd.openxmlformats-officedocument.presentationml.notesSlide+xml"/>
  <Override PartName="/ppt/charts/chart549.xml" ContentType="application/vnd.openxmlformats-officedocument.drawingml.chart+xml"/>
  <Override PartName="/ppt/charts/style549.xml" ContentType="application/vnd.ms-office.chartstyle+xml"/>
  <Override PartName="/ppt/charts/colors549.xml" ContentType="application/vnd.ms-office.chartcolorstyle+xml"/>
  <Override PartName="/ppt/charts/chart550.xml" ContentType="application/vnd.openxmlformats-officedocument.drawingml.chart+xml"/>
  <Override PartName="/ppt/charts/style550.xml" ContentType="application/vnd.ms-office.chartstyle+xml"/>
  <Override PartName="/ppt/charts/colors550.xml" ContentType="application/vnd.ms-office.chartcolorstyle+xml"/>
  <Override PartName="/ppt/charts/chart551.xml" ContentType="application/vnd.openxmlformats-officedocument.drawingml.chart+xml"/>
  <Override PartName="/ppt/charts/style551.xml" ContentType="application/vnd.ms-office.chartstyle+xml"/>
  <Override PartName="/ppt/charts/colors551.xml" ContentType="application/vnd.ms-office.chartcolorstyle+xml"/>
  <Override PartName="/ppt/charts/chart552.xml" ContentType="application/vnd.openxmlformats-officedocument.drawingml.chart+xml"/>
  <Override PartName="/ppt/charts/style552.xml" ContentType="application/vnd.ms-office.chartstyle+xml"/>
  <Override PartName="/ppt/charts/colors552.xml" ContentType="application/vnd.ms-office.chartcolorstyle+xml"/>
  <Override PartName="/ppt/charts/chart553.xml" ContentType="application/vnd.openxmlformats-officedocument.drawingml.chart+xml"/>
  <Override PartName="/ppt/charts/style553.xml" ContentType="application/vnd.ms-office.chartstyle+xml"/>
  <Override PartName="/ppt/charts/colors553.xml" ContentType="application/vnd.ms-office.chartcolorstyle+xml"/>
  <Override PartName="/ppt/notesSlides/notesSlide135.xml" ContentType="application/vnd.openxmlformats-officedocument.presentationml.notesSlide+xml"/>
  <Override PartName="/ppt/charts/chart554.xml" ContentType="application/vnd.openxmlformats-officedocument.drawingml.chart+xml"/>
  <Override PartName="/ppt/charts/style554.xml" ContentType="application/vnd.ms-office.chartstyle+xml"/>
  <Override PartName="/ppt/charts/colors554.xml" ContentType="application/vnd.ms-office.chartcolorstyle+xml"/>
  <Override PartName="/ppt/charts/chart555.xml" ContentType="application/vnd.openxmlformats-officedocument.drawingml.chart+xml"/>
  <Override PartName="/ppt/charts/style555.xml" ContentType="application/vnd.ms-office.chartstyle+xml"/>
  <Override PartName="/ppt/charts/colors555.xml" ContentType="application/vnd.ms-office.chartcolorstyle+xml"/>
  <Override PartName="/ppt/charts/chart556.xml" ContentType="application/vnd.openxmlformats-officedocument.drawingml.chart+xml"/>
  <Override PartName="/ppt/charts/style556.xml" ContentType="application/vnd.ms-office.chartstyle+xml"/>
  <Override PartName="/ppt/charts/colors556.xml" ContentType="application/vnd.ms-office.chartcolorstyle+xml"/>
  <Override PartName="/ppt/charts/chart557.xml" ContentType="application/vnd.openxmlformats-officedocument.drawingml.chart+xml"/>
  <Override PartName="/ppt/charts/style557.xml" ContentType="application/vnd.ms-office.chartstyle+xml"/>
  <Override PartName="/ppt/charts/colors557.xml" ContentType="application/vnd.ms-office.chartcolorstyle+xml"/>
  <Override PartName="/ppt/charts/chart558.xml" ContentType="application/vnd.openxmlformats-officedocument.drawingml.chart+xml"/>
  <Override PartName="/ppt/charts/style558.xml" ContentType="application/vnd.ms-office.chartstyle+xml"/>
  <Override PartName="/ppt/charts/colors558.xml" ContentType="application/vnd.ms-office.chartcolorstyle+xml"/>
  <Override PartName="/ppt/notesSlides/notesSlide136.xml" ContentType="application/vnd.openxmlformats-officedocument.presentationml.notesSlide+xml"/>
  <Override PartName="/ppt/charts/chart559.xml" ContentType="application/vnd.openxmlformats-officedocument.drawingml.chart+xml"/>
  <Override PartName="/ppt/charts/style559.xml" ContentType="application/vnd.ms-office.chartstyle+xml"/>
  <Override PartName="/ppt/charts/colors559.xml" ContentType="application/vnd.ms-office.chartcolorstyle+xml"/>
  <Override PartName="/ppt/notesSlides/notesSlide137.xml" ContentType="application/vnd.openxmlformats-officedocument.presentationml.notesSlide+xml"/>
  <Override PartName="/ppt/charts/chart560.xml" ContentType="application/vnd.openxmlformats-officedocument.drawingml.chart+xml"/>
  <Override PartName="/ppt/charts/style560.xml" ContentType="application/vnd.ms-office.chartstyle+xml"/>
  <Override PartName="/ppt/charts/colors560.xml" ContentType="application/vnd.ms-office.chartcolorstyle+xml"/>
  <Override PartName="/ppt/charts/chart561.xml" ContentType="application/vnd.openxmlformats-officedocument.drawingml.chart+xml"/>
  <Override PartName="/ppt/charts/style561.xml" ContentType="application/vnd.ms-office.chartstyle+xml"/>
  <Override PartName="/ppt/charts/colors561.xml" ContentType="application/vnd.ms-office.chartcolorstyle+xml"/>
  <Override PartName="/ppt/charts/chart562.xml" ContentType="application/vnd.openxmlformats-officedocument.drawingml.chart+xml"/>
  <Override PartName="/ppt/charts/style562.xml" ContentType="application/vnd.ms-office.chartstyle+xml"/>
  <Override PartName="/ppt/charts/colors562.xml" ContentType="application/vnd.ms-office.chartcolorstyle+xml"/>
  <Override PartName="/ppt/charts/chart563.xml" ContentType="application/vnd.openxmlformats-officedocument.drawingml.chart+xml"/>
  <Override PartName="/ppt/charts/style563.xml" ContentType="application/vnd.ms-office.chartstyle+xml"/>
  <Override PartName="/ppt/charts/colors563.xml" ContentType="application/vnd.ms-office.chartcolorstyle+xml"/>
  <Override PartName="/ppt/charts/chart564.xml" ContentType="application/vnd.openxmlformats-officedocument.drawingml.chart+xml"/>
  <Override PartName="/ppt/charts/style564.xml" ContentType="application/vnd.ms-office.chartstyle+xml"/>
  <Override PartName="/ppt/charts/colors564.xml" ContentType="application/vnd.ms-office.chartcolorstyle+xml"/>
  <Override PartName="/ppt/charts/chart565.xml" ContentType="application/vnd.openxmlformats-officedocument.drawingml.chart+xml"/>
  <Override PartName="/ppt/charts/style565.xml" ContentType="application/vnd.ms-office.chartstyle+xml"/>
  <Override PartName="/ppt/charts/colors565.xml" ContentType="application/vnd.ms-office.chartcolorstyle+xml"/>
  <Override PartName="/ppt/notesSlides/notesSlide138.xml" ContentType="application/vnd.openxmlformats-officedocument.presentationml.notesSlide+xml"/>
  <Override PartName="/ppt/charts/chart566.xml" ContentType="application/vnd.openxmlformats-officedocument.drawingml.chart+xml"/>
  <Override PartName="/ppt/charts/style566.xml" ContentType="application/vnd.ms-office.chartstyle+xml"/>
  <Override PartName="/ppt/charts/colors566.xml" ContentType="application/vnd.ms-office.chartcolorstyle+xml"/>
  <Override PartName="/ppt/charts/chart567.xml" ContentType="application/vnd.openxmlformats-officedocument.drawingml.chart+xml"/>
  <Override PartName="/ppt/charts/style567.xml" ContentType="application/vnd.ms-office.chartstyle+xml"/>
  <Override PartName="/ppt/charts/colors567.xml" ContentType="application/vnd.ms-office.chartcolorstyle+xml"/>
  <Override PartName="/ppt/charts/chart568.xml" ContentType="application/vnd.openxmlformats-officedocument.drawingml.chart+xml"/>
  <Override PartName="/ppt/charts/style568.xml" ContentType="application/vnd.ms-office.chartstyle+xml"/>
  <Override PartName="/ppt/charts/colors568.xml" ContentType="application/vnd.ms-office.chartcolorstyle+xml"/>
  <Override PartName="/ppt/charts/chart569.xml" ContentType="application/vnd.openxmlformats-officedocument.drawingml.chart+xml"/>
  <Override PartName="/ppt/charts/style569.xml" ContentType="application/vnd.ms-office.chartstyle+xml"/>
  <Override PartName="/ppt/charts/colors569.xml" ContentType="application/vnd.ms-office.chartcolorstyle+xml"/>
  <Override PartName="/ppt/charts/chart570.xml" ContentType="application/vnd.openxmlformats-officedocument.drawingml.chart+xml"/>
  <Override PartName="/ppt/charts/style570.xml" ContentType="application/vnd.ms-office.chartstyle+xml"/>
  <Override PartName="/ppt/charts/colors570.xml" ContentType="application/vnd.ms-office.chartcolorstyle+xml"/>
  <Override PartName="/ppt/charts/chart571.xml" ContentType="application/vnd.openxmlformats-officedocument.drawingml.chart+xml"/>
  <Override PartName="/ppt/charts/style571.xml" ContentType="application/vnd.ms-office.chartstyle+xml"/>
  <Override PartName="/ppt/charts/colors571.xml" ContentType="application/vnd.ms-office.chartcolorstyle+xml"/>
  <Override PartName="/ppt/notesSlides/notesSlide139.xml" ContentType="application/vnd.openxmlformats-officedocument.presentationml.notesSlide+xml"/>
  <Override PartName="/ppt/charts/chart572.xml" ContentType="application/vnd.openxmlformats-officedocument.drawingml.chart+xml"/>
  <Override PartName="/ppt/charts/style572.xml" ContentType="application/vnd.ms-office.chartstyle+xml"/>
  <Override PartName="/ppt/charts/colors572.xml" ContentType="application/vnd.ms-office.chartcolorstyle+xml"/>
  <Override PartName="/ppt/charts/chart573.xml" ContentType="application/vnd.openxmlformats-officedocument.drawingml.chart+xml"/>
  <Override PartName="/ppt/charts/style573.xml" ContentType="application/vnd.ms-office.chartstyle+xml"/>
  <Override PartName="/ppt/charts/colors573.xml" ContentType="application/vnd.ms-office.chartcolorstyle+xml"/>
  <Override PartName="/ppt/charts/chart574.xml" ContentType="application/vnd.openxmlformats-officedocument.drawingml.chart+xml"/>
  <Override PartName="/ppt/charts/style574.xml" ContentType="application/vnd.ms-office.chartstyle+xml"/>
  <Override PartName="/ppt/charts/colors574.xml" ContentType="application/vnd.ms-office.chartcolorstyle+xml"/>
  <Override PartName="/ppt/charts/chart575.xml" ContentType="application/vnd.openxmlformats-officedocument.drawingml.chart+xml"/>
  <Override PartName="/ppt/charts/style575.xml" ContentType="application/vnd.ms-office.chartstyle+xml"/>
  <Override PartName="/ppt/charts/colors575.xml" ContentType="application/vnd.ms-office.chartcolorstyle+xml"/>
  <Override PartName="/ppt/charts/chart576.xml" ContentType="application/vnd.openxmlformats-officedocument.drawingml.chart+xml"/>
  <Override PartName="/ppt/charts/style576.xml" ContentType="application/vnd.ms-office.chartstyle+xml"/>
  <Override PartName="/ppt/charts/colors576.xml" ContentType="application/vnd.ms-office.chartcolorstyle+xml"/>
  <Override PartName="/ppt/charts/chart577.xml" ContentType="application/vnd.openxmlformats-officedocument.drawingml.chart+xml"/>
  <Override PartName="/ppt/charts/style577.xml" ContentType="application/vnd.ms-office.chartstyle+xml"/>
  <Override PartName="/ppt/charts/colors577.xml" ContentType="application/vnd.ms-office.chartcolorstyle+xml"/>
  <Override PartName="/ppt/notesSlides/notesSlide140.xml" ContentType="application/vnd.openxmlformats-officedocument.presentationml.notesSlide+xml"/>
  <Override PartName="/ppt/charts/chart578.xml" ContentType="application/vnd.openxmlformats-officedocument.drawingml.chart+xml"/>
  <Override PartName="/ppt/charts/style578.xml" ContentType="application/vnd.ms-office.chartstyle+xml"/>
  <Override PartName="/ppt/charts/colors578.xml" ContentType="application/vnd.ms-office.chartcolorstyle+xml"/>
  <Override PartName="/ppt/charts/chart579.xml" ContentType="application/vnd.openxmlformats-officedocument.drawingml.chart+xml"/>
  <Override PartName="/ppt/charts/style579.xml" ContentType="application/vnd.ms-office.chartstyle+xml"/>
  <Override PartName="/ppt/charts/colors579.xml" ContentType="application/vnd.ms-office.chartcolorstyle+xml"/>
  <Override PartName="/ppt/charts/chart580.xml" ContentType="application/vnd.openxmlformats-officedocument.drawingml.chart+xml"/>
  <Override PartName="/ppt/charts/style580.xml" ContentType="application/vnd.ms-office.chartstyle+xml"/>
  <Override PartName="/ppt/charts/colors580.xml" ContentType="application/vnd.ms-office.chartcolorstyle+xml"/>
  <Override PartName="/ppt/charts/chart581.xml" ContentType="application/vnd.openxmlformats-officedocument.drawingml.chart+xml"/>
  <Override PartName="/ppt/charts/style581.xml" ContentType="application/vnd.ms-office.chartstyle+xml"/>
  <Override PartName="/ppt/charts/colors58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87"/>
  </p:notesMasterIdLst>
  <p:handoutMasterIdLst>
    <p:handoutMasterId r:id="rId188"/>
  </p:handoutMasterIdLst>
  <p:sldIdLst>
    <p:sldId id="639" r:id="rId2"/>
    <p:sldId id="383" r:id="rId3"/>
    <p:sldId id="1768" r:id="rId4"/>
    <p:sldId id="640" r:id="rId5"/>
    <p:sldId id="1595" r:id="rId6"/>
    <p:sldId id="1790" r:id="rId7"/>
    <p:sldId id="1760" r:id="rId8"/>
    <p:sldId id="1754" r:id="rId9"/>
    <p:sldId id="1752" r:id="rId10"/>
    <p:sldId id="1755" r:id="rId11"/>
    <p:sldId id="1753" r:id="rId12"/>
    <p:sldId id="1756" r:id="rId13"/>
    <p:sldId id="1749" r:id="rId14"/>
    <p:sldId id="1757" r:id="rId15"/>
    <p:sldId id="1765" r:id="rId16"/>
    <p:sldId id="1766" r:id="rId17"/>
    <p:sldId id="1535" r:id="rId18"/>
    <p:sldId id="1764" r:id="rId19"/>
    <p:sldId id="1761" r:id="rId20"/>
    <p:sldId id="1762" r:id="rId21"/>
    <p:sldId id="1763" r:id="rId22"/>
    <p:sldId id="1654" r:id="rId23"/>
    <p:sldId id="1759" r:id="rId24"/>
    <p:sldId id="1769" r:id="rId25"/>
    <p:sldId id="1770" r:id="rId26"/>
    <p:sldId id="1783" r:id="rId27"/>
    <p:sldId id="1791" r:id="rId28"/>
    <p:sldId id="1792" r:id="rId29"/>
    <p:sldId id="1805" r:id="rId30"/>
    <p:sldId id="1813" r:id="rId31"/>
    <p:sldId id="1821" r:id="rId32"/>
    <p:sldId id="1829" r:id="rId33"/>
    <p:sldId id="1837" r:id="rId34"/>
    <p:sldId id="1845" r:id="rId35"/>
    <p:sldId id="1853" r:id="rId36"/>
    <p:sldId id="1861" r:id="rId37"/>
    <p:sldId id="1869" r:id="rId38"/>
    <p:sldId id="1877" r:id="rId39"/>
    <p:sldId id="1885" r:id="rId40"/>
    <p:sldId id="1893" r:id="rId41"/>
    <p:sldId id="1901" r:id="rId42"/>
    <p:sldId id="1909" r:id="rId43"/>
    <p:sldId id="1917" r:id="rId44"/>
    <p:sldId id="641" r:id="rId45"/>
    <p:sldId id="1771" r:id="rId46"/>
    <p:sldId id="1772" r:id="rId47"/>
    <p:sldId id="1784" r:id="rId48"/>
    <p:sldId id="1793" r:id="rId49"/>
    <p:sldId id="1794" r:id="rId50"/>
    <p:sldId id="1806" r:id="rId51"/>
    <p:sldId id="1814" r:id="rId52"/>
    <p:sldId id="1822" r:id="rId53"/>
    <p:sldId id="1830" r:id="rId54"/>
    <p:sldId id="1838" r:id="rId55"/>
    <p:sldId id="1846" r:id="rId56"/>
    <p:sldId id="1854" r:id="rId57"/>
    <p:sldId id="1862" r:id="rId58"/>
    <p:sldId id="1870" r:id="rId59"/>
    <p:sldId id="1878" r:id="rId60"/>
    <p:sldId id="1886" r:id="rId61"/>
    <p:sldId id="1894" r:id="rId62"/>
    <p:sldId id="1902" r:id="rId63"/>
    <p:sldId id="1910" r:id="rId64"/>
    <p:sldId id="1918" r:id="rId65"/>
    <p:sldId id="642" r:id="rId66"/>
    <p:sldId id="1773" r:id="rId67"/>
    <p:sldId id="1774" r:id="rId68"/>
    <p:sldId id="1785" r:id="rId69"/>
    <p:sldId id="1795" r:id="rId70"/>
    <p:sldId id="1796" r:id="rId71"/>
    <p:sldId id="1807" r:id="rId72"/>
    <p:sldId id="1815" r:id="rId73"/>
    <p:sldId id="1823" r:id="rId74"/>
    <p:sldId id="1831" r:id="rId75"/>
    <p:sldId id="1839" r:id="rId76"/>
    <p:sldId id="1847" r:id="rId77"/>
    <p:sldId id="1855" r:id="rId78"/>
    <p:sldId id="1863" r:id="rId79"/>
    <p:sldId id="1871" r:id="rId80"/>
    <p:sldId id="1879" r:id="rId81"/>
    <p:sldId id="1887" r:id="rId82"/>
    <p:sldId id="1895" r:id="rId83"/>
    <p:sldId id="1903" r:id="rId84"/>
    <p:sldId id="1911" r:id="rId85"/>
    <p:sldId id="1919" r:id="rId86"/>
    <p:sldId id="643" r:id="rId87"/>
    <p:sldId id="1775" r:id="rId88"/>
    <p:sldId id="1776" r:id="rId89"/>
    <p:sldId id="1786" r:id="rId90"/>
    <p:sldId id="1797" r:id="rId91"/>
    <p:sldId id="1798" r:id="rId92"/>
    <p:sldId id="1808" r:id="rId93"/>
    <p:sldId id="1816" r:id="rId94"/>
    <p:sldId id="1824" r:id="rId95"/>
    <p:sldId id="1832" r:id="rId96"/>
    <p:sldId id="1840" r:id="rId97"/>
    <p:sldId id="1848" r:id="rId98"/>
    <p:sldId id="1856" r:id="rId99"/>
    <p:sldId id="1864" r:id="rId100"/>
    <p:sldId id="1872" r:id="rId101"/>
    <p:sldId id="1880" r:id="rId102"/>
    <p:sldId id="1888" r:id="rId103"/>
    <p:sldId id="1896" r:id="rId104"/>
    <p:sldId id="1904" r:id="rId105"/>
    <p:sldId id="1912" r:id="rId106"/>
    <p:sldId id="1920" r:id="rId107"/>
    <p:sldId id="644" r:id="rId108"/>
    <p:sldId id="1777" r:id="rId109"/>
    <p:sldId id="1778" r:id="rId110"/>
    <p:sldId id="1787" r:id="rId111"/>
    <p:sldId id="1799" r:id="rId112"/>
    <p:sldId id="1800" r:id="rId113"/>
    <p:sldId id="1809" r:id="rId114"/>
    <p:sldId id="1817" r:id="rId115"/>
    <p:sldId id="1825" r:id="rId116"/>
    <p:sldId id="1833" r:id="rId117"/>
    <p:sldId id="1841" r:id="rId118"/>
    <p:sldId id="1849" r:id="rId119"/>
    <p:sldId id="1857" r:id="rId120"/>
    <p:sldId id="1865" r:id="rId121"/>
    <p:sldId id="1873" r:id="rId122"/>
    <p:sldId id="1881" r:id="rId123"/>
    <p:sldId id="1889" r:id="rId124"/>
    <p:sldId id="1897" r:id="rId125"/>
    <p:sldId id="1905" r:id="rId126"/>
    <p:sldId id="1913" r:id="rId127"/>
    <p:sldId id="1921" r:id="rId128"/>
    <p:sldId id="645" r:id="rId129"/>
    <p:sldId id="1779" r:id="rId130"/>
    <p:sldId id="1780" r:id="rId131"/>
    <p:sldId id="1788" r:id="rId132"/>
    <p:sldId id="1801" r:id="rId133"/>
    <p:sldId id="1802" r:id="rId134"/>
    <p:sldId id="1810" r:id="rId135"/>
    <p:sldId id="1818" r:id="rId136"/>
    <p:sldId id="1826" r:id="rId137"/>
    <p:sldId id="1834" r:id="rId138"/>
    <p:sldId id="1842" r:id="rId139"/>
    <p:sldId id="1850" r:id="rId140"/>
    <p:sldId id="1858" r:id="rId141"/>
    <p:sldId id="1866" r:id="rId142"/>
    <p:sldId id="1874" r:id="rId143"/>
    <p:sldId id="1882" r:id="rId144"/>
    <p:sldId id="1890" r:id="rId145"/>
    <p:sldId id="1898" r:id="rId146"/>
    <p:sldId id="1906" r:id="rId147"/>
    <p:sldId id="1914" r:id="rId148"/>
    <p:sldId id="1922" r:id="rId149"/>
    <p:sldId id="647" r:id="rId150"/>
    <p:sldId id="1781" r:id="rId151"/>
    <p:sldId id="1782" r:id="rId152"/>
    <p:sldId id="1789" r:id="rId153"/>
    <p:sldId id="1803" r:id="rId154"/>
    <p:sldId id="1804" r:id="rId155"/>
    <p:sldId id="1811" r:id="rId156"/>
    <p:sldId id="1819" r:id="rId157"/>
    <p:sldId id="1827" r:id="rId158"/>
    <p:sldId id="1835" r:id="rId159"/>
    <p:sldId id="1843" r:id="rId160"/>
    <p:sldId id="1851" r:id="rId161"/>
    <p:sldId id="1859" r:id="rId162"/>
    <p:sldId id="1867" r:id="rId163"/>
    <p:sldId id="1875" r:id="rId164"/>
    <p:sldId id="1883" r:id="rId165"/>
    <p:sldId id="1891" r:id="rId166"/>
    <p:sldId id="1899" r:id="rId167"/>
    <p:sldId id="1907" r:id="rId168"/>
    <p:sldId id="1915" r:id="rId169"/>
    <p:sldId id="1923" r:id="rId170"/>
    <p:sldId id="1767" r:id="rId171"/>
    <p:sldId id="1812" r:id="rId172"/>
    <p:sldId id="1820" r:id="rId173"/>
    <p:sldId id="1828" r:id="rId174"/>
    <p:sldId id="1836" r:id="rId175"/>
    <p:sldId id="1844" r:id="rId176"/>
    <p:sldId id="1852" r:id="rId177"/>
    <p:sldId id="1860" r:id="rId178"/>
    <p:sldId id="1876" r:id="rId179"/>
    <p:sldId id="1884" r:id="rId180"/>
    <p:sldId id="1892" r:id="rId181"/>
    <p:sldId id="1900" r:id="rId182"/>
    <p:sldId id="1908" r:id="rId183"/>
    <p:sldId id="1916" r:id="rId184"/>
    <p:sldId id="1924" r:id="rId185"/>
    <p:sldId id="1868" r:id="rId18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6584" userDrawn="1">
          <p15:clr>
            <a:srgbClr val="A4A3A4"/>
          </p15:clr>
        </p15:guide>
        <p15:guide id="2" orient="horz" pos="1230" userDrawn="1">
          <p15:clr>
            <a:srgbClr val="A4A3A4"/>
          </p15:clr>
        </p15:guide>
        <p15:guide id="4" pos="3182" userDrawn="1">
          <p15:clr>
            <a:srgbClr val="A4A3A4"/>
          </p15:clr>
        </p15:guide>
        <p15:guide id="5" pos="7582" userDrawn="1">
          <p15:clr>
            <a:srgbClr val="A4A3A4"/>
          </p15:clr>
        </p15:guide>
        <p15:guide id="6" pos="4294" userDrawn="1">
          <p15:clr>
            <a:srgbClr val="A4A3A4"/>
          </p15:clr>
        </p15:guide>
        <p15:guide id="8" pos="5450" userDrawn="1">
          <p15:clr>
            <a:srgbClr val="A4A3A4"/>
          </p15:clr>
        </p15:guide>
        <p15:guide id="9" orient="horz" pos="14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55555"/>
    <a:srgbClr val="84AEC6"/>
    <a:srgbClr val="00518E"/>
    <a:srgbClr val="7F7F7F"/>
    <a:srgbClr val="37A541"/>
    <a:srgbClr val="FF0000"/>
    <a:srgbClr val="CCFFCC"/>
    <a:srgbClr val="005EA4"/>
    <a:srgbClr val="D9D9D9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Styl jasny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91" autoAdjust="0"/>
    <p:restoredTop sz="88696" autoAdjust="0"/>
  </p:normalViewPr>
  <p:slideViewPr>
    <p:cSldViewPr snapToGrid="0" showGuides="1">
      <p:cViewPr varScale="1">
        <p:scale>
          <a:sx n="103" d="100"/>
          <a:sy n="103" d="100"/>
        </p:scale>
        <p:origin x="1050" y="96"/>
      </p:cViewPr>
      <p:guideLst>
        <p:guide pos="6584"/>
        <p:guide orient="horz" pos="1230"/>
        <p:guide pos="3182"/>
        <p:guide pos="7582"/>
        <p:guide pos="4294"/>
        <p:guide pos="5450"/>
        <p:guide orient="horz" pos="1480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 varScale="1">
      <p:scale>
        <a:sx n="100" d="100"/>
        <a:sy n="100" d="100"/>
      </p:scale>
      <p:origin x="0" y="-19062"/>
    </p:cViewPr>
  </p:sorterViewPr>
  <p:notesViewPr>
    <p:cSldViewPr snapToGrid="0" showGuides="1">
      <p:cViewPr varScale="1">
        <p:scale>
          <a:sx n="85" d="100"/>
          <a:sy n="85" d="100"/>
        </p:scale>
        <p:origin x="235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91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4.xml"/><Relationship Id="rId1" Type="http://schemas.microsoft.com/office/2011/relationships/chartStyle" Target="style314.xml"/></Relationships>
</file>

<file path=ppt/charts/_rels/chart3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4.xlsx"/><Relationship Id="rId2" Type="http://schemas.microsoft.com/office/2011/relationships/chartColorStyle" Target="colors315.xml"/><Relationship Id="rId1" Type="http://schemas.microsoft.com/office/2011/relationships/chartStyle" Target="style315.xml"/></Relationships>
</file>

<file path=ppt/charts/_rels/chart3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5.xlsx"/><Relationship Id="rId2" Type="http://schemas.microsoft.com/office/2011/relationships/chartColorStyle" Target="colors316.xml"/><Relationship Id="rId1" Type="http://schemas.microsoft.com/office/2011/relationships/chartStyle" Target="style316.xml"/></Relationships>
</file>

<file path=ppt/charts/_rels/chart3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6.xlsx"/><Relationship Id="rId2" Type="http://schemas.microsoft.com/office/2011/relationships/chartColorStyle" Target="colors317.xml"/><Relationship Id="rId1" Type="http://schemas.microsoft.com/office/2011/relationships/chartStyle" Target="style317.xml"/></Relationships>
</file>

<file path=ppt/charts/_rels/chart3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7.xlsx"/><Relationship Id="rId2" Type="http://schemas.microsoft.com/office/2011/relationships/chartColorStyle" Target="colors318.xml"/><Relationship Id="rId1" Type="http://schemas.microsoft.com/office/2011/relationships/chartStyle" Target="style318.xml"/></Relationships>
</file>

<file path=ppt/charts/_rels/chart3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8.xlsx"/><Relationship Id="rId2" Type="http://schemas.microsoft.com/office/2011/relationships/chartColorStyle" Target="colors319.xml"/><Relationship Id="rId1" Type="http://schemas.microsoft.com/office/2011/relationships/chartStyle" Target="style319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9.xlsx"/><Relationship Id="rId2" Type="http://schemas.microsoft.com/office/2011/relationships/chartColorStyle" Target="colors320.xml"/><Relationship Id="rId1" Type="http://schemas.microsoft.com/office/2011/relationships/chartStyle" Target="style320.xml"/></Relationships>
</file>

<file path=ppt/charts/_rels/chart3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0.xlsx"/><Relationship Id="rId2" Type="http://schemas.microsoft.com/office/2011/relationships/chartColorStyle" Target="colors321.xml"/><Relationship Id="rId1" Type="http://schemas.microsoft.com/office/2011/relationships/chartStyle" Target="style321.xml"/></Relationships>
</file>

<file path=ppt/charts/_rels/chart3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1.xlsx"/><Relationship Id="rId2" Type="http://schemas.microsoft.com/office/2011/relationships/chartColorStyle" Target="colors322.xml"/><Relationship Id="rId1" Type="http://schemas.microsoft.com/office/2011/relationships/chartStyle" Target="style322.xml"/></Relationships>
</file>

<file path=ppt/charts/_rels/chart3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2.xlsx"/><Relationship Id="rId2" Type="http://schemas.microsoft.com/office/2011/relationships/chartColorStyle" Target="colors323.xml"/><Relationship Id="rId1" Type="http://schemas.microsoft.com/office/2011/relationships/chartStyle" Target="style323.xml"/></Relationships>
</file>

<file path=ppt/charts/_rels/chart3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3.xlsx"/><Relationship Id="rId2" Type="http://schemas.microsoft.com/office/2011/relationships/chartColorStyle" Target="colors324.xml"/><Relationship Id="rId1" Type="http://schemas.microsoft.com/office/2011/relationships/chartStyle" Target="style324.xml"/></Relationships>
</file>

<file path=ppt/charts/_rels/chart3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4.xlsx"/><Relationship Id="rId2" Type="http://schemas.microsoft.com/office/2011/relationships/chartColorStyle" Target="colors325.xml"/><Relationship Id="rId1" Type="http://schemas.microsoft.com/office/2011/relationships/chartStyle" Target="style325.xml"/></Relationships>
</file>

<file path=ppt/charts/_rels/chart3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5.xlsx"/><Relationship Id="rId2" Type="http://schemas.microsoft.com/office/2011/relationships/chartColorStyle" Target="colors326.xml"/><Relationship Id="rId1" Type="http://schemas.microsoft.com/office/2011/relationships/chartStyle" Target="style326.xml"/></Relationships>
</file>

<file path=ppt/charts/_rels/chart3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6.xlsx"/><Relationship Id="rId2" Type="http://schemas.microsoft.com/office/2011/relationships/chartColorStyle" Target="colors327.xml"/><Relationship Id="rId1" Type="http://schemas.microsoft.com/office/2011/relationships/chartStyle" Target="style327.xml"/></Relationships>
</file>

<file path=ppt/charts/_rels/chart3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7.xlsx"/><Relationship Id="rId2" Type="http://schemas.microsoft.com/office/2011/relationships/chartColorStyle" Target="colors328.xml"/><Relationship Id="rId1" Type="http://schemas.microsoft.com/office/2011/relationships/chartStyle" Target="style328.xml"/></Relationships>
</file>

<file path=ppt/charts/_rels/chart3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8.xlsx"/><Relationship Id="rId2" Type="http://schemas.microsoft.com/office/2011/relationships/chartColorStyle" Target="colors329.xml"/><Relationship Id="rId1" Type="http://schemas.microsoft.com/office/2011/relationships/chartStyle" Target="style3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9.xlsx"/><Relationship Id="rId2" Type="http://schemas.microsoft.com/office/2011/relationships/chartColorStyle" Target="colors330.xml"/><Relationship Id="rId1" Type="http://schemas.microsoft.com/office/2011/relationships/chartStyle" Target="style330.xml"/></Relationships>
</file>

<file path=ppt/charts/_rels/chart3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0.xlsx"/><Relationship Id="rId2" Type="http://schemas.microsoft.com/office/2011/relationships/chartColorStyle" Target="colors331.xml"/><Relationship Id="rId1" Type="http://schemas.microsoft.com/office/2011/relationships/chartStyle" Target="style331.xml"/></Relationships>
</file>

<file path=ppt/charts/_rels/chart3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1.xlsx"/><Relationship Id="rId2" Type="http://schemas.microsoft.com/office/2011/relationships/chartColorStyle" Target="colors332.xml"/><Relationship Id="rId1" Type="http://schemas.microsoft.com/office/2011/relationships/chartStyle" Target="style332.xml"/></Relationships>
</file>

<file path=ppt/charts/_rels/chart3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2.xlsx"/><Relationship Id="rId2" Type="http://schemas.microsoft.com/office/2011/relationships/chartColorStyle" Target="colors333.xml"/><Relationship Id="rId1" Type="http://schemas.microsoft.com/office/2011/relationships/chartStyle" Target="style333.xml"/></Relationships>
</file>

<file path=ppt/charts/_rels/chart3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3.xlsx"/><Relationship Id="rId2" Type="http://schemas.microsoft.com/office/2011/relationships/chartColorStyle" Target="colors334.xml"/><Relationship Id="rId1" Type="http://schemas.microsoft.com/office/2011/relationships/chartStyle" Target="style334.xml"/></Relationships>
</file>

<file path=ppt/charts/_rels/chart3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4.xlsx"/><Relationship Id="rId2" Type="http://schemas.microsoft.com/office/2011/relationships/chartColorStyle" Target="colors335.xml"/><Relationship Id="rId1" Type="http://schemas.microsoft.com/office/2011/relationships/chartStyle" Target="style335.xml"/></Relationships>
</file>

<file path=ppt/charts/_rels/chart3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5.xlsx"/><Relationship Id="rId2" Type="http://schemas.microsoft.com/office/2011/relationships/chartColorStyle" Target="colors336.xml"/><Relationship Id="rId1" Type="http://schemas.microsoft.com/office/2011/relationships/chartStyle" Target="style336.xml"/></Relationships>
</file>

<file path=ppt/charts/_rels/chart3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6.xlsx"/><Relationship Id="rId2" Type="http://schemas.microsoft.com/office/2011/relationships/chartColorStyle" Target="colors337.xml"/><Relationship Id="rId1" Type="http://schemas.microsoft.com/office/2011/relationships/chartStyle" Target="style337.xml"/></Relationships>
</file>

<file path=ppt/charts/_rels/chart3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7.xlsx"/><Relationship Id="rId2" Type="http://schemas.microsoft.com/office/2011/relationships/chartColorStyle" Target="colors338.xml"/><Relationship Id="rId1" Type="http://schemas.microsoft.com/office/2011/relationships/chartStyle" Target="style338.xml"/></Relationships>
</file>

<file path=ppt/charts/_rels/chart3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8.xlsx"/><Relationship Id="rId2" Type="http://schemas.microsoft.com/office/2011/relationships/chartColorStyle" Target="colors339.xml"/><Relationship Id="rId1" Type="http://schemas.microsoft.com/office/2011/relationships/chartStyle" Target="style339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9.xlsx"/><Relationship Id="rId2" Type="http://schemas.microsoft.com/office/2011/relationships/chartColorStyle" Target="colors340.xml"/><Relationship Id="rId1" Type="http://schemas.microsoft.com/office/2011/relationships/chartStyle" Target="style340.xml"/></Relationships>
</file>

<file path=ppt/charts/_rels/chart3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0.xlsx"/><Relationship Id="rId2" Type="http://schemas.microsoft.com/office/2011/relationships/chartColorStyle" Target="colors341.xml"/><Relationship Id="rId1" Type="http://schemas.microsoft.com/office/2011/relationships/chartStyle" Target="style341.xml"/></Relationships>
</file>

<file path=ppt/charts/_rels/chart3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1.xlsx"/><Relationship Id="rId2" Type="http://schemas.microsoft.com/office/2011/relationships/chartColorStyle" Target="colors342.xml"/><Relationship Id="rId1" Type="http://schemas.microsoft.com/office/2011/relationships/chartStyle" Target="style342.xml"/></Relationships>
</file>

<file path=ppt/charts/_rels/chart3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2.xlsx"/><Relationship Id="rId2" Type="http://schemas.microsoft.com/office/2011/relationships/chartColorStyle" Target="colors343.xml"/><Relationship Id="rId1" Type="http://schemas.microsoft.com/office/2011/relationships/chartStyle" Target="style343.xml"/></Relationships>
</file>

<file path=ppt/charts/_rels/chart3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3.xlsx"/><Relationship Id="rId2" Type="http://schemas.microsoft.com/office/2011/relationships/chartColorStyle" Target="colors344.xml"/><Relationship Id="rId1" Type="http://schemas.microsoft.com/office/2011/relationships/chartStyle" Target="style344.xml"/></Relationships>
</file>

<file path=ppt/charts/_rels/chart3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4.xlsx"/><Relationship Id="rId2" Type="http://schemas.microsoft.com/office/2011/relationships/chartColorStyle" Target="colors345.xml"/><Relationship Id="rId1" Type="http://schemas.microsoft.com/office/2011/relationships/chartStyle" Target="style345.xml"/></Relationships>
</file>

<file path=ppt/charts/_rels/chart3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5.xlsx"/><Relationship Id="rId2" Type="http://schemas.microsoft.com/office/2011/relationships/chartColorStyle" Target="colors346.xml"/><Relationship Id="rId1" Type="http://schemas.microsoft.com/office/2011/relationships/chartStyle" Target="style346.xml"/></Relationships>
</file>

<file path=ppt/charts/_rels/chart3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6.xlsx"/><Relationship Id="rId2" Type="http://schemas.microsoft.com/office/2011/relationships/chartColorStyle" Target="colors347.xml"/><Relationship Id="rId1" Type="http://schemas.microsoft.com/office/2011/relationships/chartStyle" Target="style347.xml"/></Relationships>
</file>

<file path=ppt/charts/_rels/chart3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7.xlsx"/><Relationship Id="rId2" Type="http://schemas.microsoft.com/office/2011/relationships/chartColorStyle" Target="colors348.xml"/><Relationship Id="rId1" Type="http://schemas.microsoft.com/office/2011/relationships/chartStyle" Target="style348.xml"/></Relationships>
</file>

<file path=ppt/charts/_rels/chart3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8.xlsx"/><Relationship Id="rId2" Type="http://schemas.microsoft.com/office/2011/relationships/chartColorStyle" Target="colors349.xml"/><Relationship Id="rId1" Type="http://schemas.microsoft.com/office/2011/relationships/chartStyle" Target="style349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9.xlsx"/><Relationship Id="rId2" Type="http://schemas.microsoft.com/office/2011/relationships/chartColorStyle" Target="colors350.xml"/><Relationship Id="rId1" Type="http://schemas.microsoft.com/office/2011/relationships/chartStyle" Target="style350.xml"/></Relationships>
</file>

<file path=ppt/charts/_rels/chart3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0.xlsx"/><Relationship Id="rId2" Type="http://schemas.microsoft.com/office/2011/relationships/chartColorStyle" Target="colors351.xml"/><Relationship Id="rId1" Type="http://schemas.microsoft.com/office/2011/relationships/chartStyle" Target="style351.xml"/></Relationships>
</file>

<file path=ppt/charts/_rels/chart3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1.xlsx"/><Relationship Id="rId2" Type="http://schemas.microsoft.com/office/2011/relationships/chartColorStyle" Target="colors352.xml"/><Relationship Id="rId1" Type="http://schemas.microsoft.com/office/2011/relationships/chartStyle" Target="style352.xml"/></Relationships>
</file>

<file path=ppt/charts/_rels/chart3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2.xlsx"/><Relationship Id="rId2" Type="http://schemas.microsoft.com/office/2011/relationships/chartColorStyle" Target="colors353.xml"/><Relationship Id="rId1" Type="http://schemas.microsoft.com/office/2011/relationships/chartStyle" Target="style353.xml"/></Relationships>
</file>

<file path=ppt/charts/_rels/chart3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3.xlsx"/><Relationship Id="rId2" Type="http://schemas.microsoft.com/office/2011/relationships/chartColorStyle" Target="colors354.xml"/><Relationship Id="rId1" Type="http://schemas.microsoft.com/office/2011/relationships/chartStyle" Target="style354.xml"/></Relationships>
</file>

<file path=ppt/charts/_rels/chart3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4.xlsx"/><Relationship Id="rId2" Type="http://schemas.microsoft.com/office/2011/relationships/chartColorStyle" Target="colors355.xml"/><Relationship Id="rId1" Type="http://schemas.microsoft.com/office/2011/relationships/chartStyle" Target="style355.xml"/></Relationships>
</file>

<file path=ppt/charts/_rels/chart3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5.xlsx"/><Relationship Id="rId2" Type="http://schemas.microsoft.com/office/2011/relationships/chartColorStyle" Target="colors356.xml"/><Relationship Id="rId1" Type="http://schemas.microsoft.com/office/2011/relationships/chartStyle" Target="style356.xml"/></Relationships>
</file>

<file path=ppt/charts/_rels/chart3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6.xlsx"/><Relationship Id="rId2" Type="http://schemas.microsoft.com/office/2011/relationships/chartColorStyle" Target="colors357.xml"/><Relationship Id="rId1" Type="http://schemas.microsoft.com/office/2011/relationships/chartStyle" Target="style357.xml"/></Relationships>
</file>

<file path=ppt/charts/_rels/chart3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7.xlsx"/><Relationship Id="rId2" Type="http://schemas.microsoft.com/office/2011/relationships/chartColorStyle" Target="colors358.xml"/><Relationship Id="rId1" Type="http://schemas.microsoft.com/office/2011/relationships/chartStyle" Target="style358.xml"/></Relationships>
</file>

<file path=ppt/charts/_rels/chart3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8.xlsx"/><Relationship Id="rId2" Type="http://schemas.microsoft.com/office/2011/relationships/chartColorStyle" Target="colors359.xml"/><Relationship Id="rId1" Type="http://schemas.microsoft.com/office/2011/relationships/chartStyle" Target="style359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9.xlsx"/><Relationship Id="rId2" Type="http://schemas.microsoft.com/office/2011/relationships/chartColorStyle" Target="colors360.xml"/><Relationship Id="rId1" Type="http://schemas.microsoft.com/office/2011/relationships/chartStyle" Target="style360.xml"/></Relationships>
</file>

<file path=ppt/charts/_rels/chart3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0.xlsx"/><Relationship Id="rId2" Type="http://schemas.microsoft.com/office/2011/relationships/chartColorStyle" Target="colors361.xml"/><Relationship Id="rId1" Type="http://schemas.microsoft.com/office/2011/relationships/chartStyle" Target="style361.xml"/></Relationships>
</file>

<file path=ppt/charts/_rels/chart3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1.xlsx"/><Relationship Id="rId2" Type="http://schemas.microsoft.com/office/2011/relationships/chartColorStyle" Target="colors362.xml"/><Relationship Id="rId1" Type="http://schemas.microsoft.com/office/2011/relationships/chartStyle" Target="style362.xml"/></Relationships>
</file>

<file path=ppt/charts/_rels/chart3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2.xlsx"/><Relationship Id="rId2" Type="http://schemas.microsoft.com/office/2011/relationships/chartColorStyle" Target="colors363.xml"/><Relationship Id="rId1" Type="http://schemas.microsoft.com/office/2011/relationships/chartStyle" Target="style363.xml"/></Relationships>
</file>

<file path=ppt/charts/_rels/chart3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3.xlsx"/><Relationship Id="rId2" Type="http://schemas.microsoft.com/office/2011/relationships/chartColorStyle" Target="colors364.xml"/><Relationship Id="rId1" Type="http://schemas.microsoft.com/office/2011/relationships/chartStyle" Target="style364.xml"/></Relationships>
</file>

<file path=ppt/charts/_rels/chart3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4.xlsx"/><Relationship Id="rId2" Type="http://schemas.microsoft.com/office/2011/relationships/chartColorStyle" Target="colors365.xml"/><Relationship Id="rId1" Type="http://schemas.microsoft.com/office/2011/relationships/chartStyle" Target="style365.xml"/></Relationships>
</file>

<file path=ppt/charts/_rels/chart3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5.xlsx"/><Relationship Id="rId2" Type="http://schemas.microsoft.com/office/2011/relationships/chartColorStyle" Target="colors366.xml"/><Relationship Id="rId1" Type="http://schemas.microsoft.com/office/2011/relationships/chartStyle" Target="style366.xml"/></Relationships>
</file>

<file path=ppt/charts/_rels/chart3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6.xlsx"/><Relationship Id="rId2" Type="http://schemas.microsoft.com/office/2011/relationships/chartColorStyle" Target="colors367.xml"/><Relationship Id="rId1" Type="http://schemas.microsoft.com/office/2011/relationships/chartStyle" Target="style367.xml"/></Relationships>
</file>

<file path=ppt/charts/_rels/chart3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7.xlsx"/><Relationship Id="rId2" Type="http://schemas.microsoft.com/office/2011/relationships/chartColorStyle" Target="colors368.xml"/><Relationship Id="rId1" Type="http://schemas.microsoft.com/office/2011/relationships/chartStyle" Target="style368.xml"/></Relationships>
</file>

<file path=ppt/charts/_rels/chart3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8.xlsx"/><Relationship Id="rId2" Type="http://schemas.microsoft.com/office/2011/relationships/chartColorStyle" Target="colors369.xml"/><Relationship Id="rId1" Type="http://schemas.microsoft.com/office/2011/relationships/chartStyle" Target="style369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9.xlsx"/><Relationship Id="rId2" Type="http://schemas.microsoft.com/office/2011/relationships/chartColorStyle" Target="colors370.xml"/><Relationship Id="rId1" Type="http://schemas.microsoft.com/office/2011/relationships/chartStyle" Target="style370.xml"/></Relationships>
</file>

<file path=ppt/charts/_rels/chart3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0.xlsx"/><Relationship Id="rId2" Type="http://schemas.microsoft.com/office/2011/relationships/chartColorStyle" Target="colors371.xml"/><Relationship Id="rId1" Type="http://schemas.microsoft.com/office/2011/relationships/chartStyle" Target="style371.xml"/></Relationships>
</file>

<file path=ppt/charts/_rels/chart3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1.xlsx"/><Relationship Id="rId2" Type="http://schemas.microsoft.com/office/2011/relationships/chartColorStyle" Target="colors372.xml"/><Relationship Id="rId1" Type="http://schemas.microsoft.com/office/2011/relationships/chartStyle" Target="style372.xml"/></Relationships>
</file>

<file path=ppt/charts/_rels/chart3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2.xlsx"/><Relationship Id="rId2" Type="http://schemas.microsoft.com/office/2011/relationships/chartColorStyle" Target="colors373.xml"/><Relationship Id="rId1" Type="http://schemas.microsoft.com/office/2011/relationships/chartStyle" Target="style373.xml"/></Relationships>
</file>

<file path=ppt/charts/_rels/chart3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3.xlsx"/><Relationship Id="rId2" Type="http://schemas.microsoft.com/office/2011/relationships/chartColorStyle" Target="colors374.xml"/><Relationship Id="rId1" Type="http://schemas.microsoft.com/office/2011/relationships/chartStyle" Target="style374.xml"/></Relationships>
</file>

<file path=ppt/charts/_rels/chart3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4.xlsx"/><Relationship Id="rId2" Type="http://schemas.microsoft.com/office/2011/relationships/chartColorStyle" Target="colors375.xml"/><Relationship Id="rId1" Type="http://schemas.microsoft.com/office/2011/relationships/chartStyle" Target="style375.xml"/></Relationships>
</file>

<file path=ppt/charts/_rels/chart3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5.xlsx"/><Relationship Id="rId2" Type="http://schemas.microsoft.com/office/2011/relationships/chartColorStyle" Target="colors376.xml"/><Relationship Id="rId1" Type="http://schemas.microsoft.com/office/2011/relationships/chartStyle" Target="style376.xml"/></Relationships>
</file>

<file path=ppt/charts/_rels/chart3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6.xlsx"/><Relationship Id="rId2" Type="http://schemas.microsoft.com/office/2011/relationships/chartColorStyle" Target="colors377.xml"/><Relationship Id="rId1" Type="http://schemas.microsoft.com/office/2011/relationships/chartStyle" Target="style377.xml"/></Relationships>
</file>

<file path=ppt/charts/_rels/chart3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7.xlsx"/><Relationship Id="rId2" Type="http://schemas.microsoft.com/office/2011/relationships/chartColorStyle" Target="colors378.xml"/><Relationship Id="rId1" Type="http://schemas.microsoft.com/office/2011/relationships/chartStyle" Target="style378.xml"/></Relationships>
</file>

<file path=ppt/charts/_rels/chart3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8.xlsx"/><Relationship Id="rId2" Type="http://schemas.microsoft.com/office/2011/relationships/chartColorStyle" Target="colors379.xml"/><Relationship Id="rId1" Type="http://schemas.microsoft.com/office/2011/relationships/chartStyle" Target="style379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9.xlsx"/><Relationship Id="rId2" Type="http://schemas.microsoft.com/office/2011/relationships/chartColorStyle" Target="colors380.xml"/><Relationship Id="rId1" Type="http://schemas.microsoft.com/office/2011/relationships/chartStyle" Target="style380.xml"/></Relationships>
</file>

<file path=ppt/charts/_rels/chart3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0.xlsx"/><Relationship Id="rId2" Type="http://schemas.microsoft.com/office/2011/relationships/chartColorStyle" Target="colors381.xml"/><Relationship Id="rId1" Type="http://schemas.microsoft.com/office/2011/relationships/chartStyle" Target="style381.xml"/></Relationships>
</file>

<file path=ppt/charts/_rels/chart3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1.xlsx"/><Relationship Id="rId2" Type="http://schemas.microsoft.com/office/2011/relationships/chartColorStyle" Target="colors382.xml"/><Relationship Id="rId1" Type="http://schemas.microsoft.com/office/2011/relationships/chartStyle" Target="style382.xml"/></Relationships>
</file>

<file path=ppt/charts/_rels/chart3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2.xlsx"/><Relationship Id="rId2" Type="http://schemas.microsoft.com/office/2011/relationships/chartColorStyle" Target="colors383.xml"/><Relationship Id="rId1" Type="http://schemas.microsoft.com/office/2011/relationships/chartStyle" Target="style383.xml"/></Relationships>
</file>

<file path=ppt/charts/_rels/chart3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3.xlsx"/><Relationship Id="rId2" Type="http://schemas.microsoft.com/office/2011/relationships/chartColorStyle" Target="colors384.xml"/><Relationship Id="rId1" Type="http://schemas.microsoft.com/office/2011/relationships/chartStyle" Target="style384.xml"/></Relationships>
</file>

<file path=ppt/charts/_rels/chart3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4.xlsx"/><Relationship Id="rId2" Type="http://schemas.microsoft.com/office/2011/relationships/chartColorStyle" Target="colors385.xml"/><Relationship Id="rId1" Type="http://schemas.microsoft.com/office/2011/relationships/chartStyle" Target="style385.xml"/></Relationships>
</file>

<file path=ppt/charts/_rels/chart3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5.xlsx"/><Relationship Id="rId2" Type="http://schemas.microsoft.com/office/2011/relationships/chartColorStyle" Target="colors386.xml"/><Relationship Id="rId1" Type="http://schemas.microsoft.com/office/2011/relationships/chartStyle" Target="style386.xml"/></Relationships>
</file>

<file path=ppt/charts/_rels/chart3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6.xlsx"/><Relationship Id="rId2" Type="http://schemas.microsoft.com/office/2011/relationships/chartColorStyle" Target="colors387.xml"/><Relationship Id="rId1" Type="http://schemas.microsoft.com/office/2011/relationships/chartStyle" Target="style387.xml"/></Relationships>
</file>

<file path=ppt/charts/_rels/chart3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7.xlsx"/><Relationship Id="rId2" Type="http://schemas.microsoft.com/office/2011/relationships/chartColorStyle" Target="colors388.xml"/><Relationship Id="rId1" Type="http://schemas.microsoft.com/office/2011/relationships/chartStyle" Target="style388.xml"/></Relationships>
</file>

<file path=ppt/charts/_rels/chart3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8.xlsx"/><Relationship Id="rId2" Type="http://schemas.microsoft.com/office/2011/relationships/chartColorStyle" Target="colors389.xml"/><Relationship Id="rId1" Type="http://schemas.microsoft.com/office/2011/relationships/chartStyle" Target="style389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3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9.xlsx"/><Relationship Id="rId2" Type="http://schemas.microsoft.com/office/2011/relationships/chartColorStyle" Target="colors390.xml"/><Relationship Id="rId1" Type="http://schemas.microsoft.com/office/2011/relationships/chartStyle" Target="style390.xml"/></Relationships>
</file>

<file path=ppt/charts/_rels/chart3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0.xlsx"/><Relationship Id="rId2" Type="http://schemas.microsoft.com/office/2011/relationships/chartColorStyle" Target="colors391.xml"/><Relationship Id="rId1" Type="http://schemas.microsoft.com/office/2011/relationships/chartStyle" Target="style391.xml"/></Relationships>
</file>

<file path=ppt/charts/_rels/chart3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1.xlsx"/><Relationship Id="rId2" Type="http://schemas.microsoft.com/office/2011/relationships/chartColorStyle" Target="colors392.xml"/><Relationship Id="rId1" Type="http://schemas.microsoft.com/office/2011/relationships/chartStyle" Target="style392.xml"/></Relationships>
</file>

<file path=ppt/charts/_rels/chart3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2.xlsx"/><Relationship Id="rId2" Type="http://schemas.microsoft.com/office/2011/relationships/chartColorStyle" Target="colors393.xml"/><Relationship Id="rId1" Type="http://schemas.microsoft.com/office/2011/relationships/chartStyle" Target="style393.xml"/></Relationships>
</file>

<file path=ppt/charts/_rels/chart3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3.xlsx"/><Relationship Id="rId2" Type="http://schemas.microsoft.com/office/2011/relationships/chartColorStyle" Target="colors394.xml"/><Relationship Id="rId1" Type="http://schemas.microsoft.com/office/2011/relationships/chartStyle" Target="style394.xml"/></Relationships>
</file>

<file path=ppt/charts/_rels/chart3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4.xlsx"/><Relationship Id="rId2" Type="http://schemas.microsoft.com/office/2011/relationships/chartColorStyle" Target="colors395.xml"/><Relationship Id="rId1" Type="http://schemas.microsoft.com/office/2011/relationships/chartStyle" Target="style395.xml"/></Relationships>
</file>

<file path=ppt/charts/_rels/chart3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5.xlsx"/><Relationship Id="rId2" Type="http://schemas.microsoft.com/office/2011/relationships/chartColorStyle" Target="colors396.xml"/><Relationship Id="rId1" Type="http://schemas.microsoft.com/office/2011/relationships/chartStyle" Target="style396.xml"/></Relationships>
</file>

<file path=ppt/charts/_rels/chart3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6.xlsx"/><Relationship Id="rId2" Type="http://schemas.microsoft.com/office/2011/relationships/chartColorStyle" Target="colors397.xml"/><Relationship Id="rId1" Type="http://schemas.microsoft.com/office/2011/relationships/chartStyle" Target="style397.xml"/></Relationships>
</file>

<file path=ppt/charts/_rels/chart3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7.xlsx"/><Relationship Id="rId2" Type="http://schemas.microsoft.com/office/2011/relationships/chartColorStyle" Target="colors398.xml"/><Relationship Id="rId1" Type="http://schemas.microsoft.com/office/2011/relationships/chartStyle" Target="style398.xml"/></Relationships>
</file>

<file path=ppt/charts/_rels/chart3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8.xlsx"/><Relationship Id="rId2" Type="http://schemas.microsoft.com/office/2011/relationships/chartColorStyle" Target="colors399.xml"/><Relationship Id="rId1" Type="http://schemas.microsoft.com/office/2011/relationships/chartStyle" Target="style39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9.xlsx"/><Relationship Id="rId2" Type="http://schemas.microsoft.com/office/2011/relationships/chartColorStyle" Target="colors400.xml"/><Relationship Id="rId1" Type="http://schemas.microsoft.com/office/2011/relationships/chartStyle" Target="style400.xml"/></Relationships>
</file>

<file path=ppt/charts/_rels/chart4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0.xlsx"/><Relationship Id="rId2" Type="http://schemas.microsoft.com/office/2011/relationships/chartColorStyle" Target="colors401.xml"/><Relationship Id="rId1" Type="http://schemas.microsoft.com/office/2011/relationships/chartStyle" Target="style401.xml"/></Relationships>
</file>

<file path=ppt/charts/_rels/chart4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1.xlsx"/><Relationship Id="rId2" Type="http://schemas.microsoft.com/office/2011/relationships/chartColorStyle" Target="colors402.xml"/><Relationship Id="rId1" Type="http://schemas.microsoft.com/office/2011/relationships/chartStyle" Target="style402.xml"/></Relationships>
</file>

<file path=ppt/charts/_rels/chart4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2.xlsx"/><Relationship Id="rId2" Type="http://schemas.microsoft.com/office/2011/relationships/chartColorStyle" Target="colors403.xml"/><Relationship Id="rId1" Type="http://schemas.microsoft.com/office/2011/relationships/chartStyle" Target="style403.xml"/></Relationships>
</file>

<file path=ppt/charts/_rels/chart4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3.xlsx"/><Relationship Id="rId2" Type="http://schemas.microsoft.com/office/2011/relationships/chartColorStyle" Target="colors404.xml"/><Relationship Id="rId1" Type="http://schemas.microsoft.com/office/2011/relationships/chartStyle" Target="style404.xml"/></Relationships>
</file>

<file path=ppt/charts/_rels/chart4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4.xlsx"/><Relationship Id="rId2" Type="http://schemas.microsoft.com/office/2011/relationships/chartColorStyle" Target="colors405.xml"/><Relationship Id="rId1" Type="http://schemas.microsoft.com/office/2011/relationships/chartStyle" Target="style405.xml"/></Relationships>
</file>

<file path=ppt/charts/_rels/chart4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5.xlsx"/><Relationship Id="rId2" Type="http://schemas.microsoft.com/office/2011/relationships/chartColorStyle" Target="colors406.xml"/><Relationship Id="rId1" Type="http://schemas.microsoft.com/office/2011/relationships/chartStyle" Target="style406.xml"/></Relationships>
</file>

<file path=ppt/charts/_rels/chart4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6.xlsx"/><Relationship Id="rId2" Type="http://schemas.microsoft.com/office/2011/relationships/chartColorStyle" Target="colors407.xml"/><Relationship Id="rId1" Type="http://schemas.microsoft.com/office/2011/relationships/chartStyle" Target="style407.xml"/></Relationships>
</file>

<file path=ppt/charts/_rels/chart4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7.xlsx"/><Relationship Id="rId2" Type="http://schemas.microsoft.com/office/2011/relationships/chartColorStyle" Target="colors408.xml"/><Relationship Id="rId1" Type="http://schemas.microsoft.com/office/2011/relationships/chartStyle" Target="style408.xml"/></Relationships>
</file>

<file path=ppt/charts/_rels/chart4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8.xlsx"/><Relationship Id="rId2" Type="http://schemas.microsoft.com/office/2011/relationships/chartColorStyle" Target="colors409.xml"/><Relationship Id="rId1" Type="http://schemas.microsoft.com/office/2011/relationships/chartStyle" Target="style40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9.xlsx"/><Relationship Id="rId2" Type="http://schemas.microsoft.com/office/2011/relationships/chartColorStyle" Target="colors410.xml"/><Relationship Id="rId1" Type="http://schemas.microsoft.com/office/2011/relationships/chartStyle" Target="style410.xml"/></Relationships>
</file>

<file path=ppt/charts/_rels/chart4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0.xlsx"/><Relationship Id="rId2" Type="http://schemas.microsoft.com/office/2011/relationships/chartColorStyle" Target="colors411.xml"/><Relationship Id="rId1" Type="http://schemas.microsoft.com/office/2011/relationships/chartStyle" Target="style411.xml"/></Relationships>
</file>

<file path=ppt/charts/_rels/chart4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1.xlsx"/><Relationship Id="rId2" Type="http://schemas.microsoft.com/office/2011/relationships/chartColorStyle" Target="colors412.xml"/><Relationship Id="rId1" Type="http://schemas.microsoft.com/office/2011/relationships/chartStyle" Target="style412.xml"/></Relationships>
</file>

<file path=ppt/charts/_rels/chart4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2.xlsx"/><Relationship Id="rId2" Type="http://schemas.microsoft.com/office/2011/relationships/chartColorStyle" Target="colors413.xml"/><Relationship Id="rId1" Type="http://schemas.microsoft.com/office/2011/relationships/chartStyle" Target="style413.xml"/></Relationships>
</file>

<file path=ppt/charts/_rels/chart4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3.xlsx"/><Relationship Id="rId2" Type="http://schemas.microsoft.com/office/2011/relationships/chartColorStyle" Target="colors414.xml"/><Relationship Id="rId1" Type="http://schemas.microsoft.com/office/2011/relationships/chartStyle" Target="style414.xml"/></Relationships>
</file>

<file path=ppt/charts/_rels/chart4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4.xlsx"/><Relationship Id="rId2" Type="http://schemas.microsoft.com/office/2011/relationships/chartColorStyle" Target="colors415.xml"/><Relationship Id="rId1" Type="http://schemas.microsoft.com/office/2011/relationships/chartStyle" Target="style415.xml"/></Relationships>
</file>

<file path=ppt/charts/_rels/chart4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5.xlsx"/><Relationship Id="rId2" Type="http://schemas.microsoft.com/office/2011/relationships/chartColorStyle" Target="colors416.xml"/><Relationship Id="rId1" Type="http://schemas.microsoft.com/office/2011/relationships/chartStyle" Target="style416.xml"/></Relationships>
</file>

<file path=ppt/charts/_rels/chart4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6.xlsx"/><Relationship Id="rId2" Type="http://schemas.microsoft.com/office/2011/relationships/chartColorStyle" Target="colors417.xml"/><Relationship Id="rId1" Type="http://schemas.microsoft.com/office/2011/relationships/chartStyle" Target="style417.xml"/></Relationships>
</file>

<file path=ppt/charts/_rels/chart4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7.xlsx"/><Relationship Id="rId2" Type="http://schemas.microsoft.com/office/2011/relationships/chartColorStyle" Target="colors418.xml"/><Relationship Id="rId1" Type="http://schemas.microsoft.com/office/2011/relationships/chartStyle" Target="style418.xml"/></Relationships>
</file>

<file path=ppt/charts/_rels/chart4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8.xlsx"/><Relationship Id="rId2" Type="http://schemas.microsoft.com/office/2011/relationships/chartColorStyle" Target="colors419.xml"/><Relationship Id="rId1" Type="http://schemas.microsoft.com/office/2011/relationships/chartStyle" Target="style419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9.xlsx"/><Relationship Id="rId2" Type="http://schemas.microsoft.com/office/2011/relationships/chartColorStyle" Target="colors420.xml"/><Relationship Id="rId1" Type="http://schemas.microsoft.com/office/2011/relationships/chartStyle" Target="style420.xml"/></Relationships>
</file>

<file path=ppt/charts/_rels/chart4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0.xlsx"/><Relationship Id="rId2" Type="http://schemas.microsoft.com/office/2011/relationships/chartColorStyle" Target="colors421.xml"/><Relationship Id="rId1" Type="http://schemas.microsoft.com/office/2011/relationships/chartStyle" Target="style421.xml"/></Relationships>
</file>

<file path=ppt/charts/_rels/chart4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1.xlsx"/><Relationship Id="rId2" Type="http://schemas.microsoft.com/office/2011/relationships/chartColorStyle" Target="colors422.xml"/><Relationship Id="rId1" Type="http://schemas.microsoft.com/office/2011/relationships/chartStyle" Target="style422.xml"/></Relationships>
</file>

<file path=ppt/charts/_rels/chart4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2.xlsx"/><Relationship Id="rId2" Type="http://schemas.microsoft.com/office/2011/relationships/chartColorStyle" Target="colors423.xml"/><Relationship Id="rId1" Type="http://schemas.microsoft.com/office/2011/relationships/chartStyle" Target="style423.xml"/></Relationships>
</file>

<file path=ppt/charts/_rels/chart4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3.xlsx"/><Relationship Id="rId2" Type="http://schemas.microsoft.com/office/2011/relationships/chartColorStyle" Target="colors424.xml"/><Relationship Id="rId1" Type="http://schemas.microsoft.com/office/2011/relationships/chartStyle" Target="style424.xml"/></Relationships>
</file>

<file path=ppt/charts/_rels/chart4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4.xlsx"/><Relationship Id="rId2" Type="http://schemas.microsoft.com/office/2011/relationships/chartColorStyle" Target="colors425.xml"/><Relationship Id="rId1" Type="http://schemas.microsoft.com/office/2011/relationships/chartStyle" Target="style425.xml"/></Relationships>
</file>

<file path=ppt/charts/_rels/chart4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5.xlsx"/><Relationship Id="rId2" Type="http://schemas.microsoft.com/office/2011/relationships/chartColorStyle" Target="colors426.xml"/><Relationship Id="rId1" Type="http://schemas.microsoft.com/office/2011/relationships/chartStyle" Target="style426.xml"/></Relationships>
</file>

<file path=ppt/charts/_rels/chart4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6.xlsx"/><Relationship Id="rId2" Type="http://schemas.microsoft.com/office/2011/relationships/chartColorStyle" Target="colors427.xml"/><Relationship Id="rId1" Type="http://schemas.microsoft.com/office/2011/relationships/chartStyle" Target="style427.xml"/></Relationships>
</file>

<file path=ppt/charts/_rels/chart4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7.xlsx"/><Relationship Id="rId2" Type="http://schemas.microsoft.com/office/2011/relationships/chartColorStyle" Target="colors428.xml"/><Relationship Id="rId1" Type="http://schemas.microsoft.com/office/2011/relationships/chartStyle" Target="style428.xml"/></Relationships>
</file>

<file path=ppt/charts/_rels/chart4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8.xlsx"/><Relationship Id="rId2" Type="http://schemas.microsoft.com/office/2011/relationships/chartColorStyle" Target="colors429.xml"/><Relationship Id="rId1" Type="http://schemas.microsoft.com/office/2011/relationships/chartStyle" Target="style429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9.xlsx"/><Relationship Id="rId2" Type="http://schemas.microsoft.com/office/2011/relationships/chartColorStyle" Target="colors430.xml"/><Relationship Id="rId1" Type="http://schemas.microsoft.com/office/2011/relationships/chartStyle" Target="style430.xml"/></Relationships>
</file>

<file path=ppt/charts/_rels/chart4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0.xlsx"/><Relationship Id="rId2" Type="http://schemas.microsoft.com/office/2011/relationships/chartColorStyle" Target="colors431.xml"/><Relationship Id="rId1" Type="http://schemas.microsoft.com/office/2011/relationships/chartStyle" Target="style431.xml"/></Relationships>
</file>

<file path=ppt/charts/_rels/chart4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1.xlsx"/><Relationship Id="rId2" Type="http://schemas.microsoft.com/office/2011/relationships/chartColorStyle" Target="colors432.xml"/><Relationship Id="rId1" Type="http://schemas.microsoft.com/office/2011/relationships/chartStyle" Target="style432.xml"/></Relationships>
</file>

<file path=ppt/charts/_rels/chart4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2.xlsx"/><Relationship Id="rId2" Type="http://schemas.microsoft.com/office/2011/relationships/chartColorStyle" Target="colors433.xml"/><Relationship Id="rId1" Type="http://schemas.microsoft.com/office/2011/relationships/chartStyle" Target="style433.xml"/></Relationships>
</file>

<file path=ppt/charts/_rels/chart4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3.xlsx"/><Relationship Id="rId2" Type="http://schemas.microsoft.com/office/2011/relationships/chartColorStyle" Target="colors434.xml"/><Relationship Id="rId1" Type="http://schemas.microsoft.com/office/2011/relationships/chartStyle" Target="style434.xml"/></Relationships>
</file>

<file path=ppt/charts/_rels/chart4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4.xlsx"/><Relationship Id="rId2" Type="http://schemas.microsoft.com/office/2011/relationships/chartColorStyle" Target="colors435.xml"/><Relationship Id="rId1" Type="http://schemas.microsoft.com/office/2011/relationships/chartStyle" Target="style435.xml"/></Relationships>
</file>

<file path=ppt/charts/_rels/chart4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5.xlsx"/><Relationship Id="rId2" Type="http://schemas.microsoft.com/office/2011/relationships/chartColorStyle" Target="colors436.xml"/><Relationship Id="rId1" Type="http://schemas.microsoft.com/office/2011/relationships/chartStyle" Target="style436.xml"/></Relationships>
</file>

<file path=ppt/charts/_rels/chart4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6.xlsx"/><Relationship Id="rId2" Type="http://schemas.microsoft.com/office/2011/relationships/chartColorStyle" Target="colors437.xml"/><Relationship Id="rId1" Type="http://schemas.microsoft.com/office/2011/relationships/chartStyle" Target="style437.xml"/></Relationships>
</file>

<file path=ppt/charts/_rels/chart4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7.xlsx"/><Relationship Id="rId2" Type="http://schemas.microsoft.com/office/2011/relationships/chartColorStyle" Target="colors438.xml"/><Relationship Id="rId1" Type="http://schemas.microsoft.com/office/2011/relationships/chartStyle" Target="style438.xml"/></Relationships>
</file>

<file path=ppt/charts/_rels/chart4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8.xlsx"/><Relationship Id="rId2" Type="http://schemas.microsoft.com/office/2011/relationships/chartColorStyle" Target="colors439.xml"/><Relationship Id="rId1" Type="http://schemas.microsoft.com/office/2011/relationships/chartStyle" Target="style439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9.xlsx"/><Relationship Id="rId2" Type="http://schemas.microsoft.com/office/2011/relationships/chartColorStyle" Target="colors440.xml"/><Relationship Id="rId1" Type="http://schemas.microsoft.com/office/2011/relationships/chartStyle" Target="style440.xml"/></Relationships>
</file>

<file path=ppt/charts/_rels/chart4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0.xlsx"/><Relationship Id="rId2" Type="http://schemas.microsoft.com/office/2011/relationships/chartColorStyle" Target="colors441.xml"/><Relationship Id="rId1" Type="http://schemas.microsoft.com/office/2011/relationships/chartStyle" Target="style441.xml"/></Relationships>
</file>

<file path=ppt/charts/_rels/chart4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1.xlsx"/><Relationship Id="rId2" Type="http://schemas.microsoft.com/office/2011/relationships/chartColorStyle" Target="colors442.xml"/><Relationship Id="rId1" Type="http://schemas.microsoft.com/office/2011/relationships/chartStyle" Target="style442.xml"/></Relationships>
</file>

<file path=ppt/charts/_rels/chart4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2.xlsx"/><Relationship Id="rId2" Type="http://schemas.microsoft.com/office/2011/relationships/chartColorStyle" Target="colors443.xml"/><Relationship Id="rId1" Type="http://schemas.microsoft.com/office/2011/relationships/chartStyle" Target="style443.xml"/></Relationships>
</file>

<file path=ppt/charts/_rels/chart4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3.xlsx"/><Relationship Id="rId2" Type="http://schemas.microsoft.com/office/2011/relationships/chartColorStyle" Target="colors444.xml"/><Relationship Id="rId1" Type="http://schemas.microsoft.com/office/2011/relationships/chartStyle" Target="style444.xml"/></Relationships>
</file>

<file path=ppt/charts/_rels/chart4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4.xlsx"/><Relationship Id="rId2" Type="http://schemas.microsoft.com/office/2011/relationships/chartColorStyle" Target="colors445.xml"/><Relationship Id="rId1" Type="http://schemas.microsoft.com/office/2011/relationships/chartStyle" Target="style445.xml"/></Relationships>
</file>

<file path=ppt/charts/_rels/chart4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5.xlsx"/><Relationship Id="rId2" Type="http://schemas.microsoft.com/office/2011/relationships/chartColorStyle" Target="colors446.xml"/><Relationship Id="rId1" Type="http://schemas.microsoft.com/office/2011/relationships/chartStyle" Target="style446.xml"/></Relationships>
</file>

<file path=ppt/charts/_rels/chart4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6.xlsx"/><Relationship Id="rId2" Type="http://schemas.microsoft.com/office/2011/relationships/chartColorStyle" Target="colors447.xml"/><Relationship Id="rId1" Type="http://schemas.microsoft.com/office/2011/relationships/chartStyle" Target="style447.xml"/></Relationships>
</file>

<file path=ppt/charts/_rels/chart4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7.xlsx"/><Relationship Id="rId2" Type="http://schemas.microsoft.com/office/2011/relationships/chartColorStyle" Target="colors448.xml"/><Relationship Id="rId1" Type="http://schemas.microsoft.com/office/2011/relationships/chartStyle" Target="style448.xml"/></Relationships>
</file>

<file path=ppt/charts/_rels/chart4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8.xlsx"/><Relationship Id="rId2" Type="http://schemas.microsoft.com/office/2011/relationships/chartColorStyle" Target="colors449.xml"/><Relationship Id="rId1" Type="http://schemas.microsoft.com/office/2011/relationships/chartStyle" Target="style449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9.xlsx"/><Relationship Id="rId2" Type="http://schemas.microsoft.com/office/2011/relationships/chartColorStyle" Target="colors450.xml"/><Relationship Id="rId1" Type="http://schemas.microsoft.com/office/2011/relationships/chartStyle" Target="style450.xml"/></Relationships>
</file>

<file path=ppt/charts/_rels/chart4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0.xlsx"/><Relationship Id="rId2" Type="http://schemas.microsoft.com/office/2011/relationships/chartColorStyle" Target="colors451.xml"/><Relationship Id="rId1" Type="http://schemas.microsoft.com/office/2011/relationships/chartStyle" Target="style451.xml"/></Relationships>
</file>

<file path=ppt/charts/_rels/chart4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1.xlsx"/><Relationship Id="rId2" Type="http://schemas.microsoft.com/office/2011/relationships/chartColorStyle" Target="colors452.xml"/><Relationship Id="rId1" Type="http://schemas.microsoft.com/office/2011/relationships/chartStyle" Target="style452.xml"/></Relationships>
</file>

<file path=ppt/charts/_rels/chart4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2.xlsx"/><Relationship Id="rId2" Type="http://schemas.microsoft.com/office/2011/relationships/chartColorStyle" Target="colors453.xml"/><Relationship Id="rId1" Type="http://schemas.microsoft.com/office/2011/relationships/chartStyle" Target="style453.xml"/></Relationships>
</file>

<file path=ppt/charts/_rels/chart4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3.xlsx"/><Relationship Id="rId2" Type="http://schemas.microsoft.com/office/2011/relationships/chartColorStyle" Target="colors454.xml"/><Relationship Id="rId1" Type="http://schemas.microsoft.com/office/2011/relationships/chartStyle" Target="style454.xml"/></Relationships>
</file>

<file path=ppt/charts/_rels/chart4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4.xlsx"/><Relationship Id="rId2" Type="http://schemas.microsoft.com/office/2011/relationships/chartColorStyle" Target="colors455.xml"/><Relationship Id="rId1" Type="http://schemas.microsoft.com/office/2011/relationships/chartStyle" Target="style455.xml"/></Relationships>
</file>

<file path=ppt/charts/_rels/chart4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5.xlsx"/><Relationship Id="rId2" Type="http://schemas.microsoft.com/office/2011/relationships/chartColorStyle" Target="colors456.xml"/><Relationship Id="rId1" Type="http://schemas.microsoft.com/office/2011/relationships/chartStyle" Target="style456.xml"/></Relationships>
</file>

<file path=ppt/charts/_rels/chart4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6.xlsx"/><Relationship Id="rId2" Type="http://schemas.microsoft.com/office/2011/relationships/chartColorStyle" Target="colors457.xml"/><Relationship Id="rId1" Type="http://schemas.microsoft.com/office/2011/relationships/chartStyle" Target="style457.xml"/></Relationships>
</file>

<file path=ppt/charts/_rels/chart4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7.xlsx"/><Relationship Id="rId2" Type="http://schemas.microsoft.com/office/2011/relationships/chartColorStyle" Target="colors458.xml"/><Relationship Id="rId1" Type="http://schemas.microsoft.com/office/2011/relationships/chartStyle" Target="style458.xml"/></Relationships>
</file>

<file path=ppt/charts/_rels/chart4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8.xlsx"/><Relationship Id="rId2" Type="http://schemas.microsoft.com/office/2011/relationships/chartColorStyle" Target="colors459.xml"/><Relationship Id="rId1" Type="http://schemas.microsoft.com/office/2011/relationships/chartStyle" Target="style459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9.xlsx"/><Relationship Id="rId2" Type="http://schemas.microsoft.com/office/2011/relationships/chartColorStyle" Target="colors460.xml"/><Relationship Id="rId1" Type="http://schemas.microsoft.com/office/2011/relationships/chartStyle" Target="style460.xml"/></Relationships>
</file>

<file path=ppt/charts/_rels/chart4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0.xlsx"/><Relationship Id="rId2" Type="http://schemas.microsoft.com/office/2011/relationships/chartColorStyle" Target="colors461.xml"/><Relationship Id="rId1" Type="http://schemas.microsoft.com/office/2011/relationships/chartStyle" Target="style461.xml"/></Relationships>
</file>

<file path=ppt/charts/_rels/chart4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1.xlsx"/><Relationship Id="rId2" Type="http://schemas.microsoft.com/office/2011/relationships/chartColorStyle" Target="colors462.xml"/><Relationship Id="rId1" Type="http://schemas.microsoft.com/office/2011/relationships/chartStyle" Target="style462.xml"/></Relationships>
</file>

<file path=ppt/charts/_rels/chart4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2.xlsx"/><Relationship Id="rId2" Type="http://schemas.microsoft.com/office/2011/relationships/chartColorStyle" Target="colors463.xml"/><Relationship Id="rId1" Type="http://schemas.microsoft.com/office/2011/relationships/chartStyle" Target="style463.xml"/></Relationships>
</file>

<file path=ppt/charts/_rels/chart4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3.xlsx"/><Relationship Id="rId2" Type="http://schemas.microsoft.com/office/2011/relationships/chartColorStyle" Target="colors464.xml"/><Relationship Id="rId1" Type="http://schemas.microsoft.com/office/2011/relationships/chartStyle" Target="style464.xml"/></Relationships>
</file>

<file path=ppt/charts/_rels/chart4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4.xlsx"/><Relationship Id="rId2" Type="http://schemas.microsoft.com/office/2011/relationships/chartColorStyle" Target="colors465.xml"/><Relationship Id="rId1" Type="http://schemas.microsoft.com/office/2011/relationships/chartStyle" Target="style465.xml"/></Relationships>
</file>

<file path=ppt/charts/_rels/chart4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5.xlsx"/><Relationship Id="rId2" Type="http://schemas.microsoft.com/office/2011/relationships/chartColorStyle" Target="colors466.xml"/><Relationship Id="rId1" Type="http://schemas.microsoft.com/office/2011/relationships/chartStyle" Target="style466.xml"/></Relationships>
</file>

<file path=ppt/charts/_rels/chart4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6.xlsx"/><Relationship Id="rId2" Type="http://schemas.microsoft.com/office/2011/relationships/chartColorStyle" Target="colors467.xml"/><Relationship Id="rId1" Type="http://schemas.microsoft.com/office/2011/relationships/chartStyle" Target="style467.xml"/></Relationships>
</file>

<file path=ppt/charts/_rels/chart4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7.xlsx"/><Relationship Id="rId2" Type="http://schemas.microsoft.com/office/2011/relationships/chartColorStyle" Target="colors468.xml"/><Relationship Id="rId1" Type="http://schemas.microsoft.com/office/2011/relationships/chartStyle" Target="style468.xml"/></Relationships>
</file>

<file path=ppt/charts/_rels/chart4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8.xlsx"/><Relationship Id="rId2" Type="http://schemas.microsoft.com/office/2011/relationships/chartColorStyle" Target="colors469.xml"/><Relationship Id="rId1" Type="http://schemas.microsoft.com/office/2011/relationships/chartStyle" Target="style469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9.xlsx"/><Relationship Id="rId2" Type="http://schemas.microsoft.com/office/2011/relationships/chartColorStyle" Target="colors470.xml"/><Relationship Id="rId1" Type="http://schemas.microsoft.com/office/2011/relationships/chartStyle" Target="style470.xml"/></Relationships>
</file>

<file path=ppt/charts/_rels/chart4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0.xlsx"/><Relationship Id="rId2" Type="http://schemas.microsoft.com/office/2011/relationships/chartColorStyle" Target="colors471.xml"/><Relationship Id="rId1" Type="http://schemas.microsoft.com/office/2011/relationships/chartStyle" Target="style471.xml"/></Relationships>
</file>

<file path=ppt/charts/_rels/chart4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1.xlsx"/><Relationship Id="rId2" Type="http://schemas.microsoft.com/office/2011/relationships/chartColorStyle" Target="colors472.xml"/><Relationship Id="rId1" Type="http://schemas.microsoft.com/office/2011/relationships/chartStyle" Target="style472.xml"/></Relationships>
</file>

<file path=ppt/charts/_rels/chart4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2.xlsx"/><Relationship Id="rId2" Type="http://schemas.microsoft.com/office/2011/relationships/chartColorStyle" Target="colors473.xml"/><Relationship Id="rId1" Type="http://schemas.microsoft.com/office/2011/relationships/chartStyle" Target="style473.xml"/></Relationships>
</file>

<file path=ppt/charts/_rels/chart4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3.xlsx"/><Relationship Id="rId2" Type="http://schemas.microsoft.com/office/2011/relationships/chartColorStyle" Target="colors474.xml"/><Relationship Id="rId1" Type="http://schemas.microsoft.com/office/2011/relationships/chartStyle" Target="style474.xml"/></Relationships>
</file>

<file path=ppt/charts/_rels/chart4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4.xlsx"/><Relationship Id="rId2" Type="http://schemas.microsoft.com/office/2011/relationships/chartColorStyle" Target="colors475.xml"/><Relationship Id="rId1" Type="http://schemas.microsoft.com/office/2011/relationships/chartStyle" Target="style475.xml"/></Relationships>
</file>

<file path=ppt/charts/_rels/chart4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5.xlsx"/><Relationship Id="rId2" Type="http://schemas.microsoft.com/office/2011/relationships/chartColorStyle" Target="colors476.xml"/><Relationship Id="rId1" Type="http://schemas.microsoft.com/office/2011/relationships/chartStyle" Target="style476.xml"/></Relationships>
</file>

<file path=ppt/charts/_rels/chart4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6.xlsx"/><Relationship Id="rId2" Type="http://schemas.microsoft.com/office/2011/relationships/chartColorStyle" Target="colors477.xml"/><Relationship Id="rId1" Type="http://schemas.microsoft.com/office/2011/relationships/chartStyle" Target="style477.xml"/></Relationships>
</file>

<file path=ppt/charts/_rels/chart4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7.xlsx"/><Relationship Id="rId2" Type="http://schemas.microsoft.com/office/2011/relationships/chartColorStyle" Target="colors478.xml"/><Relationship Id="rId1" Type="http://schemas.microsoft.com/office/2011/relationships/chartStyle" Target="style478.xml"/></Relationships>
</file>

<file path=ppt/charts/_rels/chart4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8.xlsx"/><Relationship Id="rId2" Type="http://schemas.microsoft.com/office/2011/relationships/chartColorStyle" Target="colors479.xml"/><Relationship Id="rId1" Type="http://schemas.microsoft.com/office/2011/relationships/chartStyle" Target="style479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9.xlsx"/><Relationship Id="rId2" Type="http://schemas.microsoft.com/office/2011/relationships/chartColorStyle" Target="colors480.xml"/><Relationship Id="rId1" Type="http://schemas.microsoft.com/office/2011/relationships/chartStyle" Target="style480.xml"/></Relationships>
</file>

<file path=ppt/charts/_rels/chart4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0.xlsx"/><Relationship Id="rId2" Type="http://schemas.microsoft.com/office/2011/relationships/chartColorStyle" Target="colors481.xml"/><Relationship Id="rId1" Type="http://schemas.microsoft.com/office/2011/relationships/chartStyle" Target="style481.xml"/></Relationships>
</file>

<file path=ppt/charts/_rels/chart4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1.xlsx"/><Relationship Id="rId2" Type="http://schemas.microsoft.com/office/2011/relationships/chartColorStyle" Target="colors482.xml"/><Relationship Id="rId1" Type="http://schemas.microsoft.com/office/2011/relationships/chartStyle" Target="style482.xml"/></Relationships>
</file>

<file path=ppt/charts/_rels/chart4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2.xlsx"/><Relationship Id="rId2" Type="http://schemas.microsoft.com/office/2011/relationships/chartColorStyle" Target="colors483.xml"/><Relationship Id="rId1" Type="http://schemas.microsoft.com/office/2011/relationships/chartStyle" Target="style483.xml"/></Relationships>
</file>

<file path=ppt/charts/_rels/chart4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3.xlsx"/><Relationship Id="rId2" Type="http://schemas.microsoft.com/office/2011/relationships/chartColorStyle" Target="colors484.xml"/><Relationship Id="rId1" Type="http://schemas.microsoft.com/office/2011/relationships/chartStyle" Target="style484.xml"/></Relationships>
</file>

<file path=ppt/charts/_rels/chart4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4.xlsx"/><Relationship Id="rId2" Type="http://schemas.microsoft.com/office/2011/relationships/chartColorStyle" Target="colors485.xml"/><Relationship Id="rId1" Type="http://schemas.microsoft.com/office/2011/relationships/chartStyle" Target="style485.xml"/></Relationships>
</file>

<file path=ppt/charts/_rels/chart4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5.xlsx"/><Relationship Id="rId2" Type="http://schemas.microsoft.com/office/2011/relationships/chartColorStyle" Target="colors486.xml"/><Relationship Id="rId1" Type="http://schemas.microsoft.com/office/2011/relationships/chartStyle" Target="style486.xml"/></Relationships>
</file>

<file path=ppt/charts/_rels/chart4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6.xlsx"/><Relationship Id="rId2" Type="http://schemas.microsoft.com/office/2011/relationships/chartColorStyle" Target="colors487.xml"/><Relationship Id="rId1" Type="http://schemas.microsoft.com/office/2011/relationships/chartStyle" Target="style487.xml"/></Relationships>
</file>

<file path=ppt/charts/_rels/chart4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7.xlsx"/><Relationship Id="rId2" Type="http://schemas.microsoft.com/office/2011/relationships/chartColorStyle" Target="colors488.xml"/><Relationship Id="rId1" Type="http://schemas.microsoft.com/office/2011/relationships/chartStyle" Target="style488.xml"/></Relationships>
</file>

<file path=ppt/charts/_rels/chart4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8.xlsx"/><Relationship Id="rId2" Type="http://schemas.microsoft.com/office/2011/relationships/chartColorStyle" Target="colors489.xml"/><Relationship Id="rId1" Type="http://schemas.microsoft.com/office/2011/relationships/chartStyle" Target="style489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4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9.xlsx"/><Relationship Id="rId2" Type="http://schemas.microsoft.com/office/2011/relationships/chartColorStyle" Target="colors490.xml"/><Relationship Id="rId1" Type="http://schemas.microsoft.com/office/2011/relationships/chartStyle" Target="style490.xml"/></Relationships>
</file>

<file path=ppt/charts/_rels/chart4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0.xlsx"/><Relationship Id="rId2" Type="http://schemas.microsoft.com/office/2011/relationships/chartColorStyle" Target="colors491.xml"/><Relationship Id="rId1" Type="http://schemas.microsoft.com/office/2011/relationships/chartStyle" Target="style491.xml"/></Relationships>
</file>

<file path=ppt/charts/_rels/chart4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1.xlsx"/><Relationship Id="rId2" Type="http://schemas.microsoft.com/office/2011/relationships/chartColorStyle" Target="colors492.xml"/><Relationship Id="rId1" Type="http://schemas.microsoft.com/office/2011/relationships/chartStyle" Target="style492.xml"/></Relationships>
</file>

<file path=ppt/charts/_rels/chart4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2.xlsx"/><Relationship Id="rId2" Type="http://schemas.microsoft.com/office/2011/relationships/chartColorStyle" Target="colors493.xml"/><Relationship Id="rId1" Type="http://schemas.microsoft.com/office/2011/relationships/chartStyle" Target="style493.xml"/></Relationships>
</file>

<file path=ppt/charts/_rels/chart4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3.xlsx"/><Relationship Id="rId2" Type="http://schemas.microsoft.com/office/2011/relationships/chartColorStyle" Target="colors494.xml"/><Relationship Id="rId1" Type="http://schemas.microsoft.com/office/2011/relationships/chartStyle" Target="style494.xml"/></Relationships>
</file>

<file path=ppt/charts/_rels/chart4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4.xlsx"/><Relationship Id="rId2" Type="http://schemas.microsoft.com/office/2011/relationships/chartColorStyle" Target="colors495.xml"/><Relationship Id="rId1" Type="http://schemas.microsoft.com/office/2011/relationships/chartStyle" Target="style495.xml"/></Relationships>
</file>

<file path=ppt/charts/_rels/chart4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5.xlsx"/><Relationship Id="rId2" Type="http://schemas.microsoft.com/office/2011/relationships/chartColorStyle" Target="colors496.xml"/><Relationship Id="rId1" Type="http://schemas.microsoft.com/office/2011/relationships/chartStyle" Target="style496.xml"/></Relationships>
</file>

<file path=ppt/charts/_rels/chart4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6.xlsx"/><Relationship Id="rId2" Type="http://schemas.microsoft.com/office/2011/relationships/chartColorStyle" Target="colors497.xml"/><Relationship Id="rId1" Type="http://schemas.microsoft.com/office/2011/relationships/chartStyle" Target="style497.xml"/></Relationships>
</file>

<file path=ppt/charts/_rels/chart4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7.xlsx"/><Relationship Id="rId2" Type="http://schemas.microsoft.com/office/2011/relationships/chartColorStyle" Target="colors498.xml"/><Relationship Id="rId1" Type="http://schemas.microsoft.com/office/2011/relationships/chartStyle" Target="style498.xml"/></Relationships>
</file>

<file path=ppt/charts/_rels/chart4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8.xlsx"/><Relationship Id="rId2" Type="http://schemas.microsoft.com/office/2011/relationships/chartColorStyle" Target="colors499.xml"/><Relationship Id="rId1" Type="http://schemas.microsoft.com/office/2011/relationships/chartStyle" Target="style49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9.xlsx"/><Relationship Id="rId2" Type="http://schemas.microsoft.com/office/2011/relationships/chartColorStyle" Target="colors500.xml"/><Relationship Id="rId1" Type="http://schemas.microsoft.com/office/2011/relationships/chartStyle" Target="style500.xml"/></Relationships>
</file>

<file path=ppt/charts/_rels/chart5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0.xlsx"/><Relationship Id="rId2" Type="http://schemas.microsoft.com/office/2011/relationships/chartColorStyle" Target="colors501.xml"/><Relationship Id="rId1" Type="http://schemas.microsoft.com/office/2011/relationships/chartStyle" Target="style501.xml"/></Relationships>
</file>

<file path=ppt/charts/_rels/chart5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1.xlsx"/><Relationship Id="rId2" Type="http://schemas.microsoft.com/office/2011/relationships/chartColorStyle" Target="colors502.xml"/><Relationship Id="rId1" Type="http://schemas.microsoft.com/office/2011/relationships/chartStyle" Target="style502.xml"/></Relationships>
</file>

<file path=ppt/charts/_rels/chart5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2.xlsx"/><Relationship Id="rId2" Type="http://schemas.microsoft.com/office/2011/relationships/chartColorStyle" Target="colors503.xml"/><Relationship Id="rId1" Type="http://schemas.microsoft.com/office/2011/relationships/chartStyle" Target="style503.xml"/></Relationships>
</file>

<file path=ppt/charts/_rels/chart5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3.xlsx"/><Relationship Id="rId2" Type="http://schemas.microsoft.com/office/2011/relationships/chartColorStyle" Target="colors504.xml"/><Relationship Id="rId1" Type="http://schemas.microsoft.com/office/2011/relationships/chartStyle" Target="style504.xml"/></Relationships>
</file>

<file path=ppt/charts/_rels/chart5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4.xlsx"/><Relationship Id="rId2" Type="http://schemas.microsoft.com/office/2011/relationships/chartColorStyle" Target="colors505.xml"/><Relationship Id="rId1" Type="http://schemas.microsoft.com/office/2011/relationships/chartStyle" Target="style505.xml"/></Relationships>
</file>

<file path=ppt/charts/_rels/chart5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5.xlsx"/><Relationship Id="rId2" Type="http://schemas.microsoft.com/office/2011/relationships/chartColorStyle" Target="colors506.xml"/><Relationship Id="rId1" Type="http://schemas.microsoft.com/office/2011/relationships/chartStyle" Target="style506.xml"/></Relationships>
</file>

<file path=ppt/charts/_rels/chart5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6.xlsx"/><Relationship Id="rId2" Type="http://schemas.microsoft.com/office/2011/relationships/chartColorStyle" Target="colors507.xml"/><Relationship Id="rId1" Type="http://schemas.microsoft.com/office/2011/relationships/chartStyle" Target="style507.xml"/></Relationships>
</file>

<file path=ppt/charts/_rels/chart5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7.xlsx"/><Relationship Id="rId2" Type="http://schemas.microsoft.com/office/2011/relationships/chartColorStyle" Target="colors508.xml"/><Relationship Id="rId1" Type="http://schemas.microsoft.com/office/2011/relationships/chartStyle" Target="style508.xml"/></Relationships>
</file>

<file path=ppt/charts/_rels/chart5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8.xlsx"/><Relationship Id="rId2" Type="http://schemas.microsoft.com/office/2011/relationships/chartColorStyle" Target="colors509.xml"/><Relationship Id="rId1" Type="http://schemas.microsoft.com/office/2011/relationships/chartStyle" Target="style50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9.xlsx"/><Relationship Id="rId2" Type="http://schemas.microsoft.com/office/2011/relationships/chartColorStyle" Target="colors510.xml"/><Relationship Id="rId1" Type="http://schemas.microsoft.com/office/2011/relationships/chartStyle" Target="style510.xml"/></Relationships>
</file>

<file path=ppt/charts/_rels/chart5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0.xlsx"/><Relationship Id="rId2" Type="http://schemas.microsoft.com/office/2011/relationships/chartColorStyle" Target="colors511.xml"/><Relationship Id="rId1" Type="http://schemas.microsoft.com/office/2011/relationships/chartStyle" Target="style511.xml"/></Relationships>
</file>

<file path=ppt/charts/_rels/chart5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1.xlsx"/><Relationship Id="rId2" Type="http://schemas.microsoft.com/office/2011/relationships/chartColorStyle" Target="colors512.xml"/><Relationship Id="rId1" Type="http://schemas.microsoft.com/office/2011/relationships/chartStyle" Target="style512.xml"/></Relationships>
</file>

<file path=ppt/charts/_rels/chart5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2.xlsx"/><Relationship Id="rId2" Type="http://schemas.microsoft.com/office/2011/relationships/chartColorStyle" Target="colors513.xml"/><Relationship Id="rId1" Type="http://schemas.microsoft.com/office/2011/relationships/chartStyle" Target="style513.xml"/></Relationships>
</file>

<file path=ppt/charts/_rels/chart5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3.xlsx"/><Relationship Id="rId2" Type="http://schemas.microsoft.com/office/2011/relationships/chartColorStyle" Target="colors514.xml"/><Relationship Id="rId1" Type="http://schemas.microsoft.com/office/2011/relationships/chartStyle" Target="style514.xml"/></Relationships>
</file>

<file path=ppt/charts/_rels/chart5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4.xlsx"/><Relationship Id="rId2" Type="http://schemas.microsoft.com/office/2011/relationships/chartColorStyle" Target="colors515.xml"/><Relationship Id="rId1" Type="http://schemas.microsoft.com/office/2011/relationships/chartStyle" Target="style515.xml"/></Relationships>
</file>

<file path=ppt/charts/_rels/chart5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5.xlsx"/><Relationship Id="rId2" Type="http://schemas.microsoft.com/office/2011/relationships/chartColorStyle" Target="colors516.xml"/><Relationship Id="rId1" Type="http://schemas.microsoft.com/office/2011/relationships/chartStyle" Target="style516.xml"/></Relationships>
</file>

<file path=ppt/charts/_rels/chart5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6.xlsx"/><Relationship Id="rId2" Type="http://schemas.microsoft.com/office/2011/relationships/chartColorStyle" Target="colors517.xml"/><Relationship Id="rId1" Type="http://schemas.microsoft.com/office/2011/relationships/chartStyle" Target="style517.xml"/></Relationships>
</file>

<file path=ppt/charts/_rels/chart5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7.xlsx"/><Relationship Id="rId2" Type="http://schemas.microsoft.com/office/2011/relationships/chartColorStyle" Target="colors518.xml"/><Relationship Id="rId1" Type="http://schemas.microsoft.com/office/2011/relationships/chartStyle" Target="style518.xml"/></Relationships>
</file>

<file path=ppt/charts/_rels/chart5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8.xlsx"/><Relationship Id="rId2" Type="http://schemas.microsoft.com/office/2011/relationships/chartColorStyle" Target="colors519.xml"/><Relationship Id="rId1" Type="http://schemas.microsoft.com/office/2011/relationships/chartStyle" Target="style51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9.xlsx"/><Relationship Id="rId2" Type="http://schemas.microsoft.com/office/2011/relationships/chartColorStyle" Target="colors520.xml"/><Relationship Id="rId1" Type="http://schemas.microsoft.com/office/2011/relationships/chartStyle" Target="style520.xml"/></Relationships>
</file>

<file path=ppt/charts/_rels/chart5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0.xlsx"/><Relationship Id="rId2" Type="http://schemas.microsoft.com/office/2011/relationships/chartColorStyle" Target="colors521.xml"/><Relationship Id="rId1" Type="http://schemas.microsoft.com/office/2011/relationships/chartStyle" Target="style521.xml"/></Relationships>
</file>

<file path=ppt/charts/_rels/chart5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1.xlsx"/><Relationship Id="rId2" Type="http://schemas.microsoft.com/office/2011/relationships/chartColorStyle" Target="colors522.xml"/><Relationship Id="rId1" Type="http://schemas.microsoft.com/office/2011/relationships/chartStyle" Target="style522.xml"/></Relationships>
</file>

<file path=ppt/charts/_rels/chart5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2.xlsx"/><Relationship Id="rId2" Type="http://schemas.microsoft.com/office/2011/relationships/chartColorStyle" Target="colors523.xml"/><Relationship Id="rId1" Type="http://schemas.microsoft.com/office/2011/relationships/chartStyle" Target="style523.xml"/></Relationships>
</file>

<file path=ppt/charts/_rels/chart5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3.xlsx"/><Relationship Id="rId2" Type="http://schemas.microsoft.com/office/2011/relationships/chartColorStyle" Target="colors524.xml"/><Relationship Id="rId1" Type="http://schemas.microsoft.com/office/2011/relationships/chartStyle" Target="style524.xml"/></Relationships>
</file>

<file path=ppt/charts/_rels/chart5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4.xlsx"/><Relationship Id="rId2" Type="http://schemas.microsoft.com/office/2011/relationships/chartColorStyle" Target="colors525.xml"/><Relationship Id="rId1" Type="http://schemas.microsoft.com/office/2011/relationships/chartStyle" Target="style525.xml"/></Relationships>
</file>

<file path=ppt/charts/_rels/chart5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5.xlsx"/><Relationship Id="rId2" Type="http://schemas.microsoft.com/office/2011/relationships/chartColorStyle" Target="colors526.xml"/><Relationship Id="rId1" Type="http://schemas.microsoft.com/office/2011/relationships/chartStyle" Target="style526.xml"/></Relationships>
</file>

<file path=ppt/charts/_rels/chart5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6.xlsx"/><Relationship Id="rId2" Type="http://schemas.microsoft.com/office/2011/relationships/chartColorStyle" Target="colors527.xml"/><Relationship Id="rId1" Type="http://schemas.microsoft.com/office/2011/relationships/chartStyle" Target="style527.xml"/></Relationships>
</file>

<file path=ppt/charts/_rels/chart5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7.xlsx"/><Relationship Id="rId2" Type="http://schemas.microsoft.com/office/2011/relationships/chartColorStyle" Target="colors528.xml"/><Relationship Id="rId1" Type="http://schemas.microsoft.com/office/2011/relationships/chartStyle" Target="style528.xml"/></Relationships>
</file>

<file path=ppt/charts/_rels/chart5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8.xlsx"/><Relationship Id="rId2" Type="http://schemas.microsoft.com/office/2011/relationships/chartColorStyle" Target="colors529.xml"/><Relationship Id="rId1" Type="http://schemas.microsoft.com/office/2011/relationships/chartStyle" Target="style529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9.xlsx"/><Relationship Id="rId2" Type="http://schemas.microsoft.com/office/2011/relationships/chartColorStyle" Target="colors530.xml"/><Relationship Id="rId1" Type="http://schemas.microsoft.com/office/2011/relationships/chartStyle" Target="style530.xml"/></Relationships>
</file>

<file path=ppt/charts/_rels/chart5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0.xlsx"/><Relationship Id="rId2" Type="http://schemas.microsoft.com/office/2011/relationships/chartColorStyle" Target="colors531.xml"/><Relationship Id="rId1" Type="http://schemas.microsoft.com/office/2011/relationships/chartStyle" Target="style531.xml"/></Relationships>
</file>

<file path=ppt/charts/_rels/chart5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1.xlsx"/><Relationship Id="rId2" Type="http://schemas.microsoft.com/office/2011/relationships/chartColorStyle" Target="colors532.xml"/><Relationship Id="rId1" Type="http://schemas.microsoft.com/office/2011/relationships/chartStyle" Target="style532.xml"/></Relationships>
</file>

<file path=ppt/charts/_rels/chart5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2.xlsx"/><Relationship Id="rId2" Type="http://schemas.microsoft.com/office/2011/relationships/chartColorStyle" Target="colors533.xml"/><Relationship Id="rId1" Type="http://schemas.microsoft.com/office/2011/relationships/chartStyle" Target="style533.xml"/></Relationships>
</file>

<file path=ppt/charts/_rels/chart5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3.xlsx"/><Relationship Id="rId2" Type="http://schemas.microsoft.com/office/2011/relationships/chartColorStyle" Target="colors534.xml"/><Relationship Id="rId1" Type="http://schemas.microsoft.com/office/2011/relationships/chartStyle" Target="style534.xml"/></Relationships>
</file>

<file path=ppt/charts/_rels/chart5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4.xlsx"/><Relationship Id="rId2" Type="http://schemas.microsoft.com/office/2011/relationships/chartColorStyle" Target="colors535.xml"/><Relationship Id="rId1" Type="http://schemas.microsoft.com/office/2011/relationships/chartStyle" Target="style535.xml"/></Relationships>
</file>

<file path=ppt/charts/_rels/chart5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5.xlsx"/><Relationship Id="rId2" Type="http://schemas.microsoft.com/office/2011/relationships/chartColorStyle" Target="colors536.xml"/><Relationship Id="rId1" Type="http://schemas.microsoft.com/office/2011/relationships/chartStyle" Target="style536.xml"/></Relationships>
</file>

<file path=ppt/charts/_rels/chart5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6.xlsx"/><Relationship Id="rId2" Type="http://schemas.microsoft.com/office/2011/relationships/chartColorStyle" Target="colors537.xml"/><Relationship Id="rId1" Type="http://schemas.microsoft.com/office/2011/relationships/chartStyle" Target="style537.xml"/></Relationships>
</file>

<file path=ppt/charts/_rels/chart5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7.xlsx"/><Relationship Id="rId2" Type="http://schemas.microsoft.com/office/2011/relationships/chartColorStyle" Target="colors538.xml"/><Relationship Id="rId1" Type="http://schemas.microsoft.com/office/2011/relationships/chartStyle" Target="style538.xml"/></Relationships>
</file>

<file path=ppt/charts/_rels/chart5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8.xlsx"/><Relationship Id="rId2" Type="http://schemas.microsoft.com/office/2011/relationships/chartColorStyle" Target="colors539.xml"/><Relationship Id="rId1" Type="http://schemas.microsoft.com/office/2011/relationships/chartStyle" Target="style539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9.xlsx"/><Relationship Id="rId2" Type="http://schemas.microsoft.com/office/2011/relationships/chartColorStyle" Target="colors540.xml"/><Relationship Id="rId1" Type="http://schemas.microsoft.com/office/2011/relationships/chartStyle" Target="style540.xml"/></Relationships>
</file>

<file path=ppt/charts/_rels/chart5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0.xlsx"/><Relationship Id="rId2" Type="http://schemas.microsoft.com/office/2011/relationships/chartColorStyle" Target="colors541.xml"/><Relationship Id="rId1" Type="http://schemas.microsoft.com/office/2011/relationships/chartStyle" Target="style541.xml"/></Relationships>
</file>

<file path=ppt/charts/_rels/chart5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1.xlsx"/><Relationship Id="rId2" Type="http://schemas.microsoft.com/office/2011/relationships/chartColorStyle" Target="colors542.xml"/><Relationship Id="rId1" Type="http://schemas.microsoft.com/office/2011/relationships/chartStyle" Target="style542.xml"/></Relationships>
</file>

<file path=ppt/charts/_rels/chart5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2.xlsx"/><Relationship Id="rId2" Type="http://schemas.microsoft.com/office/2011/relationships/chartColorStyle" Target="colors543.xml"/><Relationship Id="rId1" Type="http://schemas.microsoft.com/office/2011/relationships/chartStyle" Target="style543.xml"/></Relationships>
</file>

<file path=ppt/charts/_rels/chart5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3.xlsx"/><Relationship Id="rId2" Type="http://schemas.microsoft.com/office/2011/relationships/chartColorStyle" Target="colors544.xml"/><Relationship Id="rId1" Type="http://schemas.microsoft.com/office/2011/relationships/chartStyle" Target="style544.xml"/></Relationships>
</file>

<file path=ppt/charts/_rels/chart5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4.xlsx"/><Relationship Id="rId2" Type="http://schemas.microsoft.com/office/2011/relationships/chartColorStyle" Target="colors545.xml"/><Relationship Id="rId1" Type="http://schemas.microsoft.com/office/2011/relationships/chartStyle" Target="style545.xml"/></Relationships>
</file>

<file path=ppt/charts/_rels/chart5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5.xlsx"/><Relationship Id="rId2" Type="http://schemas.microsoft.com/office/2011/relationships/chartColorStyle" Target="colors546.xml"/><Relationship Id="rId1" Type="http://schemas.microsoft.com/office/2011/relationships/chartStyle" Target="style546.xml"/></Relationships>
</file>

<file path=ppt/charts/_rels/chart5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6.xlsx"/><Relationship Id="rId2" Type="http://schemas.microsoft.com/office/2011/relationships/chartColorStyle" Target="colors547.xml"/><Relationship Id="rId1" Type="http://schemas.microsoft.com/office/2011/relationships/chartStyle" Target="style547.xml"/></Relationships>
</file>

<file path=ppt/charts/_rels/chart5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7.xlsx"/><Relationship Id="rId2" Type="http://schemas.microsoft.com/office/2011/relationships/chartColorStyle" Target="colors548.xml"/><Relationship Id="rId1" Type="http://schemas.microsoft.com/office/2011/relationships/chartStyle" Target="style548.xml"/></Relationships>
</file>

<file path=ppt/charts/_rels/chart5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8.xlsx"/><Relationship Id="rId2" Type="http://schemas.microsoft.com/office/2011/relationships/chartColorStyle" Target="colors549.xml"/><Relationship Id="rId1" Type="http://schemas.microsoft.com/office/2011/relationships/chartStyle" Target="style549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9.xlsx"/><Relationship Id="rId2" Type="http://schemas.microsoft.com/office/2011/relationships/chartColorStyle" Target="colors550.xml"/><Relationship Id="rId1" Type="http://schemas.microsoft.com/office/2011/relationships/chartStyle" Target="style550.xml"/></Relationships>
</file>

<file path=ppt/charts/_rels/chart5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0.xlsx"/><Relationship Id="rId2" Type="http://schemas.microsoft.com/office/2011/relationships/chartColorStyle" Target="colors551.xml"/><Relationship Id="rId1" Type="http://schemas.microsoft.com/office/2011/relationships/chartStyle" Target="style551.xml"/></Relationships>
</file>

<file path=ppt/charts/_rels/chart5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1.xlsx"/><Relationship Id="rId2" Type="http://schemas.microsoft.com/office/2011/relationships/chartColorStyle" Target="colors552.xml"/><Relationship Id="rId1" Type="http://schemas.microsoft.com/office/2011/relationships/chartStyle" Target="style552.xml"/></Relationships>
</file>

<file path=ppt/charts/_rels/chart5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2.xlsx"/><Relationship Id="rId2" Type="http://schemas.microsoft.com/office/2011/relationships/chartColorStyle" Target="colors553.xml"/><Relationship Id="rId1" Type="http://schemas.microsoft.com/office/2011/relationships/chartStyle" Target="style553.xml"/></Relationships>
</file>

<file path=ppt/charts/_rels/chart5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3.xlsx"/><Relationship Id="rId2" Type="http://schemas.microsoft.com/office/2011/relationships/chartColorStyle" Target="colors554.xml"/><Relationship Id="rId1" Type="http://schemas.microsoft.com/office/2011/relationships/chartStyle" Target="style554.xml"/></Relationships>
</file>

<file path=ppt/charts/_rels/chart5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4.xlsx"/><Relationship Id="rId2" Type="http://schemas.microsoft.com/office/2011/relationships/chartColorStyle" Target="colors555.xml"/><Relationship Id="rId1" Type="http://schemas.microsoft.com/office/2011/relationships/chartStyle" Target="style555.xml"/></Relationships>
</file>

<file path=ppt/charts/_rels/chart5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556.xml"/><Relationship Id="rId1" Type="http://schemas.microsoft.com/office/2011/relationships/chartStyle" Target="style556.xml"/></Relationships>
</file>

<file path=ppt/charts/_rels/chart5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6.xlsx"/><Relationship Id="rId2" Type="http://schemas.microsoft.com/office/2011/relationships/chartColorStyle" Target="colors557.xml"/><Relationship Id="rId1" Type="http://schemas.microsoft.com/office/2011/relationships/chartStyle" Target="style557.xml"/></Relationships>
</file>

<file path=ppt/charts/_rels/chart5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7.xlsx"/><Relationship Id="rId2" Type="http://schemas.microsoft.com/office/2011/relationships/chartColorStyle" Target="colors558.xml"/><Relationship Id="rId1" Type="http://schemas.microsoft.com/office/2011/relationships/chartStyle" Target="style558.xml"/></Relationships>
</file>

<file path=ppt/charts/_rels/chart5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8.xlsx"/><Relationship Id="rId2" Type="http://schemas.microsoft.com/office/2011/relationships/chartColorStyle" Target="colors559.xml"/><Relationship Id="rId1" Type="http://schemas.microsoft.com/office/2011/relationships/chartStyle" Target="style559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9.xlsx"/><Relationship Id="rId2" Type="http://schemas.microsoft.com/office/2011/relationships/chartColorStyle" Target="colors560.xml"/><Relationship Id="rId1" Type="http://schemas.microsoft.com/office/2011/relationships/chartStyle" Target="style560.xml"/></Relationships>
</file>

<file path=ppt/charts/_rels/chart5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0.xlsx"/><Relationship Id="rId2" Type="http://schemas.microsoft.com/office/2011/relationships/chartColorStyle" Target="colors561.xml"/><Relationship Id="rId1" Type="http://schemas.microsoft.com/office/2011/relationships/chartStyle" Target="style561.xml"/></Relationships>
</file>

<file path=ppt/charts/_rels/chart5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1.xlsx"/><Relationship Id="rId2" Type="http://schemas.microsoft.com/office/2011/relationships/chartColorStyle" Target="colors562.xml"/><Relationship Id="rId1" Type="http://schemas.microsoft.com/office/2011/relationships/chartStyle" Target="style562.xml"/></Relationships>
</file>

<file path=ppt/charts/_rels/chart5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2.xlsx"/><Relationship Id="rId2" Type="http://schemas.microsoft.com/office/2011/relationships/chartColorStyle" Target="colors563.xml"/><Relationship Id="rId1" Type="http://schemas.microsoft.com/office/2011/relationships/chartStyle" Target="style563.xml"/></Relationships>
</file>

<file path=ppt/charts/_rels/chart5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3.xlsx"/><Relationship Id="rId2" Type="http://schemas.microsoft.com/office/2011/relationships/chartColorStyle" Target="colors564.xml"/><Relationship Id="rId1" Type="http://schemas.microsoft.com/office/2011/relationships/chartStyle" Target="style564.xml"/></Relationships>
</file>

<file path=ppt/charts/_rels/chart5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4.xlsx"/><Relationship Id="rId2" Type="http://schemas.microsoft.com/office/2011/relationships/chartColorStyle" Target="colors565.xml"/><Relationship Id="rId1" Type="http://schemas.microsoft.com/office/2011/relationships/chartStyle" Target="style565.xml"/></Relationships>
</file>

<file path=ppt/charts/_rels/chart5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5.xlsx"/><Relationship Id="rId2" Type="http://schemas.microsoft.com/office/2011/relationships/chartColorStyle" Target="colors566.xml"/><Relationship Id="rId1" Type="http://schemas.microsoft.com/office/2011/relationships/chartStyle" Target="style566.xml"/></Relationships>
</file>

<file path=ppt/charts/_rels/chart5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6.xlsx"/><Relationship Id="rId2" Type="http://schemas.microsoft.com/office/2011/relationships/chartColorStyle" Target="colors567.xml"/><Relationship Id="rId1" Type="http://schemas.microsoft.com/office/2011/relationships/chartStyle" Target="style567.xml"/></Relationships>
</file>

<file path=ppt/charts/_rels/chart5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7.xlsx"/><Relationship Id="rId2" Type="http://schemas.microsoft.com/office/2011/relationships/chartColorStyle" Target="colors568.xml"/><Relationship Id="rId1" Type="http://schemas.microsoft.com/office/2011/relationships/chartStyle" Target="style568.xml"/></Relationships>
</file>

<file path=ppt/charts/_rels/chart5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8.xlsx"/><Relationship Id="rId2" Type="http://schemas.microsoft.com/office/2011/relationships/chartColorStyle" Target="colors569.xml"/><Relationship Id="rId1" Type="http://schemas.microsoft.com/office/2011/relationships/chartStyle" Target="style569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9.xlsx"/><Relationship Id="rId2" Type="http://schemas.microsoft.com/office/2011/relationships/chartColorStyle" Target="colors570.xml"/><Relationship Id="rId1" Type="http://schemas.microsoft.com/office/2011/relationships/chartStyle" Target="style570.xml"/></Relationships>
</file>

<file path=ppt/charts/_rels/chart5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0.xlsx"/><Relationship Id="rId2" Type="http://schemas.microsoft.com/office/2011/relationships/chartColorStyle" Target="colors571.xml"/><Relationship Id="rId1" Type="http://schemas.microsoft.com/office/2011/relationships/chartStyle" Target="style571.xml"/></Relationships>
</file>

<file path=ppt/charts/_rels/chart5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1.xlsx"/><Relationship Id="rId2" Type="http://schemas.microsoft.com/office/2011/relationships/chartColorStyle" Target="colors572.xml"/><Relationship Id="rId1" Type="http://schemas.microsoft.com/office/2011/relationships/chartStyle" Target="style572.xml"/></Relationships>
</file>

<file path=ppt/charts/_rels/chart5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2.xlsx"/><Relationship Id="rId2" Type="http://schemas.microsoft.com/office/2011/relationships/chartColorStyle" Target="colors573.xml"/><Relationship Id="rId1" Type="http://schemas.microsoft.com/office/2011/relationships/chartStyle" Target="style573.xml"/></Relationships>
</file>

<file path=ppt/charts/_rels/chart5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3.xlsx"/><Relationship Id="rId2" Type="http://schemas.microsoft.com/office/2011/relationships/chartColorStyle" Target="colors574.xml"/><Relationship Id="rId1" Type="http://schemas.microsoft.com/office/2011/relationships/chartStyle" Target="style574.xml"/></Relationships>
</file>

<file path=ppt/charts/_rels/chart5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4.xlsx"/><Relationship Id="rId2" Type="http://schemas.microsoft.com/office/2011/relationships/chartColorStyle" Target="colors575.xml"/><Relationship Id="rId1" Type="http://schemas.microsoft.com/office/2011/relationships/chartStyle" Target="style575.xml"/></Relationships>
</file>

<file path=ppt/charts/_rels/chart5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5.xlsx"/><Relationship Id="rId2" Type="http://schemas.microsoft.com/office/2011/relationships/chartColorStyle" Target="colors576.xml"/><Relationship Id="rId1" Type="http://schemas.microsoft.com/office/2011/relationships/chartStyle" Target="style576.xml"/></Relationships>
</file>

<file path=ppt/charts/_rels/chart5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6.xlsx"/><Relationship Id="rId2" Type="http://schemas.microsoft.com/office/2011/relationships/chartColorStyle" Target="colors577.xml"/><Relationship Id="rId1" Type="http://schemas.microsoft.com/office/2011/relationships/chartStyle" Target="style577.xml"/></Relationships>
</file>

<file path=ppt/charts/_rels/chart5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7.xlsx"/><Relationship Id="rId2" Type="http://schemas.microsoft.com/office/2011/relationships/chartColorStyle" Target="colors578.xml"/><Relationship Id="rId1" Type="http://schemas.microsoft.com/office/2011/relationships/chartStyle" Target="style578.xml"/></Relationships>
</file>

<file path=ppt/charts/_rels/chart5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8.xlsx"/><Relationship Id="rId2" Type="http://schemas.microsoft.com/office/2011/relationships/chartColorStyle" Target="colors579.xml"/><Relationship Id="rId1" Type="http://schemas.microsoft.com/office/2011/relationships/chartStyle" Target="style579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9.xlsx"/><Relationship Id="rId2" Type="http://schemas.microsoft.com/office/2011/relationships/chartColorStyle" Target="colors580.xml"/><Relationship Id="rId1" Type="http://schemas.microsoft.com/office/2011/relationships/chartStyle" Target="style580.xml"/></Relationships>
</file>

<file path=ppt/charts/_rels/chart5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0.xlsx"/><Relationship Id="rId2" Type="http://schemas.microsoft.com/office/2011/relationships/chartColorStyle" Target="colors581.xml"/><Relationship Id="rId1" Type="http://schemas.microsoft.com/office/2011/relationships/chartStyle" Target="style581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953-4A3C-9AEA-255569453E17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953-4A3C-9AEA-255569453E1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0.31</c:v>
                </c:pt>
                <c:pt idx="1">
                  <c:v>0.46</c:v>
                </c:pt>
                <c:pt idx="2">
                  <c:v>0.3</c:v>
                </c:pt>
                <c:pt idx="3">
                  <c:v>0.25</c:v>
                </c:pt>
                <c:pt idx="4">
                  <c:v>0.31</c:v>
                </c:pt>
                <c:pt idx="5">
                  <c:v>0.12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0.35</c:v>
                </c:pt>
                <c:pt idx="1">
                  <c:v>0.4</c:v>
                </c:pt>
                <c:pt idx="2">
                  <c:v>0.31</c:v>
                </c:pt>
                <c:pt idx="3">
                  <c:v>0.24</c:v>
                </c:pt>
                <c:pt idx="4">
                  <c:v>0.25</c:v>
                </c:pt>
                <c:pt idx="5">
                  <c:v>0.09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0.44</c:v>
                </c:pt>
                <c:pt idx="1">
                  <c:v>0.44</c:v>
                </c:pt>
                <c:pt idx="2">
                  <c:v>0.25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0.48</c:v>
                </c:pt>
                <c:pt idx="1">
                  <c:v>0.35</c:v>
                </c:pt>
                <c:pt idx="2">
                  <c:v>0.31</c:v>
                </c:pt>
                <c:pt idx="3">
                  <c:v>0.27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261099608"/>
        <c:axId val="261100784"/>
      </c:barChart>
      <c:catAx>
        <c:axId val="2610996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261100784"/>
        <c:crosses val="autoZero"/>
        <c:auto val="1"/>
        <c:lblAlgn val="ctr"/>
        <c:lblOffset val="100"/>
        <c:tickMarkSkip val="1"/>
        <c:noMultiLvlLbl val="0"/>
      </c:catAx>
      <c:valAx>
        <c:axId val="26110078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2610996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947-4D7D-A2E6-BB63FCCBEEB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0.26</c:v>
                </c:pt>
                <c:pt idx="2">
                  <c:v>0.27</c:v>
                </c:pt>
                <c:pt idx="3">
                  <c:v>0.15</c:v>
                </c:pt>
                <c:pt idx="4">
                  <c:v>0.16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4096"/>
        <c:axId val="418646840"/>
      </c:barChart>
      <c:catAx>
        <c:axId val="418644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46840"/>
        <c:crosses val="autoZero"/>
        <c:auto val="1"/>
        <c:lblAlgn val="ctr"/>
        <c:lblOffset val="100"/>
        <c:noMultiLvlLbl val="0"/>
      </c:catAx>
      <c:valAx>
        <c:axId val="4186468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440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099896"/>
        <c:axId val="530093232"/>
      </c:barChart>
      <c:catAx>
        <c:axId val="5300998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30093232"/>
        <c:crosses val="autoZero"/>
        <c:auto val="1"/>
        <c:lblAlgn val="ctr"/>
        <c:lblOffset val="100"/>
        <c:noMultiLvlLbl val="0"/>
      </c:catAx>
      <c:valAx>
        <c:axId val="5300932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30099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0.19</c:v>
                </c:pt>
                <c:pt idx="2">
                  <c:v>0.22</c:v>
                </c:pt>
                <c:pt idx="3">
                  <c:v>0.11</c:v>
                </c:pt>
                <c:pt idx="4">
                  <c:v>0.15</c:v>
                </c:pt>
                <c:pt idx="5">
                  <c:v>0.08</c:v>
                </c:pt>
                <c:pt idx="6">
                  <c:v>0.06</c:v>
                </c:pt>
                <c:pt idx="7">
                  <c:v>0.06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</c:v>
                </c:pt>
                <c:pt idx="1">
                  <c:v>0.16</c:v>
                </c:pt>
                <c:pt idx="2">
                  <c:v>0.18</c:v>
                </c:pt>
                <c:pt idx="3">
                  <c:v>0.1</c:v>
                </c:pt>
                <c:pt idx="4">
                  <c:v>0.1</c:v>
                </c:pt>
                <c:pt idx="5">
                  <c:v>0.06</c:v>
                </c:pt>
                <c:pt idx="6">
                  <c:v>0.05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0.22</c:v>
                </c:pt>
                <c:pt idx="1">
                  <c:v>0.19</c:v>
                </c:pt>
                <c:pt idx="2">
                  <c:v>0.19</c:v>
                </c:pt>
                <c:pt idx="3">
                  <c:v>0.18</c:v>
                </c:pt>
                <c:pt idx="4">
                  <c:v>0.1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0.05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</c:v>
                </c:pt>
                <c:pt idx="1">
                  <c:v>0.22</c:v>
                </c:pt>
                <c:pt idx="2">
                  <c:v>0.18</c:v>
                </c:pt>
                <c:pt idx="3">
                  <c:v>0.14000000000000001</c:v>
                </c:pt>
                <c:pt idx="4">
                  <c:v>0.1</c:v>
                </c:pt>
                <c:pt idx="5">
                  <c:v>0.11</c:v>
                </c:pt>
                <c:pt idx="6">
                  <c:v>0.06</c:v>
                </c:pt>
                <c:pt idx="7">
                  <c:v>0.04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094800"/>
        <c:axId val="530096760"/>
      </c:barChart>
      <c:catAx>
        <c:axId val="530094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096760"/>
        <c:crosses val="autoZero"/>
        <c:auto val="1"/>
        <c:lblAlgn val="ctr"/>
        <c:lblOffset val="100"/>
        <c:noMultiLvlLbl val="0"/>
      </c:catAx>
      <c:valAx>
        <c:axId val="5300967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0948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C2B-4E31-8099-14D5850A35A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0.12</c:v>
                </c:pt>
                <c:pt idx="2">
                  <c:v>0.2</c:v>
                </c:pt>
                <c:pt idx="3">
                  <c:v>0.19</c:v>
                </c:pt>
                <c:pt idx="4">
                  <c:v>0.18</c:v>
                </c:pt>
                <c:pt idx="5">
                  <c:v>0.09</c:v>
                </c:pt>
                <c:pt idx="6">
                  <c:v>0.04</c:v>
                </c:pt>
                <c:pt idx="7">
                  <c:v>0.06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0.11</c:v>
                </c:pt>
                <c:pt idx="2">
                  <c:v>0.1</c:v>
                </c:pt>
                <c:pt idx="3">
                  <c:v>0.1</c:v>
                </c:pt>
                <c:pt idx="4">
                  <c:v>0.13</c:v>
                </c:pt>
                <c:pt idx="5">
                  <c:v>0.09</c:v>
                </c:pt>
                <c:pt idx="6">
                  <c:v>0.02</c:v>
                </c:pt>
                <c:pt idx="7">
                  <c:v>0.08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0.15</c:v>
                </c:pt>
                <c:pt idx="3">
                  <c:v>0.13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0.05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0.18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0.12</c:v>
                </c:pt>
                <c:pt idx="5">
                  <c:v>0.09</c:v>
                </c:pt>
                <c:pt idx="6">
                  <c:v>0.04</c:v>
                </c:pt>
                <c:pt idx="7">
                  <c:v>0.04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098328"/>
        <c:axId val="530101072"/>
      </c:barChart>
      <c:catAx>
        <c:axId val="530098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101072"/>
        <c:crosses val="autoZero"/>
        <c:auto val="1"/>
        <c:lblAlgn val="ctr"/>
        <c:lblOffset val="100"/>
        <c:noMultiLvlLbl val="0"/>
      </c:catAx>
      <c:valAx>
        <c:axId val="530101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098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DBC-481E-8A48-C41D577E7A54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DBC-481E-8A48-C41D577E7A5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0.17</c:v>
                </c:pt>
                <c:pt idx="2">
                  <c:v>0.19</c:v>
                </c:pt>
                <c:pt idx="3">
                  <c:v>0.11</c:v>
                </c:pt>
                <c:pt idx="4">
                  <c:v>0.15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0.11</c:v>
                </c:pt>
                <c:pt idx="2">
                  <c:v>0.17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>
                  <c:v>0.06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0.09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0.15</c:v>
                </c:pt>
                <c:pt idx="2">
                  <c:v>0.1</c:v>
                </c:pt>
                <c:pt idx="3">
                  <c:v>0.12</c:v>
                </c:pt>
                <c:pt idx="4">
                  <c:v>0.09</c:v>
                </c:pt>
                <c:pt idx="5">
                  <c:v>0.09</c:v>
                </c:pt>
                <c:pt idx="6">
                  <c:v>0.04</c:v>
                </c:pt>
                <c:pt idx="7">
                  <c:v>0.05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06168"/>
        <c:axId val="530113616"/>
      </c:barChart>
      <c:catAx>
        <c:axId val="530106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113616"/>
        <c:crosses val="autoZero"/>
        <c:auto val="1"/>
        <c:lblAlgn val="ctr"/>
        <c:lblOffset val="100"/>
        <c:noMultiLvlLbl val="0"/>
      </c:catAx>
      <c:valAx>
        <c:axId val="530113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106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22632"/>
        <c:axId val="530121848"/>
      </c:barChart>
      <c:catAx>
        <c:axId val="5301226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30121848"/>
        <c:crosses val="autoZero"/>
        <c:auto val="1"/>
        <c:lblAlgn val="ctr"/>
        <c:lblOffset val="100"/>
        <c:noMultiLvlLbl val="0"/>
      </c:catAx>
      <c:valAx>
        <c:axId val="5301218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01226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Indykpol</c:v>
                </c:pt>
                <c:pt idx="2">
                  <c:v>Pikok</c:v>
                </c:pt>
                <c:pt idx="3">
                  <c:v>Sokołów</c:v>
                </c:pt>
                <c:pt idx="4">
                  <c:v>Henryk Kania</c:v>
                </c:pt>
                <c:pt idx="5">
                  <c:v>Kraina Wedlin</c:v>
                </c:pt>
                <c:pt idx="6">
                  <c:v>Morliny</c:v>
                </c:pt>
                <c:pt idx="7">
                  <c:v>JBB</c:v>
                </c:pt>
                <c:pt idx="8">
                  <c:v>Krakus</c:v>
                </c:pt>
                <c:pt idx="9">
                  <c:v>Balcerzak</c:v>
                </c:pt>
                <c:pt idx="10">
                  <c:v>Tarczyński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7824"/>
        <c:axId val="528926256"/>
      </c:barChart>
      <c:catAx>
        <c:axId val="5289278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26256"/>
        <c:crosses val="autoZero"/>
        <c:auto val="1"/>
        <c:lblAlgn val="ctr"/>
        <c:lblOffset val="100"/>
        <c:noMultiLvlLbl val="0"/>
      </c:catAx>
      <c:valAx>
        <c:axId val="5289262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27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Indykpol</c:v>
                </c:pt>
                <c:pt idx="2">
                  <c:v>Pikok</c:v>
                </c:pt>
                <c:pt idx="3">
                  <c:v>Sokołów</c:v>
                </c:pt>
                <c:pt idx="4">
                  <c:v>Henryk Kania</c:v>
                </c:pt>
                <c:pt idx="5">
                  <c:v>Kraina Wedlin</c:v>
                </c:pt>
                <c:pt idx="6">
                  <c:v>Morliny</c:v>
                </c:pt>
                <c:pt idx="7">
                  <c:v>JBB</c:v>
                </c:pt>
                <c:pt idx="8">
                  <c:v>Krakus</c:v>
                </c:pt>
                <c:pt idx="9">
                  <c:v>Balcerzak</c:v>
                </c:pt>
                <c:pt idx="10">
                  <c:v>Tarczyński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0.05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Indykpol</c:v>
                </c:pt>
                <c:pt idx="2">
                  <c:v>Pikok</c:v>
                </c:pt>
                <c:pt idx="3">
                  <c:v>Sokołów</c:v>
                </c:pt>
                <c:pt idx="4">
                  <c:v>Henryk Kania</c:v>
                </c:pt>
                <c:pt idx="5">
                  <c:v>Kraina Wedlin</c:v>
                </c:pt>
                <c:pt idx="6">
                  <c:v>Morliny</c:v>
                </c:pt>
                <c:pt idx="7">
                  <c:v>JBB</c:v>
                </c:pt>
                <c:pt idx="8">
                  <c:v>Krakus</c:v>
                </c:pt>
                <c:pt idx="9">
                  <c:v>Balcerzak</c:v>
                </c:pt>
                <c:pt idx="10">
                  <c:v>Tarczyński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0.04</c:v>
                </c:pt>
                <c:pt idx="2">
                  <c:v>0.01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Indykpol</c:v>
                </c:pt>
                <c:pt idx="2">
                  <c:v>Pikok</c:v>
                </c:pt>
                <c:pt idx="3">
                  <c:v>Sokołów</c:v>
                </c:pt>
                <c:pt idx="4">
                  <c:v>Henryk Kania</c:v>
                </c:pt>
                <c:pt idx="5">
                  <c:v>Kraina Wedlin</c:v>
                </c:pt>
                <c:pt idx="6">
                  <c:v>Morliny</c:v>
                </c:pt>
                <c:pt idx="7">
                  <c:v>JBB</c:v>
                </c:pt>
                <c:pt idx="8">
                  <c:v>Krakus</c:v>
                </c:pt>
                <c:pt idx="9">
                  <c:v>Balcerzak</c:v>
                </c:pt>
                <c:pt idx="10">
                  <c:v>Tarczyński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0.06</c:v>
                </c:pt>
                <c:pt idx="2">
                  <c:v>0.03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Duda</c:v>
                </c:pt>
                <c:pt idx="1">
                  <c:v>Indykpol</c:v>
                </c:pt>
                <c:pt idx="2">
                  <c:v>Pikok</c:v>
                </c:pt>
                <c:pt idx="3">
                  <c:v>Sokołów</c:v>
                </c:pt>
                <c:pt idx="4">
                  <c:v>Henryk Kania</c:v>
                </c:pt>
                <c:pt idx="5">
                  <c:v>Kraina Wedlin</c:v>
                </c:pt>
                <c:pt idx="6">
                  <c:v>Morliny</c:v>
                </c:pt>
                <c:pt idx="7">
                  <c:v>JBB</c:v>
                </c:pt>
                <c:pt idx="8">
                  <c:v>Krakus</c:v>
                </c:pt>
                <c:pt idx="9">
                  <c:v>Balcerzak</c:v>
                </c:pt>
                <c:pt idx="10">
                  <c:v>Tarczyński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0.05</c:v>
                </c:pt>
                <c:pt idx="3">
                  <c:v>0.02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0.01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0376"/>
        <c:axId val="528928216"/>
      </c:barChart>
      <c:catAx>
        <c:axId val="528920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28216"/>
        <c:crosses val="autoZero"/>
        <c:auto val="1"/>
        <c:lblAlgn val="ctr"/>
        <c:lblOffset val="100"/>
        <c:noMultiLvlLbl val="0"/>
      </c:catAx>
      <c:valAx>
        <c:axId val="52892821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20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8808"/>
        <c:axId val="528929392"/>
      </c:barChart>
      <c:catAx>
        <c:axId val="5289188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29392"/>
        <c:crosses val="autoZero"/>
        <c:auto val="1"/>
        <c:lblAlgn val="ctr"/>
        <c:lblOffset val="100"/>
        <c:noMultiLvlLbl val="0"/>
      </c:catAx>
      <c:valAx>
        <c:axId val="528929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18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Olewnik</c:v>
                </c:pt>
                <c:pt idx="2">
                  <c:v>Madej Wróbel</c:v>
                </c:pt>
                <c:pt idx="3">
                  <c:v>Konspol</c:v>
                </c:pt>
                <c:pt idx="4">
                  <c:v>Drobimex</c:v>
                </c:pt>
                <c:pt idx="5">
                  <c:v>Nasze Smaki</c:v>
                </c:pt>
                <c:pt idx="6">
                  <c:v>Yano</c:v>
                </c:pt>
                <c:pt idx="7">
                  <c:v>Inna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1160"/>
        <c:axId val="528927040"/>
      </c:barChart>
      <c:catAx>
        <c:axId val="5289211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27040"/>
        <c:crosses val="autoZero"/>
        <c:auto val="1"/>
        <c:lblAlgn val="ctr"/>
        <c:lblOffset val="100"/>
        <c:noMultiLvlLbl val="0"/>
      </c:catAx>
      <c:valAx>
        <c:axId val="5289270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211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Olewnik</c:v>
                </c:pt>
                <c:pt idx="2">
                  <c:v>Madej Wróbel</c:v>
                </c:pt>
                <c:pt idx="3">
                  <c:v>Konspol</c:v>
                </c:pt>
                <c:pt idx="4">
                  <c:v>Drobimex</c:v>
                </c:pt>
                <c:pt idx="5">
                  <c:v>Nasze Smaki</c:v>
                </c:pt>
                <c:pt idx="6">
                  <c:v>Yano</c:v>
                </c:pt>
                <c:pt idx="7">
                  <c:v>Inna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0.01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Olewnik</c:v>
                </c:pt>
                <c:pt idx="2">
                  <c:v>Madej Wróbel</c:v>
                </c:pt>
                <c:pt idx="3">
                  <c:v>Konspol</c:v>
                </c:pt>
                <c:pt idx="4">
                  <c:v>Drobimex</c:v>
                </c:pt>
                <c:pt idx="5">
                  <c:v>Nasze Smaki</c:v>
                </c:pt>
                <c:pt idx="6">
                  <c:v>Yano</c:v>
                </c:pt>
                <c:pt idx="7">
                  <c:v>Inna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0.02</c:v>
                </c:pt>
                <c:pt idx="4">
                  <c:v>0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Olewnik</c:v>
                </c:pt>
                <c:pt idx="2">
                  <c:v>Madej Wróbel</c:v>
                </c:pt>
                <c:pt idx="3">
                  <c:v>Konspol</c:v>
                </c:pt>
                <c:pt idx="4">
                  <c:v>Drobimex</c:v>
                </c:pt>
                <c:pt idx="5">
                  <c:v>Nasze Smaki</c:v>
                </c:pt>
                <c:pt idx="6">
                  <c:v>Yano</c:v>
                </c:pt>
                <c:pt idx="7">
                  <c:v>Inna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0.02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Drosed</c:v>
                </c:pt>
                <c:pt idx="1">
                  <c:v>Olewnik</c:v>
                </c:pt>
                <c:pt idx="2">
                  <c:v>Madej Wróbel</c:v>
                </c:pt>
                <c:pt idx="3">
                  <c:v>Konspol</c:v>
                </c:pt>
                <c:pt idx="4">
                  <c:v>Drobimex</c:v>
                </c:pt>
                <c:pt idx="5">
                  <c:v>Nasze Smaki</c:v>
                </c:pt>
                <c:pt idx="6">
                  <c:v>Yano</c:v>
                </c:pt>
                <c:pt idx="7">
                  <c:v>Inna</c:v>
                </c:pt>
                <c:pt idx="8">
                  <c:v>Baroni</c:v>
                </c:pt>
                <c:pt idx="9">
                  <c:v>Dulano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0.01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24296"/>
        <c:axId val="528923512"/>
      </c:barChart>
      <c:catAx>
        <c:axId val="528924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23512"/>
        <c:crosses val="autoZero"/>
        <c:auto val="1"/>
        <c:lblAlgn val="ctr"/>
        <c:lblOffset val="100"/>
        <c:noMultiLvlLbl val="0"/>
      </c:catAx>
      <c:valAx>
        <c:axId val="52892351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24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DB2A-4C8F-B2BC-042375CAD9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0.87</c:v>
                </c:pt>
                <c:pt idx="1">
                  <c:v>0.23</c:v>
                </c:pt>
                <c:pt idx="2">
                  <c:v>0.21</c:v>
                </c:pt>
                <c:pt idx="3">
                  <c:v>0.17</c:v>
                </c:pt>
                <c:pt idx="4">
                  <c:v>0.11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5272"/>
        <c:axId val="418643704"/>
      </c:barChart>
      <c:catAx>
        <c:axId val="418645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43704"/>
        <c:crosses val="autoZero"/>
        <c:auto val="1"/>
        <c:lblAlgn val="ctr"/>
        <c:lblOffset val="100"/>
        <c:noMultiLvlLbl val="0"/>
      </c:catAx>
      <c:valAx>
        <c:axId val="4186437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452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6.7500000000000004E-2</c:v>
                </c:pt>
                <c:pt idx="3">
                  <c:v>0.11249999999999999</c:v>
                </c:pt>
                <c:pt idx="4">
                  <c:v>0.1875</c:v>
                </c:pt>
                <c:pt idx="5">
                  <c:v>0.2175</c:v>
                </c:pt>
                <c:pt idx="6">
                  <c:v>0.24</c:v>
                </c:pt>
                <c:pt idx="7">
                  <c:v>0.20250000000000001</c:v>
                </c:pt>
                <c:pt idx="8">
                  <c:v>0.22</c:v>
                </c:pt>
                <c:pt idx="9">
                  <c:v>0.20749999999999999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0.16</c:v>
                </c:pt>
                <c:pt idx="2">
                  <c:v>0.73</c:v>
                </c:pt>
                <c:pt idx="3">
                  <c:v>0.55000000000000004</c:v>
                </c:pt>
                <c:pt idx="4">
                  <c:v>0.25</c:v>
                </c:pt>
                <c:pt idx="5">
                  <c:v>0.13</c:v>
                </c:pt>
                <c:pt idx="6">
                  <c:v>0.04</c:v>
                </c:pt>
                <c:pt idx="7">
                  <c:v>0.19</c:v>
                </c:pt>
                <c:pt idx="8">
                  <c:v>0.12</c:v>
                </c:pt>
                <c:pt idx="9">
                  <c:v>0.17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</c:v>
                </c:pt>
                <c:pt idx="2">
                  <c:v>6.7500000000000004E-2</c:v>
                </c:pt>
                <c:pt idx="3">
                  <c:v>0.11249999999999999</c:v>
                </c:pt>
                <c:pt idx="4">
                  <c:v>0.1875</c:v>
                </c:pt>
                <c:pt idx="5">
                  <c:v>0.2175</c:v>
                </c:pt>
                <c:pt idx="6">
                  <c:v>0.24</c:v>
                </c:pt>
                <c:pt idx="7">
                  <c:v>0.20250000000000001</c:v>
                </c:pt>
                <c:pt idx="8">
                  <c:v>0.22</c:v>
                </c:pt>
                <c:pt idx="9">
                  <c:v>0.20749999999999999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03816"/>
        <c:axId val="530106952"/>
      </c:barChart>
      <c:catAx>
        <c:axId val="5301038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106952"/>
        <c:crosses val="autoZero"/>
        <c:auto val="1"/>
        <c:lblAlgn val="ctr"/>
        <c:lblOffset val="100"/>
        <c:noMultiLvlLbl val="0"/>
      </c:catAx>
      <c:valAx>
        <c:axId val="53010695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03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0.215</c:v>
                </c:pt>
                <c:pt idx="1">
                  <c:v>0.1825</c:v>
                </c:pt>
                <c:pt idx="2">
                  <c:v>0.06</c:v>
                </c:pt>
                <c:pt idx="3">
                  <c:v>0.10250000000000001</c:v>
                </c:pt>
                <c:pt idx="4">
                  <c:v>0.16999999999999998</c:v>
                </c:pt>
                <c:pt idx="5">
                  <c:v>0.19</c:v>
                </c:pt>
                <c:pt idx="6">
                  <c:v>0.22500000000000001</c:v>
                </c:pt>
                <c:pt idx="7">
                  <c:v>0.19500000000000001</c:v>
                </c:pt>
                <c:pt idx="8">
                  <c:v>0.2</c:v>
                </c:pt>
                <c:pt idx="9">
                  <c:v>0.20250000000000001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0.27</c:v>
                </c:pt>
                <c:pt idx="2">
                  <c:v>0.76</c:v>
                </c:pt>
                <c:pt idx="3">
                  <c:v>0.59</c:v>
                </c:pt>
                <c:pt idx="4">
                  <c:v>0.32</c:v>
                </c:pt>
                <c:pt idx="5">
                  <c:v>0.24</c:v>
                </c:pt>
                <c:pt idx="6">
                  <c:v>0.1</c:v>
                </c:pt>
                <c:pt idx="7">
                  <c:v>0.22</c:v>
                </c:pt>
                <c:pt idx="8">
                  <c:v>0.2</c:v>
                </c:pt>
                <c:pt idx="9">
                  <c:v>0.19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0.215</c:v>
                </c:pt>
                <c:pt idx="1">
                  <c:v>0.1825</c:v>
                </c:pt>
                <c:pt idx="2">
                  <c:v>0.06</c:v>
                </c:pt>
                <c:pt idx="3">
                  <c:v>0.10250000000000001</c:v>
                </c:pt>
                <c:pt idx="4">
                  <c:v>0.16999999999999998</c:v>
                </c:pt>
                <c:pt idx="5">
                  <c:v>0.19</c:v>
                </c:pt>
                <c:pt idx="6">
                  <c:v>0.22500000000000001</c:v>
                </c:pt>
                <c:pt idx="7">
                  <c:v>0.19500000000000001</c:v>
                </c:pt>
                <c:pt idx="8">
                  <c:v>0.2</c:v>
                </c:pt>
                <c:pt idx="9">
                  <c:v>0.20250000000000001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03032"/>
        <c:axId val="530113224"/>
      </c:barChart>
      <c:catAx>
        <c:axId val="5301030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113224"/>
        <c:crosses val="autoZero"/>
        <c:auto val="1"/>
        <c:lblAlgn val="ctr"/>
        <c:lblOffset val="100"/>
        <c:noMultiLvlLbl val="0"/>
      </c:catAx>
      <c:valAx>
        <c:axId val="53011322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03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</c:v>
                </c:pt>
                <c:pt idx="1">
                  <c:v>0.20250000000000001</c:v>
                </c:pt>
                <c:pt idx="2">
                  <c:v>4.5000000000000012E-2</c:v>
                </c:pt>
                <c:pt idx="3">
                  <c:v>8.7499999999999994E-2</c:v>
                </c:pt>
                <c:pt idx="4">
                  <c:v>0.1575</c:v>
                </c:pt>
                <c:pt idx="5">
                  <c:v>0.1875</c:v>
                </c:pt>
                <c:pt idx="6">
                  <c:v>0.22</c:v>
                </c:pt>
                <c:pt idx="7">
                  <c:v>0.19</c:v>
                </c:pt>
                <c:pt idx="8">
                  <c:v>0.2</c:v>
                </c:pt>
                <c:pt idx="9">
                  <c:v>0.2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0.19</c:v>
                </c:pt>
                <c:pt idx="2">
                  <c:v>0.82</c:v>
                </c:pt>
                <c:pt idx="3">
                  <c:v>0.65</c:v>
                </c:pt>
                <c:pt idx="4">
                  <c:v>0.37</c:v>
                </c:pt>
                <c:pt idx="5">
                  <c:v>0.25</c:v>
                </c:pt>
                <c:pt idx="6">
                  <c:v>0.12</c:v>
                </c:pt>
                <c:pt idx="7">
                  <c:v>0.24</c:v>
                </c:pt>
                <c:pt idx="8">
                  <c:v>0.2</c:v>
                </c:pt>
                <c:pt idx="9">
                  <c:v>0.2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</c:v>
                </c:pt>
                <c:pt idx="1">
                  <c:v>0.20250000000000001</c:v>
                </c:pt>
                <c:pt idx="2">
                  <c:v>4.5000000000000012E-2</c:v>
                </c:pt>
                <c:pt idx="3">
                  <c:v>8.7499999999999994E-2</c:v>
                </c:pt>
                <c:pt idx="4">
                  <c:v>0.1575</c:v>
                </c:pt>
                <c:pt idx="5">
                  <c:v>0.1875</c:v>
                </c:pt>
                <c:pt idx="6">
                  <c:v>0.22</c:v>
                </c:pt>
                <c:pt idx="7">
                  <c:v>0.19</c:v>
                </c:pt>
                <c:pt idx="8">
                  <c:v>0.2</c:v>
                </c:pt>
                <c:pt idx="9">
                  <c:v>0.2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03424"/>
        <c:axId val="530102640"/>
      </c:barChart>
      <c:catAx>
        <c:axId val="530103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102640"/>
        <c:crosses val="autoZero"/>
        <c:auto val="1"/>
        <c:lblAlgn val="ctr"/>
        <c:lblOffset val="100"/>
        <c:noMultiLvlLbl val="0"/>
      </c:catAx>
      <c:valAx>
        <c:axId val="5301026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03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0.22750000000000001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0.1825</c:v>
                </c:pt>
                <c:pt idx="5">
                  <c:v>0.19500000000000001</c:v>
                </c:pt>
                <c:pt idx="6">
                  <c:v>0.2225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0.2225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0.09</c:v>
                </c:pt>
                <c:pt idx="2">
                  <c:v>0.74</c:v>
                </c:pt>
                <c:pt idx="3">
                  <c:v>0.54</c:v>
                </c:pt>
                <c:pt idx="4">
                  <c:v>0.27</c:v>
                </c:pt>
                <c:pt idx="5">
                  <c:v>0.22</c:v>
                </c:pt>
                <c:pt idx="6">
                  <c:v>0.11</c:v>
                </c:pt>
                <c:pt idx="7">
                  <c:v>0.11</c:v>
                </c:pt>
                <c:pt idx="8">
                  <c:v>0.19</c:v>
                </c:pt>
                <c:pt idx="9">
                  <c:v>0.11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0.22750000000000001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0.1825</c:v>
                </c:pt>
                <c:pt idx="5">
                  <c:v>0.19500000000000001</c:v>
                </c:pt>
                <c:pt idx="6">
                  <c:v>0.2225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0.2225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07344"/>
        <c:axId val="530104992"/>
      </c:barChart>
      <c:catAx>
        <c:axId val="530107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104992"/>
        <c:crosses val="autoZero"/>
        <c:auto val="1"/>
        <c:lblAlgn val="ctr"/>
        <c:lblOffset val="100"/>
        <c:noMultiLvlLbl val="0"/>
      </c:catAx>
      <c:valAx>
        <c:axId val="53010499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07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326</c:v>
                </c:pt>
                <c:pt idx="1">
                  <c:v>280</c:v>
                </c:pt>
                <c:pt idx="2">
                  <c:v>266</c:v>
                </c:pt>
                <c:pt idx="3">
                  <c:v>258</c:v>
                </c:pt>
                <c:pt idx="4">
                  <c:v>249</c:v>
                </c:pt>
                <c:pt idx="5">
                  <c:v>245</c:v>
                </c:pt>
                <c:pt idx="6">
                  <c:v>221</c:v>
                </c:pt>
                <c:pt idx="7">
                  <c:v>216</c:v>
                </c:pt>
                <c:pt idx="8">
                  <c:v>208</c:v>
                </c:pt>
                <c:pt idx="9">
                  <c:v>206</c:v>
                </c:pt>
                <c:pt idx="10">
                  <c:v>183</c:v>
                </c:pt>
                <c:pt idx="11">
                  <c:v>175</c:v>
                </c:pt>
                <c:pt idx="12">
                  <c:v>138</c:v>
                </c:pt>
                <c:pt idx="13">
                  <c:v>126</c:v>
                </c:pt>
                <c:pt idx="14">
                  <c:v>121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2322376"/>
        <c:axId val="562316888"/>
      </c:barChart>
      <c:catAx>
        <c:axId val="5623223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2316888"/>
        <c:crosses val="autoZero"/>
        <c:auto val="1"/>
        <c:lblAlgn val="ctr"/>
        <c:lblOffset val="100"/>
        <c:noMultiLvlLbl val="0"/>
      </c:catAx>
      <c:valAx>
        <c:axId val="56231688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62322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326</c:v>
                </c:pt>
                <c:pt idx="1">
                  <c:v>280</c:v>
                </c:pt>
                <c:pt idx="2">
                  <c:v>266</c:v>
                </c:pt>
                <c:pt idx="3">
                  <c:v>258</c:v>
                </c:pt>
                <c:pt idx="4">
                  <c:v>249</c:v>
                </c:pt>
                <c:pt idx="5">
                  <c:v>245</c:v>
                </c:pt>
                <c:pt idx="6">
                  <c:v>221</c:v>
                </c:pt>
                <c:pt idx="7">
                  <c:v>216</c:v>
                </c:pt>
                <c:pt idx="8">
                  <c:v>208</c:v>
                </c:pt>
                <c:pt idx="9">
                  <c:v>206</c:v>
                </c:pt>
                <c:pt idx="10">
                  <c:v>183</c:v>
                </c:pt>
                <c:pt idx="11">
                  <c:v>175</c:v>
                </c:pt>
                <c:pt idx="12">
                  <c:v>138</c:v>
                </c:pt>
                <c:pt idx="13">
                  <c:v>126</c:v>
                </c:pt>
                <c:pt idx="14">
                  <c:v>121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4666368"/>
        <c:axId val="574676560"/>
      </c:barChart>
      <c:catAx>
        <c:axId val="5746663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4676560"/>
        <c:crosses val="autoZero"/>
        <c:auto val="1"/>
        <c:lblAlgn val="ctr"/>
        <c:lblOffset val="100"/>
        <c:noMultiLvlLbl val="0"/>
      </c:catAx>
      <c:valAx>
        <c:axId val="57467656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74666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4674600"/>
        <c:axId val="574667152"/>
      </c:barChart>
      <c:catAx>
        <c:axId val="574674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4667152"/>
        <c:crosses val="autoZero"/>
        <c:auto val="1"/>
        <c:lblAlgn val="ctr"/>
        <c:lblOffset val="100"/>
        <c:noMultiLvlLbl val="0"/>
      </c:catAx>
      <c:valAx>
        <c:axId val="574667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4674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60</c:v>
                </c:pt>
                <c:pt idx="2">
                  <c:v>34</c:v>
                </c:pt>
                <c:pt idx="3">
                  <c:v>57.999999999999993</c:v>
                </c:pt>
                <c:pt idx="4">
                  <c:v>57.999999999999993</c:v>
                </c:pt>
                <c:pt idx="5">
                  <c:v>61</c:v>
                </c:pt>
                <c:pt idx="6">
                  <c:v>47</c:v>
                </c:pt>
                <c:pt idx="7">
                  <c:v>48</c:v>
                </c:pt>
                <c:pt idx="8">
                  <c:v>55.000000000000007</c:v>
                </c:pt>
                <c:pt idx="9">
                  <c:v>44</c:v>
                </c:pt>
                <c:pt idx="10">
                  <c:v>54</c:v>
                </c:pt>
                <c:pt idx="11">
                  <c:v>59</c:v>
                </c:pt>
                <c:pt idx="12">
                  <c:v>56.000000000000007</c:v>
                </c:pt>
                <c:pt idx="13">
                  <c:v>61</c:v>
                </c:pt>
                <c:pt idx="14">
                  <c:v>66</c:v>
                </c:pt>
                <c:pt idx="15">
                  <c:v>69</c:v>
                </c:pt>
                <c:pt idx="16">
                  <c:v>55.000000000000007</c:v>
                </c:pt>
                <c:pt idx="17">
                  <c:v>30</c:v>
                </c:pt>
                <c:pt idx="18">
                  <c:v>62</c:v>
                </c:pt>
                <c:pt idx="19">
                  <c:v>57.999999999999993</c:v>
                </c:pt>
                <c:pt idx="20">
                  <c:v>68</c:v>
                </c:pt>
                <c:pt idx="21">
                  <c:v>46</c:v>
                </c:pt>
                <c:pt idx="22">
                  <c:v>40</c:v>
                </c:pt>
                <c:pt idx="23">
                  <c:v>56.000000000000007</c:v>
                </c:pt>
                <c:pt idx="24">
                  <c:v>42</c:v>
                </c:pt>
                <c:pt idx="25">
                  <c:v>50</c:v>
                </c:pt>
                <c:pt idx="26">
                  <c:v>57.999999999999993</c:v>
                </c:pt>
                <c:pt idx="27">
                  <c:v>46</c:v>
                </c:pt>
                <c:pt idx="28">
                  <c:v>56.000000000000007</c:v>
                </c:pt>
                <c:pt idx="29">
                  <c:v>62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69</c:v>
                </c:pt>
                <c:pt idx="1">
                  <c:v>60</c:v>
                </c:pt>
                <c:pt idx="2">
                  <c:v>34</c:v>
                </c:pt>
                <c:pt idx="3">
                  <c:v>57.999999999999993</c:v>
                </c:pt>
                <c:pt idx="4">
                  <c:v>57.999999999999993</c:v>
                </c:pt>
                <c:pt idx="5">
                  <c:v>61</c:v>
                </c:pt>
                <c:pt idx="6">
                  <c:v>47</c:v>
                </c:pt>
                <c:pt idx="7">
                  <c:v>48</c:v>
                </c:pt>
                <c:pt idx="8">
                  <c:v>55.000000000000007</c:v>
                </c:pt>
                <c:pt idx="9">
                  <c:v>44</c:v>
                </c:pt>
                <c:pt idx="10">
                  <c:v>54</c:v>
                </c:pt>
                <c:pt idx="11">
                  <c:v>59</c:v>
                </c:pt>
                <c:pt idx="12">
                  <c:v>56.000000000000007</c:v>
                </c:pt>
                <c:pt idx="13">
                  <c:v>61</c:v>
                </c:pt>
                <c:pt idx="14">
                  <c:v>66</c:v>
                </c:pt>
                <c:pt idx="15">
                  <c:v>69</c:v>
                </c:pt>
                <c:pt idx="16">
                  <c:v>55.000000000000007</c:v>
                </c:pt>
                <c:pt idx="17">
                  <c:v>30</c:v>
                </c:pt>
                <c:pt idx="18">
                  <c:v>62</c:v>
                </c:pt>
                <c:pt idx="19">
                  <c:v>57.999999999999993</c:v>
                </c:pt>
                <c:pt idx="20">
                  <c:v>68</c:v>
                </c:pt>
                <c:pt idx="21">
                  <c:v>46</c:v>
                </c:pt>
                <c:pt idx="22">
                  <c:v>40</c:v>
                </c:pt>
                <c:pt idx="23">
                  <c:v>56.000000000000007</c:v>
                </c:pt>
                <c:pt idx="24">
                  <c:v>42</c:v>
                </c:pt>
                <c:pt idx="25">
                  <c:v>50</c:v>
                </c:pt>
                <c:pt idx="26">
                  <c:v>57.999999999999993</c:v>
                </c:pt>
                <c:pt idx="27">
                  <c:v>46</c:v>
                </c:pt>
                <c:pt idx="28">
                  <c:v>56.000000000000007</c:v>
                </c:pt>
                <c:pt idx="29">
                  <c:v>62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669896"/>
        <c:axId val="574668720"/>
      </c:scatterChart>
      <c:valAx>
        <c:axId val="5746698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4668720"/>
        <c:crosses val="max"/>
        <c:crossBetween val="midCat"/>
      </c:valAx>
      <c:valAx>
        <c:axId val="5746687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46698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75E-4570-8C8F-AD035632F0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44</c:v>
                </c:pt>
                <c:pt idx="1">
                  <c:v>45</c:v>
                </c:pt>
                <c:pt idx="2">
                  <c:v>38</c:v>
                </c:pt>
                <c:pt idx="3">
                  <c:v>71</c:v>
                </c:pt>
                <c:pt idx="4">
                  <c:v>41</c:v>
                </c:pt>
                <c:pt idx="5">
                  <c:v>52</c:v>
                </c:pt>
                <c:pt idx="6">
                  <c:v>38</c:v>
                </c:pt>
                <c:pt idx="7">
                  <c:v>62</c:v>
                </c:pt>
                <c:pt idx="8">
                  <c:v>47</c:v>
                </c:pt>
                <c:pt idx="9">
                  <c:v>30</c:v>
                </c:pt>
                <c:pt idx="10">
                  <c:v>48</c:v>
                </c:pt>
                <c:pt idx="11">
                  <c:v>43</c:v>
                </c:pt>
                <c:pt idx="12">
                  <c:v>62</c:v>
                </c:pt>
                <c:pt idx="13">
                  <c:v>55.000000000000007</c:v>
                </c:pt>
                <c:pt idx="14">
                  <c:v>59</c:v>
                </c:pt>
                <c:pt idx="15">
                  <c:v>36</c:v>
                </c:pt>
                <c:pt idx="16">
                  <c:v>36</c:v>
                </c:pt>
                <c:pt idx="17">
                  <c:v>34</c:v>
                </c:pt>
                <c:pt idx="18">
                  <c:v>62</c:v>
                </c:pt>
                <c:pt idx="19">
                  <c:v>43</c:v>
                </c:pt>
                <c:pt idx="20">
                  <c:v>53</c:v>
                </c:pt>
                <c:pt idx="21">
                  <c:v>31</c:v>
                </c:pt>
                <c:pt idx="22">
                  <c:v>60</c:v>
                </c:pt>
                <c:pt idx="23">
                  <c:v>48</c:v>
                </c:pt>
                <c:pt idx="24">
                  <c:v>28.000000000000004</c:v>
                </c:pt>
                <c:pt idx="25">
                  <c:v>37</c:v>
                </c:pt>
                <c:pt idx="26">
                  <c:v>41</c:v>
                </c:pt>
                <c:pt idx="27">
                  <c:v>49</c:v>
                </c:pt>
                <c:pt idx="28">
                  <c:v>49</c:v>
                </c:pt>
                <c:pt idx="29">
                  <c:v>56.999999999999993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44</c:v>
                </c:pt>
                <c:pt idx="1">
                  <c:v>45</c:v>
                </c:pt>
                <c:pt idx="2">
                  <c:v>38</c:v>
                </c:pt>
                <c:pt idx="3">
                  <c:v>71</c:v>
                </c:pt>
                <c:pt idx="4">
                  <c:v>41</c:v>
                </c:pt>
                <c:pt idx="5">
                  <c:v>52</c:v>
                </c:pt>
                <c:pt idx="6">
                  <c:v>38</c:v>
                </c:pt>
                <c:pt idx="7">
                  <c:v>62</c:v>
                </c:pt>
                <c:pt idx="8">
                  <c:v>47</c:v>
                </c:pt>
                <c:pt idx="9">
                  <c:v>30</c:v>
                </c:pt>
                <c:pt idx="10">
                  <c:v>48</c:v>
                </c:pt>
                <c:pt idx="11">
                  <c:v>43</c:v>
                </c:pt>
                <c:pt idx="12">
                  <c:v>62</c:v>
                </c:pt>
                <c:pt idx="13">
                  <c:v>55.000000000000007</c:v>
                </c:pt>
                <c:pt idx="14">
                  <c:v>59</c:v>
                </c:pt>
                <c:pt idx="15">
                  <c:v>36</c:v>
                </c:pt>
                <c:pt idx="16">
                  <c:v>36</c:v>
                </c:pt>
                <c:pt idx="17">
                  <c:v>34</c:v>
                </c:pt>
                <c:pt idx="18">
                  <c:v>62</c:v>
                </c:pt>
                <c:pt idx="19">
                  <c:v>43</c:v>
                </c:pt>
                <c:pt idx="20">
                  <c:v>53</c:v>
                </c:pt>
                <c:pt idx="21">
                  <c:v>31</c:v>
                </c:pt>
                <c:pt idx="22">
                  <c:v>60</c:v>
                </c:pt>
                <c:pt idx="23">
                  <c:v>48</c:v>
                </c:pt>
                <c:pt idx="24">
                  <c:v>28.000000000000004</c:v>
                </c:pt>
                <c:pt idx="25">
                  <c:v>37</c:v>
                </c:pt>
                <c:pt idx="26">
                  <c:v>41</c:v>
                </c:pt>
                <c:pt idx="27">
                  <c:v>49</c:v>
                </c:pt>
                <c:pt idx="28">
                  <c:v>49</c:v>
                </c:pt>
                <c:pt idx="29">
                  <c:v>56.999999999999993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667544"/>
        <c:axId val="574671856"/>
      </c:scatterChart>
      <c:valAx>
        <c:axId val="5746675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74671856"/>
        <c:crosses val="max"/>
        <c:crossBetween val="midCat"/>
      </c:valAx>
      <c:valAx>
        <c:axId val="5746718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46675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51</c:v>
                </c:pt>
                <c:pt idx="1">
                  <c:v>51</c:v>
                </c:pt>
                <c:pt idx="2">
                  <c:v>39</c:v>
                </c:pt>
                <c:pt idx="3">
                  <c:v>67</c:v>
                </c:pt>
                <c:pt idx="4">
                  <c:v>51</c:v>
                </c:pt>
                <c:pt idx="5">
                  <c:v>66</c:v>
                </c:pt>
                <c:pt idx="6">
                  <c:v>42</c:v>
                </c:pt>
                <c:pt idx="7">
                  <c:v>65</c:v>
                </c:pt>
                <c:pt idx="8">
                  <c:v>53</c:v>
                </c:pt>
                <c:pt idx="9">
                  <c:v>37</c:v>
                </c:pt>
                <c:pt idx="10">
                  <c:v>51</c:v>
                </c:pt>
                <c:pt idx="11">
                  <c:v>49</c:v>
                </c:pt>
                <c:pt idx="12">
                  <c:v>67</c:v>
                </c:pt>
                <c:pt idx="13">
                  <c:v>56.999999999999993</c:v>
                </c:pt>
                <c:pt idx="14">
                  <c:v>65</c:v>
                </c:pt>
                <c:pt idx="15">
                  <c:v>56.000000000000007</c:v>
                </c:pt>
                <c:pt idx="16">
                  <c:v>51</c:v>
                </c:pt>
                <c:pt idx="17">
                  <c:v>41</c:v>
                </c:pt>
                <c:pt idx="18">
                  <c:v>70</c:v>
                </c:pt>
                <c:pt idx="19">
                  <c:v>55.000000000000007</c:v>
                </c:pt>
                <c:pt idx="20">
                  <c:v>67</c:v>
                </c:pt>
                <c:pt idx="21">
                  <c:v>48</c:v>
                </c:pt>
                <c:pt idx="22">
                  <c:v>69</c:v>
                </c:pt>
                <c:pt idx="23">
                  <c:v>57.999999999999993</c:v>
                </c:pt>
                <c:pt idx="24">
                  <c:v>36</c:v>
                </c:pt>
                <c:pt idx="25">
                  <c:v>54</c:v>
                </c:pt>
                <c:pt idx="26">
                  <c:v>54</c:v>
                </c:pt>
                <c:pt idx="27">
                  <c:v>65</c:v>
                </c:pt>
                <c:pt idx="28">
                  <c:v>60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51</c:v>
                </c:pt>
                <c:pt idx="1">
                  <c:v>51</c:v>
                </c:pt>
                <c:pt idx="2">
                  <c:v>39</c:v>
                </c:pt>
                <c:pt idx="3">
                  <c:v>67</c:v>
                </c:pt>
                <c:pt idx="4">
                  <c:v>51</c:v>
                </c:pt>
                <c:pt idx="5">
                  <c:v>66</c:v>
                </c:pt>
                <c:pt idx="6">
                  <c:v>42</c:v>
                </c:pt>
                <c:pt idx="7">
                  <c:v>65</c:v>
                </c:pt>
                <c:pt idx="8">
                  <c:v>53</c:v>
                </c:pt>
                <c:pt idx="9">
                  <c:v>37</c:v>
                </c:pt>
                <c:pt idx="10">
                  <c:v>51</c:v>
                </c:pt>
                <c:pt idx="11">
                  <c:v>49</c:v>
                </c:pt>
                <c:pt idx="12">
                  <c:v>67</c:v>
                </c:pt>
                <c:pt idx="13">
                  <c:v>56.999999999999993</c:v>
                </c:pt>
                <c:pt idx="14">
                  <c:v>65</c:v>
                </c:pt>
                <c:pt idx="15">
                  <c:v>56.000000000000007</c:v>
                </c:pt>
                <c:pt idx="16">
                  <c:v>51</c:v>
                </c:pt>
                <c:pt idx="17">
                  <c:v>41</c:v>
                </c:pt>
                <c:pt idx="18">
                  <c:v>70</c:v>
                </c:pt>
                <c:pt idx="19">
                  <c:v>55.000000000000007</c:v>
                </c:pt>
                <c:pt idx="20">
                  <c:v>67</c:v>
                </c:pt>
                <c:pt idx="21">
                  <c:v>48</c:v>
                </c:pt>
                <c:pt idx="22">
                  <c:v>69</c:v>
                </c:pt>
                <c:pt idx="23">
                  <c:v>57.999999999999993</c:v>
                </c:pt>
                <c:pt idx="24">
                  <c:v>36</c:v>
                </c:pt>
                <c:pt idx="25">
                  <c:v>54</c:v>
                </c:pt>
                <c:pt idx="26">
                  <c:v>54</c:v>
                </c:pt>
                <c:pt idx="27">
                  <c:v>65</c:v>
                </c:pt>
                <c:pt idx="28">
                  <c:v>60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669504"/>
        <c:axId val="574672248"/>
      </c:scatterChart>
      <c:valAx>
        <c:axId val="5746695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4672248"/>
        <c:crosses val="max"/>
        <c:crossBetween val="midCat"/>
      </c:valAx>
      <c:valAx>
        <c:axId val="5746722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4669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123-45B5-BC98-53F68CEA3D4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0.86</c:v>
                </c:pt>
                <c:pt idx="1">
                  <c:v>0.32</c:v>
                </c:pt>
                <c:pt idx="2">
                  <c:v>0.24</c:v>
                </c:pt>
                <c:pt idx="3">
                  <c:v>0.16</c:v>
                </c:pt>
                <c:pt idx="4">
                  <c:v>0.12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4880"/>
        <c:axId val="418645664"/>
      </c:barChart>
      <c:catAx>
        <c:axId val="418644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45664"/>
        <c:crosses val="autoZero"/>
        <c:auto val="1"/>
        <c:lblAlgn val="ctr"/>
        <c:lblOffset val="100"/>
        <c:noMultiLvlLbl val="0"/>
      </c:catAx>
      <c:valAx>
        <c:axId val="4186456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448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67A-4932-9292-D4737166E827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67A-4932-9292-D4737166E82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42</c:v>
                </c:pt>
                <c:pt idx="1">
                  <c:v>50</c:v>
                </c:pt>
                <c:pt idx="2">
                  <c:v>46</c:v>
                </c:pt>
                <c:pt idx="3">
                  <c:v>66</c:v>
                </c:pt>
                <c:pt idx="4">
                  <c:v>48</c:v>
                </c:pt>
                <c:pt idx="5">
                  <c:v>56.999999999999993</c:v>
                </c:pt>
                <c:pt idx="6">
                  <c:v>38</c:v>
                </c:pt>
                <c:pt idx="7">
                  <c:v>46</c:v>
                </c:pt>
                <c:pt idx="8">
                  <c:v>53</c:v>
                </c:pt>
                <c:pt idx="9">
                  <c:v>37</c:v>
                </c:pt>
                <c:pt idx="10">
                  <c:v>43</c:v>
                </c:pt>
                <c:pt idx="11">
                  <c:v>48</c:v>
                </c:pt>
                <c:pt idx="12">
                  <c:v>66</c:v>
                </c:pt>
                <c:pt idx="13">
                  <c:v>52</c:v>
                </c:pt>
                <c:pt idx="14">
                  <c:v>57.999999999999993</c:v>
                </c:pt>
                <c:pt idx="15">
                  <c:v>44</c:v>
                </c:pt>
                <c:pt idx="16">
                  <c:v>41</c:v>
                </c:pt>
                <c:pt idx="17">
                  <c:v>33</c:v>
                </c:pt>
                <c:pt idx="18">
                  <c:v>62</c:v>
                </c:pt>
                <c:pt idx="19">
                  <c:v>48</c:v>
                </c:pt>
                <c:pt idx="20">
                  <c:v>54</c:v>
                </c:pt>
                <c:pt idx="21">
                  <c:v>44</c:v>
                </c:pt>
                <c:pt idx="22">
                  <c:v>42</c:v>
                </c:pt>
                <c:pt idx="23">
                  <c:v>42</c:v>
                </c:pt>
                <c:pt idx="24">
                  <c:v>28.999999999999996</c:v>
                </c:pt>
                <c:pt idx="25">
                  <c:v>47</c:v>
                </c:pt>
                <c:pt idx="26">
                  <c:v>47</c:v>
                </c:pt>
                <c:pt idx="27">
                  <c:v>44</c:v>
                </c:pt>
                <c:pt idx="28">
                  <c:v>54</c:v>
                </c:pt>
                <c:pt idx="29">
                  <c:v>54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42</c:v>
                </c:pt>
                <c:pt idx="1">
                  <c:v>50</c:v>
                </c:pt>
                <c:pt idx="2">
                  <c:v>46</c:v>
                </c:pt>
                <c:pt idx="3">
                  <c:v>66</c:v>
                </c:pt>
                <c:pt idx="4">
                  <c:v>48</c:v>
                </c:pt>
                <c:pt idx="5">
                  <c:v>56.999999999999993</c:v>
                </c:pt>
                <c:pt idx="6">
                  <c:v>38</c:v>
                </c:pt>
                <c:pt idx="7">
                  <c:v>46</c:v>
                </c:pt>
                <c:pt idx="8">
                  <c:v>53</c:v>
                </c:pt>
                <c:pt idx="9">
                  <c:v>37</c:v>
                </c:pt>
                <c:pt idx="10">
                  <c:v>43</c:v>
                </c:pt>
                <c:pt idx="11">
                  <c:v>48</c:v>
                </c:pt>
                <c:pt idx="12">
                  <c:v>66</c:v>
                </c:pt>
                <c:pt idx="13">
                  <c:v>52</c:v>
                </c:pt>
                <c:pt idx="14">
                  <c:v>57.999999999999993</c:v>
                </c:pt>
                <c:pt idx="15">
                  <c:v>44</c:v>
                </c:pt>
                <c:pt idx="16">
                  <c:v>41</c:v>
                </c:pt>
                <c:pt idx="17">
                  <c:v>33</c:v>
                </c:pt>
                <c:pt idx="18">
                  <c:v>62</c:v>
                </c:pt>
                <c:pt idx="19">
                  <c:v>48</c:v>
                </c:pt>
                <c:pt idx="20">
                  <c:v>54</c:v>
                </c:pt>
                <c:pt idx="21">
                  <c:v>44</c:v>
                </c:pt>
                <c:pt idx="22">
                  <c:v>42</c:v>
                </c:pt>
                <c:pt idx="23">
                  <c:v>42</c:v>
                </c:pt>
                <c:pt idx="24">
                  <c:v>28.999999999999996</c:v>
                </c:pt>
                <c:pt idx="25">
                  <c:v>47</c:v>
                </c:pt>
                <c:pt idx="26">
                  <c:v>47</c:v>
                </c:pt>
                <c:pt idx="27">
                  <c:v>44</c:v>
                </c:pt>
                <c:pt idx="28">
                  <c:v>54</c:v>
                </c:pt>
                <c:pt idx="29">
                  <c:v>54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673424"/>
        <c:axId val="574665584"/>
      </c:scatterChart>
      <c:valAx>
        <c:axId val="5746734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4665584"/>
        <c:crosses val="max"/>
        <c:crossBetween val="midCat"/>
      </c:valAx>
      <c:valAx>
        <c:axId val="5746655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46734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326</c:v>
                </c:pt>
                <c:pt idx="1">
                  <c:v>280</c:v>
                </c:pt>
                <c:pt idx="2">
                  <c:v>266</c:v>
                </c:pt>
                <c:pt idx="3">
                  <c:v>258</c:v>
                </c:pt>
                <c:pt idx="4">
                  <c:v>249</c:v>
                </c:pt>
                <c:pt idx="5">
                  <c:v>245</c:v>
                </c:pt>
                <c:pt idx="6">
                  <c:v>221</c:v>
                </c:pt>
                <c:pt idx="7">
                  <c:v>216</c:v>
                </c:pt>
                <c:pt idx="8">
                  <c:v>208</c:v>
                </c:pt>
                <c:pt idx="9">
                  <c:v>206</c:v>
                </c:pt>
                <c:pt idx="10">
                  <c:v>183</c:v>
                </c:pt>
                <c:pt idx="11">
                  <c:v>175</c:v>
                </c:pt>
                <c:pt idx="12">
                  <c:v>138</c:v>
                </c:pt>
                <c:pt idx="13">
                  <c:v>126</c:v>
                </c:pt>
                <c:pt idx="14">
                  <c:v>121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81870040"/>
        <c:axId val="581877096"/>
      </c:barChart>
      <c:catAx>
        <c:axId val="5818700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1877096"/>
        <c:crosses val="autoZero"/>
        <c:auto val="1"/>
        <c:lblAlgn val="ctr"/>
        <c:lblOffset val="100"/>
        <c:noMultiLvlLbl val="0"/>
      </c:catAx>
      <c:valAx>
        <c:axId val="58187709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81870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881408"/>
        <c:axId val="581878664"/>
      </c:barChart>
      <c:catAx>
        <c:axId val="5818814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878664"/>
        <c:crosses val="autoZero"/>
        <c:auto val="1"/>
        <c:lblAlgn val="ctr"/>
        <c:lblOffset val="100"/>
        <c:noMultiLvlLbl val="0"/>
      </c:catAx>
      <c:valAx>
        <c:axId val="5818786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881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33</c:v>
                </c:pt>
                <c:pt idx="2">
                  <c:v>9</c:v>
                </c:pt>
                <c:pt idx="3">
                  <c:v>21</c:v>
                </c:pt>
                <c:pt idx="4">
                  <c:v>14.000000000000002</c:v>
                </c:pt>
                <c:pt idx="5">
                  <c:v>37</c:v>
                </c:pt>
                <c:pt idx="6">
                  <c:v>35</c:v>
                </c:pt>
                <c:pt idx="7">
                  <c:v>44</c:v>
                </c:pt>
                <c:pt idx="8">
                  <c:v>19</c:v>
                </c:pt>
                <c:pt idx="9">
                  <c:v>14.000000000000002</c:v>
                </c:pt>
                <c:pt idx="10">
                  <c:v>23</c:v>
                </c:pt>
                <c:pt idx="11">
                  <c:v>26</c:v>
                </c:pt>
                <c:pt idx="12">
                  <c:v>35</c:v>
                </c:pt>
                <c:pt idx="13">
                  <c:v>28.000000000000004</c:v>
                </c:pt>
                <c:pt idx="14">
                  <c:v>35</c:v>
                </c:pt>
                <c:pt idx="15">
                  <c:v>32</c:v>
                </c:pt>
                <c:pt idx="16">
                  <c:v>35</c:v>
                </c:pt>
                <c:pt idx="17">
                  <c:v>19</c:v>
                </c:pt>
                <c:pt idx="18">
                  <c:v>38</c:v>
                </c:pt>
                <c:pt idx="19">
                  <c:v>30</c:v>
                </c:pt>
                <c:pt idx="20">
                  <c:v>35</c:v>
                </c:pt>
                <c:pt idx="21">
                  <c:v>35</c:v>
                </c:pt>
                <c:pt idx="22">
                  <c:v>30</c:v>
                </c:pt>
                <c:pt idx="23">
                  <c:v>35</c:v>
                </c:pt>
                <c:pt idx="24">
                  <c:v>27</c:v>
                </c:pt>
                <c:pt idx="25">
                  <c:v>27</c:v>
                </c:pt>
                <c:pt idx="26">
                  <c:v>19</c:v>
                </c:pt>
                <c:pt idx="27">
                  <c:v>35</c:v>
                </c:pt>
                <c:pt idx="28">
                  <c:v>35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19</c:v>
                </c:pt>
                <c:pt idx="1">
                  <c:v>33</c:v>
                </c:pt>
                <c:pt idx="2">
                  <c:v>9</c:v>
                </c:pt>
                <c:pt idx="3">
                  <c:v>21</c:v>
                </c:pt>
                <c:pt idx="4">
                  <c:v>14.000000000000002</c:v>
                </c:pt>
                <c:pt idx="5">
                  <c:v>37</c:v>
                </c:pt>
                <c:pt idx="6">
                  <c:v>35</c:v>
                </c:pt>
                <c:pt idx="7">
                  <c:v>44</c:v>
                </c:pt>
                <c:pt idx="8">
                  <c:v>19</c:v>
                </c:pt>
                <c:pt idx="9">
                  <c:v>14.000000000000002</c:v>
                </c:pt>
                <c:pt idx="10">
                  <c:v>23</c:v>
                </c:pt>
                <c:pt idx="11">
                  <c:v>26</c:v>
                </c:pt>
                <c:pt idx="12">
                  <c:v>35</c:v>
                </c:pt>
                <c:pt idx="13">
                  <c:v>28.000000000000004</c:v>
                </c:pt>
                <c:pt idx="14">
                  <c:v>35</c:v>
                </c:pt>
                <c:pt idx="15">
                  <c:v>32</c:v>
                </c:pt>
                <c:pt idx="16">
                  <c:v>35</c:v>
                </c:pt>
                <c:pt idx="17">
                  <c:v>19</c:v>
                </c:pt>
                <c:pt idx="18">
                  <c:v>38</c:v>
                </c:pt>
                <c:pt idx="19">
                  <c:v>30</c:v>
                </c:pt>
                <c:pt idx="20">
                  <c:v>35</c:v>
                </c:pt>
                <c:pt idx="21">
                  <c:v>35</c:v>
                </c:pt>
                <c:pt idx="22">
                  <c:v>30</c:v>
                </c:pt>
                <c:pt idx="23">
                  <c:v>35</c:v>
                </c:pt>
                <c:pt idx="24">
                  <c:v>27</c:v>
                </c:pt>
                <c:pt idx="25">
                  <c:v>27</c:v>
                </c:pt>
                <c:pt idx="26">
                  <c:v>19</c:v>
                </c:pt>
                <c:pt idx="27">
                  <c:v>35</c:v>
                </c:pt>
                <c:pt idx="28">
                  <c:v>35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73568"/>
        <c:axId val="581879056"/>
      </c:scatterChart>
      <c:valAx>
        <c:axId val="5818735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79056"/>
        <c:crosses val="max"/>
        <c:crossBetween val="midCat"/>
      </c:valAx>
      <c:valAx>
        <c:axId val="5818790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735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A9B-4962-A2B8-EE2F0B884350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9B-4962-A2B8-EE2F0B884350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A9B-4962-A2B8-EE2F0B884350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3A9B-4962-A2B8-EE2F0B884350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3A9B-4962-A2B8-EE2F0B884350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3A9B-4962-A2B8-EE2F0B884350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3A9B-4962-A2B8-EE2F0B8843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38</c:v>
                </c:pt>
                <c:pt idx="1">
                  <c:v>41</c:v>
                </c:pt>
                <c:pt idx="2">
                  <c:v>21</c:v>
                </c:pt>
                <c:pt idx="3">
                  <c:v>49</c:v>
                </c:pt>
                <c:pt idx="4">
                  <c:v>26</c:v>
                </c:pt>
                <c:pt idx="5">
                  <c:v>36</c:v>
                </c:pt>
                <c:pt idx="6">
                  <c:v>28.000000000000004</c:v>
                </c:pt>
                <c:pt idx="7">
                  <c:v>31</c:v>
                </c:pt>
                <c:pt idx="8">
                  <c:v>26</c:v>
                </c:pt>
                <c:pt idx="9">
                  <c:v>26</c:v>
                </c:pt>
                <c:pt idx="10">
                  <c:v>36</c:v>
                </c:pt>
                <c:pt idx="11">
                  <c:v>18</c:v>
                </c:pt>
                <c:pt idx="12">
                  <c:v>51</c:v>
                </c:pt>
                <c:pt idx="13">
                  <c:v>36</c:v>
                </c:pt>
                <c:pt idx="14">
                  <c:v>38</c:v>
                </c:pt>
                <c:pt idx="15">
                  <c:v>10</c:v>
                </c:pt>
                <c:pt idx="16">
                  <c:v>13</c:v>
                </c:pt>
                <c:pt idx="17">
                  <c:v>3</c:v>
                </c:pt>
                <c:pt idx="18">
                  <c:v>50</c:v>
                </c:pt>
                <c:pt idx="19">
                  <c:v>10</c:v>
                </c:pt>
                <c:pt idx="20">
                  <c:v>27</c:v>
                </c:pt>
                <c:pt idx="21">
                  <c:v>7.0000000000000009</c:v>
                </c:pt>
                <c:pt idx="22">
                  <c:v>33</c:v>
                </c:pt>
                <c:pt idx="23">
                  <c:v>17</c:v>
                </c:pt>
                <c:pt idx="24">
                  <c:v>7.0000000000000009</c:v>
                </c:pt>
                <c:pt idx="25">
                  <c:v>3</c:v>
                </c:pt>
                <c:pt idx="26">
                  <c:v>23</c:v>
                </c:pt>
                <c:pt idx="27">
                  <c:v>27</c:v>
                </c:pt>
                <c:pt idx="28">
                  <c:v>17</c:v>
                </c:pt>
                <c:pt idx="29">
                  <c:v>23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38</c:v>
                </c:pt>
                <c:pt idx="1">
                  <c:v>41</c:v>
                </c:pt>
                <c:pt idx="2">
                  <c:v>21</c:v>
                </c:pt>
                <c:pt idx="3">
                  <c:v>49</c:v>
                </c:pt>
                <c:pt idx="4">
                  <c:v>26</c:v>
                </c:pt>
                <c:pt idx="5">
                  <c:v>36</c:v>
                </c:pt>
                <c:pt idx="6">
                  <c:v>28.000000000000004</c:v>
                </c:pt>
                <c:pt idx="7">
                  <c:v>31</c:v>
                </c:pt>
                <c:pt idx="8">
                  <c:v>26</c:v>
                </c:pt>
                <c:pt idx="9">
                  <c:v>26</c:v>
                </c:pt>
                <c:pt idx="10">
                  <c:v>36</c:v>
                </c:pt>
                <c:pt idx="11">
                  <c:v>18</c:v>
                </c:pt>
                <c:pt idx="12">
                  <c:v>51</c:v>
                </c:pt>
                <c:pt idx="13">
                  <c:v>36</c:v>
                </c:pt>
                <c:pt idx="14">
                  <c:v>38</c:v>
                </c:pt>
                <c:pt idx="15">
                  <c:v>10</c:v>
                </c:pt>
                <c:pt idx="16">
                  <c:v>13</c:v>
                </c:pt>
                <c:pt idx="17">
                  <c:v>3</c:v>
                </c:pt>
                <c:pt idx="18">
                  <c:v>50</c:v>
                </c:pt>
                <c:pt idx="19">
                  <c:v>10</c:v>
                </c:pt>
                <c:pt idx="20">
                  <c:v>27</c:v>
                </c:pt>
                <c:pt idx="21">
                  <c:v>7.0000000000000009</c:v>
                </c:pt>
                <c:pt idx="22">
                  <c:v>33</c:v>
                </c:pt>
                <c:pt idx="23">
                  <c:v>17</c:v>
                </c:pt>
                <c:pt idx="24">
                  <c:v>7.0000000000000009</c:v>
                </c:pt>
                <c:pt idx="25">
                  <c:v>3</c:v>
                </c:pt>
                <c:pt idx="26">
                  <c:v>23</c:v>
                </c:pt>
                <c:pt idx="27">
                  <c:v>27</c:v>
                </c:pt>
                <c:pt idx="28">
                  <c:v>17</c:v>
                </c:pt>
                <c:pt idx="29">
                  <c:v>23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71216"/>
        <c:axId val="581871608"/>
      </c:scatterChart>
      <c:valAx>
        <c:axId val="5818712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81871608"/>
        <c:crosses val="max"/>
        <c:crossBetween val="midCat"/>
      </c:valAx>
      <c:valAx>
        <c:axId val="5818716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712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36</c:v>
                </c:pt>
                <c:pt idx="2">
                  <c:v>21</c:v>
                </c:pt>
                <c:pt idx="3">
                  <c:v>57.999999999999993</c:v>
                </c:pt>
                <c:pt idx="4">
                  <c:v>15</c:v>
                </c:pt>
                <c:pt idx="5">
                  <c:v>18</c:v>
                </c:pt>
                <c:pt idx="6">
                  <c:v>30</c:v>
                </c:pt>
                <c:pt idx="7">
                  <c:v>36</c:v>
                </c:pt>
                <c:pt idx="8">
                  <c:v>18</c:v>
                </c:pt>
                <c:pt idx="9">
                  <c:v>12</c:v>
                </c:pt>
                <c:pt idx="10">
                  <c:v>18</c:v>
                </c:pt>
                <c:pt idx="11">
                  <c:v>21</c:v>
                </c:pt>
                <c:pt idx="12">
                  <c:v>39</c:v>
                </c:pt>
                <c:pt idx="13">
                  <c:v>30</c:v>
                </c:pt>
                <c:pt idx="14">
                  <c:v>27</c:v>
                </c:pt>
                <c:pt idx="15">
                  <c:v>19</c:v>
                </c:pt>
                <c:pt idx="16">
                  <c:v>19</c:v>
                </c:pt>
                <c:pt idx="17">
                  <c:v>35</c:v>
                </c:pt>
                <c:pt idx="18">
                  <c:v>35</c:v>
                </c:pt>
                <c:pt idx="19">
                  <c:v>19</c:v>
                </c:pt>
                <c:pt idx="20">
                  <c:v>27</c:v>
                </c:pt>
                <c:pt idx="21">
                  <c:v>23</c:v>
                </c:pt>
                <c:pt idx="22">
                  <c:v>31</c:v>
                </c:pt>
                <c:pt idx="23">
                  <c:v>15</c:v>
                </c:pt>
                <c:pt idx="24">
                  <c:v>12</c:v>
                </c:pt>
                <c:pt idx="25">
                  <c:v>15</c:v>
                </c:pt>
                <c:pt idx="26">
                  <c:v>19</c:v>
                </c:pt>
                <c:pt idx="27">
                  <c:v>23</c:v>
                </c:pt>
                <c:pt idx="28">
                  <c:v>19</c:v>
                </c:pt>
                <c:pt idx="29">
                  <c:v>35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27</c:v>
                </c:pt>
                <c:pt idx="1">
                  <c:v>36</c:v>
                </c:pt>
                <c:pt idx="2">
                  <c:v>21</c:v>
                </c:pt>
                <c:pt idx="3">
                  <c:v>57.999999999999993</c:v>
                </c:pt>
                <c:pt idx="4">
                  <c:v>15</c:v>
                </c:pt>
                <c:pt idx="5">
                  <c:v>18</c:v>
                </c:pt>
                <c:pt idx="6">
                  <c:v>30</c:v>
                </c:pt>
                <c:pt idx="7">
                  <c:v>36</c:v>
                </c:pt>
                <c:pt idx="8">
                  <c:v>18</c:v>
                </c:pt>
                <c:pt idx="9">
                  <c:v>12</c:v>
                </c:pt>
                <c:pt idx="10">
                  <c:v>18</c:v>
                </c:pt>
                <c:pt idx="11">
                  <c:v>21</c:v>
                </c:pt>
                <c:pt idx="12">
                  <c:v>39</c:v>
                </c:pt>
                <c:pt idx="13">
                  <c:v>30</c:v>
                </c:pt>
                <c:pt idx="14">
                  <c:v>27</c:v>
                </c:pt>
                <c:pt idx="15">
                  <c:v>19</c:v>
                </c:pt>
                <c:pt idx="16">
                  <c:v>19</c:v>
                </c:pt>
                <c:pt idx="17">
                  <c:v>35</c:v>
                </c:pt>
                <c:pt idx="18">
                  <c:v>35</c:v>
                </c:pt>
                <c:pt idx="19">
                  <c:v>19</c:v>
                </c:pt>
                <c:pt idx="20">
                  <c:v>27</c:v>
                </c:pt>
                <c:pt idx="21">
                  <c:v>23</c:v>
                </c:pt>
                <c:pt idx="22">
                  <c:v>31</c:v>
                </c:pt>
                <c:pt idx="23">
                  <c:v>15</c:v>
                </c:pt>
                <c:pt idx="24">
                  <c:v>12</c:v>
                </c:pt>
                <c:pt idx="25">
                  <c:v>15</c:v>
                </c:pt>
                <c:pt idx="26">
                  <c:v>19</c:v>
                </c:pt>
                <c:pt idx="27">
                  <c:v>23</c:v>
                </c:pt>
                <c:pt idx="28">
                  <c:v>19</c:v>
                </c:pt>
                <c:pt idx="29">
                  <c:v>35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77488"/>
        <c:axId val="581875528"/>
      </c:scatterChart>
      <c:valAx>
        <c:axId val="5818774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75528"/>
        <c:crosses val="max"/>
        <c:crossBetween val="midCat"/>
      </c:valAx>
      <c:valAx>
        <c:axId val="5818755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774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35</c:v>
                </c:pt>
                <c:pt idx="1">
                  <c:v>41</c:v>
                </c:pt>
                <c:pt idx="2">
                  <c:v>21</c:v>
                </c:pt>
                <c:pt idx="3">
                  <c:v>65</c:v>
                </c:pt>
                <c:pt idx="4">
                  <c:v>50</c:v>
                </c:pt>
                <c:pt idx="5">
                  <c:v>47</c:v>
                </c:pt>
                <c:pt idx="6">
                  <c:v>35</c:v>
                </c:pt>
                <c:pt idx="7">
                  <c:v>53</c:v>
                </c:pt>
                <c:pt idx="8">
                  <c:v>47</c:v>
                </c:pt>
                <c:pt idx="9">
                  <c:v>21</c:v>
                </c:pt>
                <c:pt idx="10">
                  <c:v>41</c:v>
                </c:pt>
                <c:pt idx="11">
                  <c:v>41</c:v>
                </c:pt>
                <c:pt idx="12">
                  <c:v>59</c:v>
                </c:pt>
                <c:pt idx="13">
                  <c:v>44</c:v>
                </c:pt>
                <c:pt idx="14">
                  <c:v>53</c:v>
                </c:pt>
                <c:pt idx="15">
                  <c:v>26</c:v>
                </c:pt>
                <c:pt idx="16">
                  <c:v>32</c:v>
                </c:pt>
                <c:pt idx="17">
                  <c:v>19</c:v>
                </c:pt>
                <c:pt idx="18">
                  <c:v>45</c:v>
                </c:pt>
                <c:pt idx="19">
                  <c:v>35</c:v>
                </c:pt>
                <c:pt idx="20">
                  <c:v>45</c:v>
                </c:pt>
                <c:pt idx="21">
                  <c:v>32</c:v>
                </c:pt>
                <c:pt idx="22">
                  <c:v>45</c:v>
                </c:pt>
                <c:pt idx="23">
                  <c:v>39</c:v>
                </c:pt>
                <c:pt idx="24">
                  <c:v>19</c:v>
                </c:pt>
                <c:pt idx="25">
                  <c:v>39</c:v>
                </c:pt>
                <c:pt idx="26">
                  <c:v>28.999999999999996</c:v>
                </c:pt>
                <c:pt idx="27">
                  <c:v>45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35</c:v>
                </c:pt>
                <c:pt idx="1">
                  <c:v>41</c:v>
                </c:pt>
                <c:pt idx="2">
                  <c:v>21</c:v>
                </c:pt>
                <c:pt idx="3">
                  <c:v>65</c:v>
                </c:pt>
                <c:pt idx="4">
                  <c:v>50</c:v>
                </c:pt>
                <c:pt idx="5">
                  <c:v>47</c:v>
                </c:pt>
                <c:pt idx="6">
                  <c:v>35</c:v>
                </c:pt>
                <c:pt idx="7">
                  <c:v>53</c:v>
                </c:pt>
                <c:pt idx="8">
                  <c:v>47</c:v>
                </c:pt>
                <c:pt idx="9">
                  <c:v>21</c:v>
                </c:pt>
                <c:pt idx="10">
                  <c:v>41</c:v>
                </c:pt>
                <c:pt idx="11">
                  <c:v>41</c:v>
                </c:pt>
                <c:pt idx="12">
                  <c:v>59</c:v>
                </c:pt>
                <c:pt idx="13">
                  <c:v>44</c:v>
                </c:pt>
                <c:pt idx="14">
                  <c:v>53</c:v>
                </c:pt>
                <c:pt idx="15">
                  <c:v>26</c:v>
                </c:pt>
                <c:pt idx="16">
                  <c:v>32</c:v>
                </c:pt>
                <c:pt idx="17">
                  <c:v>19</c:v>
                </c:pt>
                <c:pt idx="18">
                  <c:v>45</c:v>
                </c:pt>
                <c:pt idx="19">
                  <c:v>35</c:v>
                </c:pt>
                <c:pt idx="20">
                  <c:v>45</c:v>
                </c:pt>
                <c:pt idx="21">
                  <c:v>32</c:v>
                </c:pt>
                <c:pt idx="22">
                  <c:v>45</c:v>
                </c:pt>
                <c:pt idx="23">
                  <c:v>39</c:v>
                </c:pt>
                <c:pt idx="24">
                  <c:v>19</c:v>
                </c:pt>
                <c:pt idx="25">
                  <c:v>39</c:v>
                </c:pt>
                <c:pt idx="26">
                  <c:v>28.999999999999996</c:v>
                </c:pt>
                <c:pt idx="27">
                  <c:v>45</c:v>
                </c:pt>
                <c:pt idx="28">
                  <c:v>45</c:v>
                </c:pt>
                <c:pt idx="29">
                  <c:v>55.000000000000007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79448"/>
        <c:axId val="581880624"/>
      </c:scatterChart>
      <c:valAx>
        <c:axId val="5818794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80624"/>
        <c:crosses val="max"/>
        <c:crossBetween val="midCat"/>
      </c:valAx>
      <c:valAx>
        <c:axId val="5818806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794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326</c:v>
                </c:pt>
                <c:pt idx="1">
                  <c:v>280</c:v>
                </c:pt>
                <c:pt idx="2">
                  <c:v>266</c:v>
                </c:pt>
                <c:pt idx="3">
                  <c:v>258</c:v>
                </c:pt>
                <c:pt idx="4">
                  <c:v>249</c:v>
                </c:pt>
                <c:pt idx="5">
                  <c:v>245</c:v>
                </c:pt>
                <c:pt idx="6">
                  <c:v>221</c:v>
                </c:pt>
                <c:pt idx="7">
                  <c:v>216</c:v>
                </c:pt>
                <c:pt idx="8">
                  <c:v>208</c:v>
                </c:pt>
                <c:pt idx="9">
                  <c:v>206</c:v>
                </c:pt>
                <c:pt idx="10">
                  <c:v>183</c:v>
                </c:pt>
                <c:pt idx="11">
                  <c:v>175</c:v>
                </c:pt>
                <c:pt idx="12">
                  <c:v>138</c:v>
                </c:pt>
                <c:pt idx="13">
                  <c:v>126</c:v>
                </c:pt>
                <c:pt idx="14">
                  <c:v>121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0816472"/>
        <c:axId val="570814904"/>
      </c:barChart>
      <c:catAx>
        <c:axId val="5708164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0814904"/>
        <c:crosses val="autoZero"/>
        <c:auto val="1"/>
        <c:lblAlgn val="ctr"/>
        <c:lblOffset val="100"/>
        <c:noMultiLvlLbl val="0"/>
      </c:catAx>
      <c:valAx>
        <c:axId val="57081490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70816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0817648"/>
        <c:axId val="570814512"/>
      </c:barChart>
      <c:catAx>
        <c:axId val="5708176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0814512"/>
        <c:crosses val="autoZero"/>
        <c:auto val="1"/>
        <c:lblAlgn val="ctr"/>
        <c:lblOffset val="100"/>
        <c:noMultiLvlLbl val="0"/>
      </c:catAx>
      <c:valAx>
        <c:axId val="5708145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0817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69</c:v>
                </c:pt>
                <c:pt idx="4">
                  <c:v>19</c:v>
                </c:pt>
                <c:pt idx="5">
                  <c:v>19</c:v>
                </c:pt>
                <c:pt idx="6">
                  <c:v>19</c:v>
                </c:pt>
                <c:pt idx="7">
                  <c:v>63</c:v>
                </c:pt>
                <c:pt idx="8">
                  <c:v>19</c:v>
                </c:pt>
                <c:pt idx="9">
                  <c:v>19</c:v>
                </c:pt>
                <c:pt idx="10">
                  <c:v>31</c:v>
                </c:pt>
                <c:pt idx="11">
                  <c:v>31</c:v>
                </c:pt>
                <c:pt idx="12">
                  <c:v>31</c:v>
                </c:pt>
                <c:pt idx="13">
                  <c:v>19</c:v>
                </c:pt>
                <c:pt idx="14">
                  <c:v>38</c:v>
                </c:pt>
                <c:pt idx="15">
                  <c:v>17</c:v>
                </c:pt>
                <c:pt idx="16">
                  <c:v>39</c:v>
                </c:pt>
                <c:pt idx="17">
                  <c:v>39</c:v>
                </c:pt>
                <c:pt idx="18">
                  <c:v>44</c:v>
                </c:pt>
                <c:pt idx="19">
                  <c:v>11</c:v>
                </c:pt>
                <c:pt idx="20">
                  <c:v>28.000000000000004</c:v>
                </c:pt>
                <c:pt idx="21">
                  <c:v>39</c:v>
                </c:pt>
                <c:pt idx="22">
                  <c:v>33</c:v>
                </c:pt>
                <c:pt idx="23">
                  <c:v>33</c:v>
                </c:pt>
                <c:pt idx="24">
                  <c:v>28.000000000000004</c:v>
                </c:pt>
                <c:pt idx="25">
                  <c:v>28.000000000000004</c:v>
                </c:pt>
                <c:pt idx="26">
                  <c:v>22</c:v>
                </c:pt>
                <c:pt idx="27">
                  <c:v>33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69</c:v>
                </c:pt>
                <c:pt idx="4">
                  <c:v>19</c:v>
                </c:pt>
                <c:pt idx="5">
                  <c:v>19</c:v>
                </c:pt>
                <c:pt idx="6">
                  <c:v>19</c:v>
                </c:pt>
                <c:pt idx="7">
                  <c:v>63</c:v>
                </c:pt>
                <c:pt idx="8">
                  <c:v>19</c:v>
                </c:pt>
                <c:pt idx="9">
                  <c:v>19</c:v>
                </c:pt>
                <c:pt idx="10">
                  <c:v>31</c:v>
                </c:pt>
                <c:pt idx="11">
                  <c:v>31</c:v>
                </c:pt>
                <c:pt idx="12">
                  <c:v>31</c:v>
                </c:pt>
                <c:pt idx="13">
                  <c:v>19</c:v>
                </c:pt>
                <c:pt idx="14">
                  <c:v>38</c:v>
                </c:pt>
                <c:pt idx="15">
                  <c:v>17</c:v>
                </c:pt>
                <c:pt idx="16">
                  <c:v>39</c:v>
                </c:pt>
                <c:pt idx="17">
                  <c:v>39</c:v>
                </c:pt>
                <c:pt idx="18">
                  <c:v>44</c:v>
                </c:pt>
                <c:pt idx="19">
                  <c:v>11</c:v>
                </c:pt>
                <c:pt idx="20">
                  <c:v>28.000000000000004</c:v>
                </c:pt>
                <c:pt idx="21">
                  <c:v>39</c:v>
                </c:pt>
                <c:pt idx="22">
                  <c:v>33</c:v>
                </c:pt>
                <c:pt idx="23">
                  <c:v>33</c:v>
                </c:pt>
                <c:pt idx="24">
                  <c:v>28.000000000000004</c:v>
                </c:pt>
                <c:pt idx="25">
                  <c:v>28.000000000000004</c:v>
                </c:pt>
                <c:pt idx="26">
                  <c:v>22</c:v>
                </c:pt>
                <c:pt idx="27">
                  <c:v>33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0815688"/>
        <c:axId val="570816080"/>
      </c:scatterChart>
      <c:valAx>
        <c:axId val="5708156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0816080"/>
        <c:crosses val="max"/>
        <c:crossBetween val="midCat"/>
      </c:valAx>
      <c:valAx>
        <c:axId val="5708160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08156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A1-4A86-9A03-B9EFB5A306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0.89</c:v>
                </c:pt>
                <c:pt idx="1">
                  <c:v>0.31</c:v>
                </c:pt>
                <c:pt idx="2">
                  <c:v>0.25</c:v>
                </c:pt>
                <c:pt idx="3">
                  <c:v>0.17</c:v>
                </c:pt>
                <c:pt idx="4">
                  <c:v>0.11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2920"/>
        <c:axId val="418643312"/>
      </c:barChart>
      <c:catAx>
        <c:axId val="418642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43312"/>
        <c:crosses val="autoZero"/>
        <c:auto val="1"/>
        <c:lblAlgn val="ctr"/>
        <c:lblOffset val="100"/>
        <c:noMultiLvlLbl val="0"/>
      </c:catAx>
      <c:valAx>
        <c:axId val="4186433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429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34</c:v>
                </c:pt>
                <c:pt idx="1">
                  <c:v>50</c:v>
                </c:pt>
                <c:pt idx="2">
                  <c:v>26</c:v>
                </c:pt>
                <c:pt idx="3">
                  <c:v>47</c:v>
                </c:pt>
                <c:pt idx="4">
                  <c:v>32</c:v>
                </c:pt>
                <c:pt idx="5">
                  <c:v>37</c:v>
                </c:pt>
                <c:pt idx="6">
                  <c:v>28.999999999999996</c:v>
                </c:pt>
                <c:pt idx="7">
                  <c:v>39</c:v>
                </c:pt>
                <c:pt idx="8">
                  <c:v>32</c:v>
                </c:pt>
                <c:pt idx="9">
                  <c:v>28.999999999999996</c:v>
                </c:pt>
                <c:pt idx="10">
                  <c:v>39</c:v>
                </c:pt>
                <c:pt idx="11">
                  <c:v>34</c:v>
                </c:pt>
                <c:pt idx="12">
                  <c:v>42</c:v>
                </c:pt>
                <c:pt idx="13">
                  <c:v>37</c:v>
                </c:pt>
                <c:pt idx="14">
                  <c:v>37</c:v>
                </c:pt>
                <c:pt idx="15">
                  <c:v>26</c:v>
                </c:pt>
                <c:pt idx="16">
                  <c:v>41</c:v>
                </c:pt>
                <c:pt idx="17">
                  <c:v>15</c:v>
                </c:pt>
                <c:pt idx="18">
                  <c:v>26</c:v>
                </c:pt>
                <c:pt idx="19">
                  <c:v>24</c:v>
                </c:pt>
                <c:pt idx="20">
                  <c:v>35</c:v>
                </c:pt>
                <c:pt idx="21">
                  <c:v>35</c:v>
                </c:pt>
                <c:pt idx="22">
                  <c:v>41</c:v>
                </c:pt>
                <c:pt idx="23">
                  <c:v>26</c:v>
                </c:pt>
                <c:pt idx="24">
                  <c:v>26</c:v>
                </c:pt>
                <c:pt idx="25">
                  <c:v>26</c:v>
                </c:pt>
                <c:pt idx="26">
                  <c:v>28.999999999999996</c:v>
                </c:pt>
                <c:pt idx="27">
                  <c:v>47</c:v>
                </c:pt>
                <c:pt idx="28">
                  <c:v>35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34</c:v>
                </c:pt>
                <c:pt idx="1">
                  <c:v>50</c:v>
                </c:pt>
                <c:pt idx="2">
                  <c:v>26</c:v>
                </c:pt>
                <c:pt idx="3">
                  <c:v>47</c:v>
                </c:pt>
                <c:pt idx="4">
                  <c:v>32</c:v>
                </c:pt>
                <c:pt idx="5">
                  <c:v>37</c:v>
                </c:pt>
                <c:pt idx="6">
                  <c:v>28.999999999999996</c:v>
                </c:pt>
                <c:pt idx="7">
                  <c:v>39</c:v>
                </c:pt>
                <c:pt idx="8">
                  <c:v>32</c:v>
                </c:pt>
                <c:pt idx="9">
                  <c:v>28.999999999999996</c:v>
                </c:pt>
                <c:pt idx="10">
                  <c:v>39</c:v>
                </c:pt>
                <c:pt idx="11">
                  <c:v>34</c:v>
                </c:pt>
                <c:pt idx="12">
                  <c:v>42</c:v>
                </c:pt>
                <c:pt idx="13">
                  <c:v>37</c:v>
                </c:pt>
                <c:pt idx="14">
                  <c:v>37</c:v>
                </c:pt>
                <c:pt idx="15">
                  <c:v>26</c:v>
                </c:pt>
                <c:pt idx="16">
                  <c:v>41</c:v>
                </c:pt>
                <c:pt idx="17">
                  <c:v>15</c:v>
                </c:pt>
                <c:pt idx="18">
                  <c:v>26</c:v>
                </c:pt>
                <c:pt idx="19">
                  <c:v>24</c:v>
                </c:pt>
                <c:pt idx="20">
                  <c:v>35</c:v>
                </c:pt>
                <c:pt idx="21">
                  <c:v>35</c:v>
                </c:pt>
                <c:pt idx="22">
                  <c:v>41</c:v>
                </c:pt>
                <c:pt idx="23">
                  <c:v>26</c:v>
                </c:pt>
                <c:pt idx="24">
                  <c:v>26</c:v>
                </c:pt>
                <c:pt idx="25">
                  <c:v>26</c:v>
                </c:pt>
                <c:pt idx="26">
                  <c:v>28.999999999999996</c:v>
                </c:pt>
                <c:pt idx="27">
                  <c:v>47</c:v>
                </c:pt>
                <c:pt idx="28">
                  <c:v>35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5922864"/>
        <c:axId val="435922080"/>
      </c:scatterChart>
      <c:valAx>
        <c:axId val="43592286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35922080"/>
        <c:crosses val="max"/>
        <c:crossBetween val="midCat"/>
      </c:valAx>
      <c:valAx>
        <c:axId val="4359220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59228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27</c:v>
                </c:pt>
                <c:pt idx="2">
                  <c:v>27</c:v>
                </c:pt>
                <c:pt idx="3">
                  <c:v>41</c:v>
                </c:pt>
                <c:pt idx="4">
                  <c:v>45</c:v>
                </c:pt>
                <c:pt idx="5">
                  <c:v>45</c:v>
                </c:pt>
                <c:pt idx="6">
                  <c:v>39</c:v>
                </c:pt>
                <c:pt idx="7">
                  <c:v>50</c:v>
                </c:pt>
                <c:pt idx="8">
                  <c:v>56.999999999999993</c:v>
                </c:pt>
                <c:pt idx="9">
                  <c:v>27</c:v>
                </c:pt>
                <c:pt idx="10">
                  <c:v>39</c:v>
                </c:pt>
                <c:pt idx="11">
                  <c:v>30</c:v>
                </c:pt>
                <c:pt idx="12">
                  <c:v>48</c:v>
                </c:pt>
                <c:pt idx="13">
                  <c:v>50</c:v>
                </c:pt>
                <c:pt idx="14">
                  <c:v>48</c:v>
                </c:pt>
                <c:pt idx="15">
                  <c:v>19</c:v>
                </c:pt>
                <c:pt idx="16">
                  <c:v>17</c:v>
                </c:pt>
                <c:pt idx="17">
                  <c:v>21</c:v>
                </c:pt>
                <c:pt idx="18">
                  <c:v>31</c:v>
                </c:pt>
                <c:pt idx="19">
                  <c:v>36</c:v>
                </c:pt>
                <c:pt idx="20">
                  <c:v>40</c:v>
                </c:pt>
                <c:pt idx="21">
                  <c:v>26</c:v>
                </c:pt>
                <c:pt idx="22">
                  <c:v>52</c:v>
                </c:pt>
                <c:pt idx="23">
                  <c:v>48</c:v>
                </c:pt>
                <c:pt idx="24">
                  <c:v>26</c:v>
                </c:pt>
                <c:pt idx="25">
                  <c:v>45</c:v>
                </c:pt>
                <c:pt idx="26">
                  <c:v>31</c:v>
                </c:pt>
                <c:pt idx="27">
                  <c:v>40</c:v>
                </c:pt>
                <c:pt idx="28">
                  <c:v>45</c:v>
                </c:pt>
                <c:pt idx="29">
                  <c:v>45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18</c:v>
                </c:pt>
                <c:pt idx="1">
                  <c:v>27</c:v>
                </c:pt>
                <c:pt idx="2">
                  <c:v>27</c:v>
                </c:pt>
                <c:pt idx="3">
                  <c:v>41</c:v>
                </c:pt>
                <c:pt idx="4">
                  <c:v>45</c:v>
                </c:pt>
                <c:pt idx="5">
                  <c:v>45</c:v>
                </c:pt>
                <c:pt idx="6">
                  <c:v>39</c:v>
                </c:pt>
                <c:pt idx="7">
                  <c:v>50</c:v>
                </c:pt>
                <c:pt idx="8">
                  <c:v>56.999999999999993</c:v>
                </c:pt>
                <c:pt idx="9">
                  <c:v>27</c:v>
                </c:pt>
                <c:pt idx="10">
                  <c:v>39</c:v>
                </c:pt>
                <c:pt idx="11">
                  <c:v>30</c:v>
                </c:pt>
                <c:pt idx="12">
                  <c:v>48</c:v>
                </c:pt>
                <c:pt idx="13">
                  <c:v>50</c:v>
                </c:pt>
                <c:pt idx="14">
                  <c:v>48</c:v>
                </c:pt>
                <c:pt idx="15">
                  <c:v>19</c:v>
                </c:pt>
                <c:pt idx="16">
                  <c:v>17</c:v>
                </c:pt>
                <c:pt idx="17">
                  <c:v>21</c:v>
                </c:pt>
                <c:pt idx="18">
                  <c:v>31</c:v>
                </c:pt>
                <c:pt idx="19">
                  <c:v>36</c:v>
                </c:pt>
                <c:pt idx="20">
                  <c:v>40</c:v>
                </c:pt>
                <c:pt idx="21">
                  <c:v>26</c:v>
                </c:pt>
                <c:pt idx="22">
                  <c:v>52</c:v>
                </c:pt>
                <c:pt idx="23">
                  <c:v>48</c:v>
                </c:pt>
                <c:pt idx="24">
                  <c:v>26</c:v>
                </c:pt>
                <c:pt idx="25">
                  <c:v>45</c:v>
                </c:pt>
                <c:pt idx="26">
                  <c:v>31</c:v>
                </c:pt>
                <c:pt idx="27">
                  <c:v>40</c:v>
                </c:pt>
                <c:pt idx="28">
                  <c:v>45</c:v>
                </c:pt>
                <c:pt idx="29">
                  <c:v>45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5924432"/>
        <c:axId val="435922472"/>
      </c:scatterChart>
      <c:valAx>
        <c:axId val="4359244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5922472"/>
        <c:crosses val="max"/>
        <c:crossBetween val="midCat"/>
      </c:valAx>
      <c:valAx>
        <c:axId val="4359224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59244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39</c:v>
                </c:pt>
                <c:pt idx="2">
                  <c:v>27</c:v>
                </c:pt>
                <c:pt idx="3">
                  <c:v>49</c:v>
                </c:pt>
                <c:pt idx="4">
                  <c:v>41</c:v>
                </c:pt>
                <c:pt idx="5">
                  <c:v>31</c:v>
                </c:pt>
                <c:pt idx="6">
                  <c:v>31</c:v>
                </c:pt>
                <c:pt idx="7">
                  <c:v>61</c:v>
                </c:pt>
                <c:pt idx="8">
                  <c:v>53</c:v>
                </c:pt>
                <c:pt idx="9">
                  <c:v>22</c:v>
                </c:pt>
                <c:pt idx="10">
                  <c:v>45</c:v>
                </c:pt>
                <c:pt idx="11">
                  <c:v>41</c:v>
                </c:pt>
                <c:pt idx="12">
                  <c:v>55.000000000000007</c:v>
                </c:pt>
                <c:pt idx="13">
                  <c:v>56.999999999999993</c:v>
                </c:pt>
                <c:pt idx="14">
                  <c:v>55.000000000000007</c:v>
                </c:pt>
                <c:pt idx="15">
                  <c:v>28.000000000000004</c:v>
                </c:pt>
                <c:pt idx="16">
                  <c:v>32</c:v>
                </c:pt>
                <c:pt idx="17">
                  <c:v>34</c:v>
                </c:pt>
                <c:pt idx="18">
                  <c:v>53</c:v>
                </c:pt>
                <c:pt idx="19">
                  <c:v>43</c:v>
                </c:pt>
                <c:pt idx="20">
                  <c:v>40</c:v>
                </c:pt>
                <c:pt idx="21">
                  <c:v>36</c:v>
                </c:pt>
                <c:pt idx="22">
                  <c:v>49</c:v>
                </c:pt>
                <c:pt idx="23">
                  <c:v>42</c:v>
                </c:pt>
                <c:pt idx="24">
                  <c:v>28.000000000000004</c:v>
                </c:pt>
                <c:pt idx="25">
                  <c:v>49</c:v>
                </c:pt>
                <c:pt idx="26">
                  <c:v>38</c:v>
                </c:pt>
                <c:pt idx="27">
                  <c:v>53</c:v>
                </c:pt>
                <c:pt idx="28">
                  <c:v>40</c:v>
                </c:pt>
                <c:pt idx="29">
                  <c:v>47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24</c:v>
                </c:pt>
                <c:pt idx="1">
                  <c:v>39</c:v>
                </c:pt>
                <c:pt idx="2">
                  <c:v>27</c:v>
                </c:pt>
                <c:pt idx="3">
                  <c:v>49</c:v>
                </c:pt>
                <c:pt idx="4">
                  <c:v>41</c:v>
                </c:pt>
                <c:pt idx="5">
                  <c:v>31</c:v>
                </c:pt>
                <c:pt idx="6">
                  <c:v>31</c:v>
                </c:pt>
                <c:pt idx="7">
                  <c:v>61</c:v>
                </c:pt>
                <c:pt idx="8">
                  <c:v>53</c:v>
                </c:pt>
                <c:pt idx="9">
                  <c:v>22</c:v>
                </c:pt>
                <c:pt idx="10">
                  <c:v>45</c:v>
                </c:pt>
                <c:pt idx="11">
                  <c:v>41</c:v>
                </c:pt>
                <c:pt idx="12">
                  <c:v>55.000000000000007</c:v>
                </c:pt>
                <c:pt idx="13">
                  <c:v>56.999999999999993</c:v>
                </c:pt>
                <c:pt idx="14">
                  <c:v>55.000000000000007</c:v>
                </c:pt>
                <c:pt idx="15">
                  <c:v>28.000000000000004</c:v>
                </c:pt>
                <c:pt idx="16">
                  <c:v>32</c:v>
                </c:pt>
                <c:pt idx="17">
                  <c:v>34</c:v>
                </c:pt>
                <c:pt idx="18">
                  <c:v>53</c:v>
                </c:pt>
                <c:pt idx="19">
                  <c:v>43</c:v>
                </c:pt>
                <c:pt idx="20">
                  <c:v>40</c:v>
                </c:pt>
                <c:pt idx="21">
                  <c:v>36</c:v>
                </c:pt>
                <c:pt idx="22">
                  <c:v>49</c:v>
                </c:pt>
                <c:pt idx="23">
                  <c:v>42</c:v>
                </c:pt>
                <c:pt idx="24">
                  <c:v>28.000000000000004</c:v>
                </c:pt>
                <c:pt idx="25">
                  <c:v>49</c:v>
                </c:pt>
                <c:pt idx="26">
                  <c:v>38</c:v>
                </c:pt>
                <c:pt idx="27">
                  <c:v>53</c:v>
                </c:pt>
                <c:pt idx="28">
                  <c:v>40</c:v>
                </c:pt>
                <c:pt idx="29">
                  <c:v>47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68368"/>
        <c:axId val="583472288"/>
      </c:scatterChart>
      <c:valAx>
        <c:axId val="5834683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72288"/>
        <c:crosses val="max"/>
        <c:crossBetween val="midCat"/>
      </c:valAx>
      <c:valAx>
        <c:axId val="5834722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683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2B0-431D-BDB3-C228983B787F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2B0-431D-BDB3-C228983B787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0.18</c:v>
                </c:pt>
                <c:pt idx="1">
                  <c:v>0.6</c:v>
                </c:pt>
                <c:pt idx="2">
                  <c:v>0.26</c:v>
                </c:pt>
                <c:pt idx="3">
                  <c:v>0.27</c:v>
                </c:pt>
                <c:pt idx="4">
                  <c:v>0.34</c:v>
                </c:pt>
                <c:pt idx="5">
                  <c:v>0.06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0.25</c:v>
                </c:pt>
                <c:pt idx="1">
                  <c:v>0.6</c:v>
                </c:pt>
                <c:pt idx="2">
                  <c:v>0.2</c:v>
                </c:pt>
                <c:pt idx="3">
                  <c:v>0.25</c:v>
                </c:pt>
                <c:pt idx="4">
                  <c:v>0.37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0.22</c:v>
                </c:pt>
                <c:pt idx="1">
                  <c:v>0.6</c:v>
                </c:pt>
                <c:pt idx="2">
                  <c:v>0.15</c:v>
                </c:pt>
                <c:pt idx="3">
                  <c:v>0.3</c:v>
                </c:pt>
                <c:pt idx="4">
                  <c:v>0.45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0.31</c:v>
                </c:pt>
                <c:pt idx="1">
                  <c:v>0.52</c:v>
                </c:pt>
                <c:pt idx="2">
                  <c:v>0.21</c:v>
                </c:pt>
                <c:pt idx="3">
                  <c:v>0.31</c:v>
                </c:pt>
                <c:pt idx="4">
                  <c:v>0.42</c:v>
                </c:pt>
                <c:pt idx="5">
                  <c:v>0.05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1746392"/>
        <c:axId val="411749920"/>
      </c:barChart>
      <c:catAx>
        <c:axId val="4117463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49920"/>
        <c:crosses val="autoZero"/>
        <c:auto val="1"/>
        <c:lblAlgn val="ctr"/>
        <c:lblOffset val="100"/>
        <c:tickMarkSkip val="1"/>
        <c:noMultiLvlLbl val="0"/>
      </c:catAx>
      <c:valAx>
        <c:axId val="41174992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17463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1200"/>
        <c:axId val="415404536"/>
      </c:barChart>
      <c:catAx>
        <c:axId val="415411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04536"/>
        <c:crosses val="autoZero"/>
        <c:auto val="1"/>
        <c:lblAlgn val="ctr"/>
        <c:lblOffset val="100"/>
        <c:noMultiLvlLbl val="0"/>
      </c:catAx>
      <c:valAx>
        <c:axId val="415404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11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E12-46F2-AAC1-4D2BA9F078A1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E12-46F2-AAC1-4D2BA9F078A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</c:v>
                </c:pt>
                <c:pt idx="1">
                  <c:v>0.48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0.21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0.12</c:v>
                </c:pt>
                <c:pt idx="1">
                  <c:v>0.48</c:v>
                </c:pt>
                <c:pt idx="2">
                  <c:v>0.13</c:v>
                </c:pt>
                <c:pt idx="3">
                  <c:v>0.11</c:v>
                </c:pt>
                <c:pt idx="4">
                  <c:v>0.24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0.41</c:v>
                </c:pt>
                <c:pt idx="2">
                  <c:v>0.09</c:v>
                </c:pt>
                <c:pt idx="3">
                  <c:v>0.17</c:v>
                </c:pt>
                <c:pt idx="4">
                  <c:v>0.24</c:v>
                </c:pt>
                <c:pt idx="5">
                  <c:v>0.06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</c:v>
                </c:pt>
                <c:pt idx="1">
                  <c:v>0.39</c:v>
                </c:pt>
                <c:pt idx="2">
                  <c:v>0.1</c:v>
                </c:pt>
                <c:pt idx="3">
                  <c:v>0.17</c:v>
                </c:pt>
                <c:pt idx="4">
                  <c:v>0.26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5435896"/>
        <c:axId val="415438640"/>
      </c:barChart>
      <c:catAx>
        <c:axId val="4154358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5438640"/>
        <c:crosses val="autoZero"/>
        <c:auto val="1"/>
        <c:lblAlgn val="ctr"/>
        <c:lblOffset val="100"/>
        <c:tickMarkSkip val="1"/>
        <c:noMultiLvlLbl val="0"/>
      </c:catAx>
      <c:valAx>
        <c:axId val="4154386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54358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8840"/>
        <c:axId val="415430800"/>
      </c:barChart>
      <c:catAx>
        <c:axId val="415428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30800"/>
        <c:crosses val="autoZero"/>
        <c:auto val="1"/>
        <c:lblAlgn val="ctr"/>
        <c:lblOffset val="100"/>
        <c:noMultiLvlLbl val="0"/>
      </c:catAx>
      <c:valAx>
        <c:axId val="4154308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28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24C-4572-B2F9-7F02B59560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0.04</c:v>
                </c:pt>
                <c:pt idx="1">
                  <c:v>0.05</c:v>
                </c:pt>
                <c:pt idx="2" formatCode="###0%">
                  <c:v>0.04</c:v>
                </c:pt>
                <c:pt idx="3" formatCode="###0%">
                  <c:v>0.02</c:v>
                </c:pt>
                <c:pt idx="5">
                  <c:v>0.03</c:v>
                </c:pt>
                <c:pt idx="6">
                  <c:v>0.01</c:v>
                </c:pt>
                <c:pt idx="7" formatCode="###0%">
                  <c:v>0.01</c:v>
                </c:pt>
                <c:pt idx="8" formatCode="###0%">
                  <c:v>0.01</c:v>
                </c:pt>
                <c:pt idx="10">
                  <c:v>0.04</c:v>
                </c:pt>
                <c:pt idx="11">
                  <c:v>0.04</c:v>
                </c:pt>
                <c:pt idx="12" formatCode="###0%">
                  <c:v>0.02</c:v>
                </c:pt>
                <c:pt idx="13" formatCode="###0%">
                  <c:v>0.03</c:v>
                </c:pt>
                <c:pt idx="15">
                  <c:v>0.03</c:v>
                </c:pt>
                <c:pt idx="16">
                  <c:v>0.02</c:v>
                </c:pt>
                <c:pt idx="17" formatCode="###0%">
                  <c:v>0.03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</c:v>
                </c:pt>
                <c:pt idx="1">
                  <c:v>0.22</c:v>
                </c:pt>
                <c:pt idx="2" formatCode="###0%">
                  <c:v>0.21</c:v>
                </c:pt>
                <c:pt idx="3" formatCode="###0%">
                  <c:v>0.2</c:v>
                </c:pt>
                <c:pt idx="5">
                  <c:v>0.16</c:v>
                </c:pt>
                <c:pt idx="6">
                  <c:v>0.17</c:v>
                </c:pt>
                <c:pt idx="7" formatCode="###0%">
                  <c:v>0.17</c:v>
                </c:pt>
                <c:pt idx="8" formatCode="###0%">
                  <c:v>0.14000000000000001</c:v>
                </c:pt>
                <c:pt idx="10">
                  <c:v>0.17</c:v>
                </c:pt>
                <c:pt idx="11">
                  <c:v>0.22</c:v>
                </c:pt>
                <c:pt idx="12" formatCode="###0%">
                  <c:v>0.2</c:v>
                </c:pt>
                <c:pt idx="13" formatCode="###0%">
                  <c:v>0.16</c:v>
                </c:pt>
                <c:pt idx="15">
                  <c:v>0.1</c:v>
                </c:pt>
                <c:pt idx="16">
                  <c:v>0.08</c:v>
                </c:pt>
                <c:pt idx="17" formatCode="###0%">
                  <c:v>0.1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0.37</c:v>
                </c:pt>
                <c:pt idx="1">
                  <c:v>0.35</c:v>
                </c:pt>
                <c:pt idx="2" formatCode="###0%">
                  <c:v>0.34</c:v>
                </c:pt>
                <c:pt idx="3" formatCode="###0%">
                  <c:v>0.32</c:v>
                </c:pt>
                <c:pt idx="5">
                  <c:v>0.28000000000000003</c:v>
                </c:pt>
                <c:pt idx="6">
                  <c:v>0.3</c:v>
                </c:pt>
                <c:pt idx="7" formatCode="###0%">
                  <c:v>0.28000000000000003</c:v>
                </c:pt>
                <c:pt idx="8" formatCode="###0%">
                  <c:v>0.26</c:v>
                </c:pt>
                <c:pt idx="10">
                  <c:v>0.18</c:v>
                </c:pt>
                <c:pt idx="11">
                  <c:v>0.14000000000000001</c:v>
                </c:pt>
                <c:pt idx="12" formatCode="###0%">
                  <c:v>0.17</c:v>
                </c:pt>
                <c:pt idx="13" formatCode="###0%">
                  <c:v>0.15</c:v>
                </c:pt>
                <c:pt idx="15">
                  <c:v>0.14000000000000001</c:v>
                </c:pt>
                <c:pt idx="16">
                  <c:v>0.15</c:v>
                </c:pt>
                <c:pt idx="17" formatCode="###0%">
                  <c:v>0.13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0.21</c:v>
                </c:pt>
                <c:pt idx="1">
                  <c:v>0.17</c:v>
                </c:pt>
                <c:pt idx="2" formatCode="###0%">
                  <c:v>0.16</c:v>
                </c:pt>
                <c:pt idx="3" formatCode="###0%">
                  <c:v>0.24</c:v>
                </c:pt>
                <c:pt idx="5">
                  <c:v>0.14000000000000001</c:v>
                </c:pt>
                <c:pt idx="6">
                  <c:v>0.14000000000000001</c:v>
                </c:pt>
                <c:pt idx="7" formatCode="###0%">
                  <c:v>0.11</c:v>
                </c:pt>
                <c:pt idx="8" formatCode="###0%">
                  <c:v>0.16</c:v>
                </c:pt>
                <c:pt idx="10">
                  <c:v>0.09</c:v>
                </c:pt>
                <c:pt idx="11">
                  <c:v>0.08</c:v>
                </c:pt>
                <c:pt idx="12" formatCode="###0%">
                  <c:v>0.05</c:v>
                </c:pt>
                <c:pt idx="13" formatCode="###0%">
                  <c:v>0.09</c:v>
                </c:pt>
                <c:pt idx="15">
                  <c:v>0.11</c:v>
                </c:pt>
                <c:pt idx="16">
                  <c:v>0.1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</c:v>
                </c:pt>
                <c:pt idx="1">
                  <c:v>0.1</c:v>
                </c:pt>
                <c:pt idx="2" formatCode="###0%">
                  <c:v>0.17</c:v>
                </c:pt>
                <c:pt idx="3" formatCode="###0%">
                  <c:v>0.15</c:v>
                </c:pt>
                <c:pt idx="5">
                  <c:v>0.09</c:v>
                </c:pt>
                <c:pt idx="6">
                  <c:v>0.08</c:v>
                </c:pt>
                <c:pt idx="7" formatCode="###0%">
                  <c:v>0.11</c:v>
                </c:pt>
                <c:pt idx="8" formatCode="###0%">
                  <c:v>0.13</c:v>
                </c:pt>
                <c:pt idx="10">
                  <c:v>0.03</c:v>
                </c:pt>
                <c:pt idx="11">
                  <c:v>7.0000000000000007E-2</c:v>
                </c:pt>
                <c:pt idx="12" formatCode="###0%">
                  <c:v>0.04</c:v>
                </c:pt>
                <c:pt idx="13" formatCode="###0%">
                  <c:v>0.05</c:v>
                </c:pt>
                <c:pt idx="15">
                  <c:v>0.06</c:v>
                </c:pt>
                <c:pt idx="16">
                  <c:v>7.0000000000000007E-2</c:v>
                </c:pt>
                <c:pt idx="17" formatCode="###0%">
                  <c:v>0.02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0.06</c:v>
                </c:pt>
                <c:pt idx="1">
                  <c:v>0.1</c:v>
                </c:pt>
                <c:pt idx="2" formatCode="###0%">
                  <c:v>0.06</c:v>
                </c:pt>
                <c:pt idx="3" formatCode="###0%">
                  <c:v>7.0000000000000007E-2</c:v>
                </c:pt>
                <c:pt idx="5">
                  <c:v>0.06</c:v>
                </c:pt>
                <c:pt idx="6">
                  <c:v>0.06</c:v>
                </c:pt>
                <c:pt idx="7" formatCode="###0%">
                  <c:v>0.09</c:v>
                </c:pt>
                <c:pt idx="8" formatCode="###0%">
                  <c:v>0.09</c:v>
                </c:pt>
                <c:pt idx="10">
                  <c:v>0.04</c:v>
                </c:pt>
                <c:pt idx="11">
                  <c:v>0.06</c:v>
                </c:pt>
                <c:pt idx="12" formatCode="###0%">
                  <c:v>0.03</c:v>
                </c:pt>
                <c:pt idx="13" formatCode="###0%">
                  <c:v>0.04</c:v>
                </c:pt>
                <c:pt idx="15">
                  <c:v>7.0000000000000007E-2</c:v>
                </c:pt>
                <c:pt idx="16">
                  <c:v>0.06</c:v>
                </c:pt>
                <c:pt idx="17" formatCode="###0%">
                  <c:v>0.04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0.01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0.24</c:v>
                </c:pt>
                <c:pt idx="6">
                  <c:v>0.25</c:v>
                </c:pt>
                <c:pt idx="7" formatCode="###0%">
                  <c:v>0.22</c:v>
                </c:pt>
                <c:pt idx="8" formatCode="###0%">
                  <c:v>0.2</c:v>
                </c:pt>
                <c:pt idx="10">
                  <c:v>0.44</c:v>
                </c:pt>
                <c:pt idx="11">
                  <c:v>0.4</c:v>
                </c:pt>
                <c:pt idx="12" formatCode="###0%">
                  <c:v>0.49</c:v>
                </c:pt>
                <c:pt idx="13" formatCode="###0%">
                  <c:v>0.48</c:v>
                </c:pt>
                <c:pt idx="15">
                  <c:v>0.49</c:v>
                </c:pt>
                <c:pt idx="16">
                  <c:v>0.52</c:v>
                </c:pt>
                <c:pt idx="17" formatCode="###0%">
                  <c:v>0.57999999999999996</c:v>
                </c:pt>
                <c:pt idx="18" formatCode="###0%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03272"/>
        <c:axId val="411711504"/>
      </c:barChart>
      <c:catAx>
        <c:axId val="411703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11504"/>
        <c:crosses val="autoZero"/>
        <c:auto val="1"/>
        <c:lblAlgn val="ctr"/>
        <c:lblOffset val="100"/>
        <c:noMultiLvlLbl val="0"/>
      </c:catAx>
      <c:valAx>
        <c:axId val="4117115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03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F7E-4AB4-A091-37DE0377A67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F7E-4AB4-A091-37DE0377A6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0.5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0.08</c:v>
                </c:pt>
                <c:pt idx="5">
                  <c:v>0.06</c:v>
                </c:pt>
                <c:pt idx="6">
                  <c:v>0.09</c:v>
                </c:pt>
                <c:pt idx="7">
                  <c:v>0.09</c:v>
                </c:pt>
                <c:pt idx="8">
                  <c:v>0.06</c:v>
                </c:pt>
                <c:pt idx="9">
                  <c:v>0.05</c:v>
                </c:pt>
                <c:pt idx="10">
                  <c:v>0.06</c:v>
                </c:pt>
                <c:pt idx="11">
                  <c:v>0.04</c:v>
                </c:pt>
                <c:pt idx="12">
                  <c:v>0.05</c:v>
                </c:pt>
                <c:pt idx="13">
                  <c:v>0.04</c:v>
                </c:pt>
                <c:pt idx="14">
                  <c:v>0.03</c:v>
                </c:pt>
                <c:pt idx="15">
                  <c:v>0.02</c:v>
                </c:pt>
                <c:pt idx="16">
                  <c:v>0.03</c:v>
                </c:pt>
                <c:pt idx="17">
                  <c:v>0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29632"/>
        <c:axId val="418530024"/>
      </c:barChart>
      <c:catAx>
        <c:axId val="418529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0024"/>
        <c:crosses val="autoZero"/>
        <c:auto val="1"/>
        <c:lblAlgn val="ctr"/>
        <c:lblOffset val="100"/>
        <c:noMultiLvlLbl val="0"/>
      </c:catAx>
      <c:valAx>
        <c:axId val="4185300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296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C4D-4258-8EBC-FAE57AB6CC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0.69</c:v>
                </c:pt>
                <c:pt idx="1">
                  <c:v>0.44</c:v>
                </c:pt>
                <c:pt idx="2">
                  <c:v>0.13</c:v>
                </c:pt>
                <c:pt idx="3">
                  <c:v>0.13</c:v>
                </c:pt>
                <c:pt idx="4">
                  <c:v>0.08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0.04</c:v>
                </c:pt>
                <c:pt idx="9">
                  <c:v>0.05</c:v>
                </c:pt>
                <c:pt idx="10">
                  <c:v>0.03</c:v>
                </c:pt>
                <c:pt idx="11">
                  <c:v>0.03</c:v>
                </c:pt>
                <c:pt idx="12">
                  <c:v>0.03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0808"/>
        <c:axId val="418541392"/>
      </c:barChart>
      <c:catAx>
        <c:axId val="418530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1392"/>
        <c:crosses val="autoZero"/>
        <c:auto val="1"/>
        <c:lblAlgn val="ctr"/>
        <c:lblOffset val="100"/>
        <c:noMultiLvlLbl val="0"/>
      </c:catAx>
      <c:valAx>
        <c:axId val="41854139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08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Balcerzak</c:v>
                </c:pt>
                <c:pt idx="7">
                  <c:v>Olewnik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Berlinki</c:v>
                </c:pt>
                <c:pt idx="13">
                  <c:v>Drodsed</c:v>
                </c:pt>
                <c:pt idx="14">
                  <c:v>Baroni</c:v>
                </c:pt>
                <c:pt idx="15">
                  <c:v>Kraina Mięsa</c:v>
                </c:pt>
                <c:pt idx="16">
                  <c:v>Deluxe</c:v>
                </c:pt>
                <c:pt idx="17">
                  <c:v>Drobimex</c:v>
                </c:pt>
                <c:pt idx="18">
                  <c:v>Mazury Ełk</c:v>
                </c:pt>
                <c:pt idx="19">
                  <c:v>Rzeźnik</c:v>
                </c:pt>
                <c:pt idx="20">
                  <c:v>Sokoliki</c:v>
                </c:pt>
                <c:pt idx="21">
                  <c:v>Dulano</c:v>
                </c:pt>
                <c:pt idx="22">
                  <c:v>Indykpol</c:v>
                </c:pt>
                <c:pt idx="23">
                  <c:v>Konspol</c:v>
                </c:pt>
                <c:pt idx="24">
                  <c:v>Nasze Smaki</c:v>
                </c:pt>
                <c:pt idx="25">
                  <c:v>Yano</c:v>
                </c:pt>
                <c:pt idx="26">
                  <c:v>Inne</c:v>
                </c:pt>
                <c:pt idx="27">
                  <c:v>nie znam żadnych</c:v>
                </c:pt>
              </c:strCache>
            </c:strRef>
          </c:cat>
          <c:val>
            <c:numRef>
              <c:f>Arkusz1!$C$2:$C$29</c:f>
              <c:numCache>
                <c:formatCode>###0%</c:formatCode>
                <c:ptCount val="28"/>
                <c:pt idx="0">
                  <c:v>0.12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0.01</c:v>
                </c:pt>
                <c:pt idx="7">
                  <c:v>0.01</c:v>
                </c:pt>
                <c:pt idx="8">
                  <c:v>0.03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0%">
                  <c:v>0.03</c:v>
                </c:pt>
                <c:pt idx="27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69179376"/>
        <c:axId val="369179768"/>
      </c:barChart>
      <c:catAx>
        <c:axId val="369179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69179768"/>
        <c:crosses val="autoZero"/>
        <c:auto val="1"/>
        <c:lblAlgn val="ctr"/>
        <c:lblOffset val="100"/>
        <c:noMultiLvlLbl val="0"/>
      </c:catAx>
      <c:valAx>
        <c:axId val="3691797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69179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943-4CE2-9751-60771EFAAB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0.65</c:v>
                </c:pt>
                <c:pt idx="1">
                  <c:v>0.54</c:v>
                </c:pt>
                <c:pt idx="2">
                  <c:v>0.19</c:v>
                </c:pt>
                <c:pt idx="3">
                  <c:v>0.16</c:v>
                </c:pt>
                <c:pt idx="4">
                  <c:v>0.1</c:v>
                </c:pt>
                <c:pt idx="5">
                  <c:v>0.11</c:v>
                </c:pt>
                <c:pt idx="6">
                  <c:v>0.06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0.06</c:v>
                </c:pt>
                <c:pt idx="10">
                  <c:v>0.04</c:v>
                </c:pt>
                <c:pt idx="11">
                  <c:v>0.04</c:v>
                </c:pt>
                <c:pt idx="12">
                  <c:v>0.03</c:v>
                </c:pt>
                <c:pt idx="13">
                  <c:v>0.03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</c:v>
                </c:pt>
                <c:pt idx="18">
                  <c:v>0.03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9040"/>
        <c:axId val="418535512"/>
      </c:barChart>
      <c:catAx>
        <c:axId val="418539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5512"/>
        <c:crosses val="autoZero"/>
        <c:auto val="1"/>
        <c:lblAlgn val="ctr"/>
        <c:lblOffset val="100"/>
        <c:noMultiLvlLbl val="0"/>
      </c:catAx>
      <c:valAx>
        <c:axId val="4185355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90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8B0-40E9-BCE9-FF8E22B127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0.52</c:v>
                </c:pt>
                <c:pt idx="2">
                  <c:v>0.17</c:v>
                </c:pt>
                <c:pt idx="3">
                  <c:v>0.16</c:v>
                </c:pt>
                <c:pt idx="4">
                  <c:v>0.1</c:v>
                </c:pt>
                <c:pt idx="5">
                  <c:v>0.1</c:v>
                </c:pt>
                <c:pt idx="6">
                  <c:v>0.08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0.04</c:v>
                </c:pt>
                <c:pt idx="10">
                  <c:v>0.04</c:v>
                </c:pt>
                <c:pt idx="11">
                  <c:v>0.04</c:v>
                </c:pt>
                <c:pt idx="12">
                  <c:v>0.03</c:v>
                </c:pt>
                <c:pt idx="13">
                  <c:v>0.04</c:v>
                </c:pt>
                <c:pt idx="14">
                  <c:v>0.04</c:v>
                </c:pt>
                <c:pt idx="15">
                  <c:v>0.04</c:v>
                </c:pt>
                <c:pt idx="16">
                  <c:v>0.02</c:v>
                </c:pt>
                <c:pt idx="17">
                  <c:v>0</c:v>
                </c:pt>
                <c:pt idx="18">
                  <c:v>0.04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9824"/>
        <c:axId val="418534728"/>
      </c:barChart>
      <c:catAx>
        <c:axId val="418539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4728"/>
        <c:crosses val="autoZero"/>
        <c:auto val="1"/>
        <c:lblAlgn val="ctr"/>
        <c:lblOffset val="100"/>
        <c:noMultiLvlLbl val="0"/>
      </c:catAx>
      <c:valAx>
        <c:axId val="4185347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982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F1A-4B1A-9F0A-76B7158DCA13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8F1A-4B1A-9F0A-76B7158DCA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0.2</c:v>
                </c:pt>
                <c:pt idx="2">
                  <c:v>0.3</c:v>
                </c:pt>
                <c:pt idx="3">
                  <c:v>0.04</c:v>
                </c:pt>
                <c:pt idx="4">
                  <c:v>0.15</c:v>
                </c:pt>
                <c:pt idx="5">
                  <c:v>0.82</c:v>
                </c:pt>
                <c:pt idx="6">
                  <c:v>7.0000000000000007E-2</c:v>
                </c:pt>
                <c:pt idx="7">
                  <c:v>7.0000000000000007E-2</c:v>
                </c:pt>
                <c:pt idx="8">
                  <c:v>0.24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3160"/>
        <c:axId val="418538256"/>
      </c:barChart>
      <c:catAx>
        <c:axId val="4185331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8256"/>
        <c:crosses val="autoZero"/>
        <c:auto val="1"/>
        <c:lblAlgn val="ctr"/>
        <c:lblOffset val="100"/>
        <c:noMultiLvlLbl val="0"/>
      </c:catAx>
      <c:valAx>
        <c:axId val="4185382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316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8E2-4117-B8BF-3D8A7041719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0.16</c:v>
                </c:pt>
                <c:pt idx="2">
                  <c:v>0.28000000000000003</c:v>
                </c:pt>
                <c:pt idx="3">
                  <c:v>0.03</c:v>
                </c:pt>
                <c:pt idx="4">
                  <c:v>0.16</c:v>
                </c:pt>
                <c:pt idx="5">
                  <c:v>0.83</c:v>
                </c:pt>
                <c:pt idx="6">
                  <c:v>0.04</c:v>
                </c:pt>
                <c:pt idx="7">
                  <c:v>0.05</c:v>
                </c:pt>
                <c:pt idx="8">
                  <c:v>0.2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1784"/>
        <c:axId val="418551584"/>
      </c:barChart>
      <c:catAx>
        <c:axId val="4185417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51584"/>
        <c:crosses val="autoZero"/>
        <c:auto val="1"/>
        <c:lblAlgn val="ctr"/>
        <c:lblOffset val="100"/>
        <c:noMultiLvlLbl val="0"/>
      </c:catAx>
      <c:valAx>
        <c:axId val="4185515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17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714-4210-B042-396801A32E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0.2</c:v>
                </c:pt>
                <c:pt idx="2">
                  <c:v>0.35</c:v>
                </c:pt>
                <c:pt idx="3">
                  <c:v>0.09</c:v>
                </c:pt>
                <c:pt idx="4">
                  <c:v>0.2</c:v>
                </c:pt>
                <c:pt idx="5">
                  <c:v>0.87</c:v>
                </c:pt>
                <c:pt idx="6">
                  <c:v>0.06</c:v>
                </c:pt>
                <c:pt idx="7">
                  <c:v>0.06</c:v>
                </c:pt>
                <c:pt idx="8">
                  <c:v>0.22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8840"/>
        <c:axId val="418544920"/>
      </c:barChart>
      <c:catAx>
        <c:axId val="418548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4920"/>
        <c:crosses val="autoZero"/>
        <c:auto val="1"/>
        <c:lblAlgn val="ctr"/>
        <c:lblOffset val="100"/>
        <c:noMultiLvlLbl val="0"/>
      </c:catAx>
      <c:valAx>
        <c:axId val="41854492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884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3A0-460A-9556-A9E27C2821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0.19</c:v>
                </c:pt>
                <c:pt idx="2">
                  <c:v>0.32</c:v>
                </c:pt>
                <c:pt idx="3">
                  <c:v>0.08</c:v>
                </c:pt>
                <c:pt idx="4">
                  <c:v>0.13</c:v>
                </c:pt>
                <c:pt idx="5">
                  <c:v>0.82</c:v>
                </c:pt>
                <c:pt idx="6">
                  <c:v>0.03</c:v>
                </c:pt>
                <c:pt idx="7">
                  <c:v>0.05</c:v>
                </c:pt>
                <c:pt idx="8">
                  <c:v>0.23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6488"/>
        <c:axId val="418549624"/>
      </c:barChart>
      <c:catAx>
        <c:axId val="418546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9624"/>
        <c:crosses val="autoZero"/>
        <c:auto val="1"/>
        <c:lblAlgn val="ctr"/>
        <c:lblOffset val="100"/>
        <c:noMultiLvlLbl val="0"/>
      </c:catAx>
      <c:valAx>
        <c:axId val="4185496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648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Duda</c:v>
                </c:pt>
                <c:pt idx="16">
                  <c:v>Nasze Smaki</c:v>
                </c:pt>
                <c:pt idx="17">
                  <c:v>Balcerzak</c:v>
                </c:pt>
                <c:pt idx="18">
                  <c:v>Henryk Kania</c:v>
                </c:pt>
                <c:pt idx="19">
                  <c:v>Drobimex</c:v>
                </c:pt>
                <c:pt idx="20">
                  <c:v>Konspol</c:v>
                </c:pt>
                <c:pt idx="21">
                  <c:v>Madej Wróbel</c:v>
                </c:pt>
                <c:pt idx="22">
                  <c:v>Baroni</c:v>
                </c:pt>
                <c:pt idx="23">
                  <c:v>Dulano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Arkusz1!$C$2:$C$30</c:f>
              <c:numCache>
                <c:formatCode>###0%</c:formatCode>
                <c:ptCount val="29"/>
                <c:pt idx="0">
                  <c:v>0.37</c:v>
                </c:pt>
                <c:pt idx="1">
                  <c:v>0.03</c:v>
                </c:pt>
                <c:pt idx="2">
                  <c:v>0.06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  <c:pt idx="10">
                  <c:v>0.01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0%">
                  <c:v>0.02</c:v>
                </c:pt>
                <c:pt idx="28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7752"/>
        <c:axId val="424538536"/>
      </c:barChart>
      <c:catAx>
        <c:axId val="424537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8536"/>
        <c:crosses val="autoZero"/>
        <c:auto val="1"/>
        <c:lblAlgn val="ctr"/>
        <c:lblOffset val="100"/>
        <c:noMultiLvlLbl val="0"/>
      </c:catAx>
      <c:valAx>
        <c:axId val="4245385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37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Duda</c:v>
                </c:pt>
                <c:pt idx="16">
                  <c:v>Nasze Smaki</c:v>
                </c:pt>
                <c:pt idx="17">
                  <c:v>Balcerzak</c:v>
                </c:pt>
                <c:pt idx="18">
                  <c:v>Henryk Kania</c:v>
                </c:pt>
                <c:pt idx="19">
                  <c:v>Drobimex</c:v>
                </c:pt>
                <c:pt idx="20">
                  <c:v>Konspol</c:v>
                </c:pt>
                <c:pt idx="21">
                  <c:v>Madej Wróbel</c:v>
                </c:pt>
                <c:pt idx="22">
                  <c:v>Baroni</c:v>
                </c:pt>
                <c:pt idx="23">
                  <c:v>Dulano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Arkusz1!$B$2:$B$30</c:f>
              <c:numCache>
                <c:formatCode>0%</c:formatCode>
                <c:ptCount val="29"/>
                <c:pt idx="0">
                  <c:v>0.49</c:v>
                </c:pt>
                <c:pt idx="1">
                  <c:v>0.2</c:v>
                </c:pt>
                <c:pt idx="2">
                  <c:v>0.18</c:v>
                </c:pt>
                <c:pt idx="3">
                  <c:v>0.15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0.1</c:v>
                </c:pt>
                <c:pt idx="7">
                  <c:v>0.09</c:v>
                </c:pt>
                <c:pt idx="8">
                  <c:v>7.0000000000000007E-2</c:v>
                </c:pt>
                <c:pt idx="9">
                  <c:v>0.04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0.04</c:v>
                </c:pt>
                <c:pt idx="28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7552"/>
        <c:axId val="424545984"/>
      </c:barChart>
      <c:catAx>
        <c:axId val="424547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45984"/>
        <c:crosses val="autoZero"/>
        <c:auto val="1"/>
        <c:lblAlgn val="ctr"/>
        <c:lblOffset val="100"/>
        <c:noMultiLvlLbl val="0"/>
      </c:catAx>
      <c:valAx>
        <c:axId val="4245459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47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Arkusz1!$A$2:$A$30</c:f>
              <c:strCache>
                <c:ptCount val="29"/>
                <c:pt idx="0">
                  <c:v>Berlinki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Pikok</c:v>
                </c:pt>
                <c:pt idx="5">
                  <c:v>Krakus</c:v>
                </c:pt>
                <c:pt idx="6">
                  <c:v>Kraina Wędlin</c:v>
                </c:pt>
                <c:pt idx="7">
                  <c:v>Jedynki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Goodvalley</c:v>
                </c:pt>
                <c:pt idx="12">
                  <c:v>Kraina Mięsa</c:v>
                </c:pt>
                <c:pt idx="13">
                  <c:v>Olewnik</c:v>
                </c:pt>
                <c:pt idx="14">
                  <c:v>Drodsed</c:v>
                </c:pt>
                <c:pt idx="15">
                  <c:v>Duda</c:v>
                </c:pt>
                <c:pt idx="16">
                  <c:v>Nasze Smaki</c:v>
                </c:pt>
                <c:pt idx="17">
                  <c:v>Balcerzak</c:v>
                </c:pt>
                <c:pt idx="18">
                  <c:v>Henryk Kania</c:v>
                </c:pt>
                <c:pt idx="19">
                  <c:v>Drobimex</c:v>
                </c:pt>
                <c:pt idx="20">
                  <c:v>Konspol</c:v>
                </c:pt>
                <c:pt idx="21">
                  <c:v>Madej Wróbel</c:v>
                </c:pt>
                <c:pt idx="22">
                  <c:v>Baroni</c:v>
                </c:pt>
                <c:pt idx="23">
                  <c:v>Dulano</c:v>
                </c:pt>
                <c:pt idx="24">
                  <c:v>Mazury Ełk</c:v>
                </c:pt>
                <c:pt idx="25">
                  <c:v>Piratki</c:v>
                </c:pt>
                <c:pt idx="26">
                  <c:v>Yano</c:v>
                </c:pt>
                <c:pt idx="27">
                  <c:v>Inne</c:v>
                </c:pt>
                <c:pt idx="28">
                  <c:v>nie znam żadnych</c:v>
                </c:pt>
              </c:strCache>
            </c:strRef>
          </c:cat>
          <c:val>
            <c:numRef>
              <c:f>Arkusz1!$D$2:$D$30</c:f>
              <c:numCache>
                <c:formatCode>###0%</c:formatCode>
                <c:ptCount val="29"/>
                <c:pt idx="0">
                  <c:v>0.72</c:v>
                </c:pt>
                <c:pt idx="1">
                  <c:v>0.62</c:v>
                </c:pt>
                <c:pt idx="2">
                  <c:v>0.68</c:v>
                </c:pt>
                <c:pt idx="3">
                  <c:v>0.55000000000000004</c:v>
                </c:pt>
                <c:pt idx="4">
                  <c:v>0.47</c:v>
                </c:pt>
                <c:pt idx="5">
                  <c:v>0.47</c:v>
                </c:pt>
                <c:pt idx="6">
                  <c:v>0.49</c:v>
                </c:pt>
                <c:pt idx="7">
                  <c:v>0.51</c:v>
                </c:pt>
                <c:pt idx="8">
                  <c:v>0.53</c:v>
                </c:pt>
                <c:pt idx="9">
                  <c:v>0.45</c:v>
                </c:pt>
                <c:pt idx="10">
                  <c:v>0.33</c:v>
                </c:pt>
                <c:pt idx="11">
                  <c:v>0.12</c:v>
                </c:pt>
                <c:pt idx="12">
                  <c:v>0</c:v>
                </c:pt>
                <c:pt idx="13">
                  <c:v>0.23</c:v>
                </c:pt>
                <c:pt idx="14">
                  <c:v>0.22</c:v>
                </c:pt>
                <c:pt idx="15">
                  <c:v>0.33</c:v>
                </c:pt>
                <c:pt idx="16">
                  <c:v>0.13</c:v>
                </c:pt>
                <c:pt idx="17">
                  <c:v>0.27</c:v>
                </c:pt>
                <c:pt idx="18">
                  <c:v>0.31</c:v>
                </c:pt>
                <c:pt idx="19">
                  <c:v>0.16</c:v>
                </c:pt>
                <c:pt idx="20">
                  <c:v>0.16</c:v>
                </c:pt>
                <c:pt idx="21">
                  <c:v>0.23</c:v>
                </c:pt>
                <c:pt idx="22">
                  <c:v>0.03</c:v>
                </c:pt>
                <c:pt idx="23" formatCode="0%">
                  <c:v>0.02</c:v>
                </c:pt>
                <c:pt idx="24" formatCode="0%">
                  <c:v>0.03</c:v>
                </c:pt>
                <c:pt idx="25" formatCode="0%">
                  <c:v>0.22</c:v>
                </c:pt>
                <c:pt idx="26" formatCode="0%">
                  <c:v>0.03</c:v>
                </c:pt>
                <c:pt idx="27" formatCode="0%">
                  <c:v>0.01</c:v>
                </c:pt>
                <c:pt idx="28" formatCode="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9320"/>
        <c:axId val="424542848"/>
      </c:barChart>
      <c:catAx>
        <c:axId val="424539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42848"/>
        <c:crosses val="autoZero"/>
        <c:auto val="1"/>
        <c:lblAlgn val="ctr"/>
        <c:lblOffset val="100"/>
        <c:noMultiLvlLbl val="0"/>
      </c:catAx>
      <c:valAx>
        <c:axId val="42454284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393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0.03</c:v>
                </c:pt>
                <c:pt idx="2">
                  <c:v>0.06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0.37</c:v>
                </c:pt>
                <c:pt idx="1">
                  <c:v>0.02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0.04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0.38</c:v>
                </c:pt>
                <c:pt idx="1">
                  <c:v>0.03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0.12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</c:v>
                </c:pt>
                <c:pt idx="1">
                  <c:v>0.06</c:v>
                </c:pt>
                <c:pt idx="2">
                  <c:v>0.06</c:v>
                </c:pt>
                <c:pt idx="3">
                  <c:v>7.0000000000000007E-2</c:v>
                </c:pt>
                <c:pt idx="4">
                  <c:v>0.09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47264"/>
        <c:axId val="415448440"/>
      </c:barChart>
      <c:catAx>
        <c:axId val="415447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48440"/>
        <c:crosses val="autoZero"/>
        <c:auto val="1"/>
        <c:lblAlgn val="ctr"/>
        <c:lblOffset val="100"/>
        <c:noMultiLvlLbl val="0"/>
      </c:catAx>
      <c:valAx>
        <c:axId val="4154484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47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Balcerzak</c:v>
                </c:pt>
                <c:pt idx="7">
                  <c:v>Olewnik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Berlinki</c:v>
                </c:pt>
                <c:pt idx="13">
                  <c:v>Drodsed</c:v>
                </c:pt>
                <c:pt idx="14">
                  <c:v>Baroni</c:v>
                </c:pt>
                <c:pt idx="15">
                  <c:v>Kraina Mięsa</c:v>
                </c:pt>
                <c:pt idx="16">
                  <c:v>Deluxe</c:v>
                </c:pt>
                <c:pt idx="17">
                  <c:v>Drobimex</c:v>
                </c:pt>
                <c:pt idx="18">
                  <c:v>Mazury Ełk</c:v>
                </c:pt>
                <c:pt idx="19">
                  <c:v>Rzeźnik</c:v>
                </c:pt>
                <c:pt idx="20">
                  <c:v>Sokoliki</c:v>
                </c:pt>
                <c:pt idx="21">
                  <c:v>Dulano</c:v>
                </c:pt>
                <c:pt idx="22">
                  <c:v>Indykpol</c:v>
                </c:pt>
                <c:pt idx="23">
                  <c:v>Konspol</c:v>
                </c:pt>
                <c:pt idx="24">
                  <c:v>Nasze Smaki</c:v>
                </c:pt>
                <c:pt idx="25">
                  <c:v>Yano</c:v>
                </c:pt>
                <c:pt idx="26">
                  <c:v>Inne</c:v>
                </c:pt>
                <c:pt idx="27">
                  <c:v>nie znam żadnych</c:v>
                </c:pt>
              </c:strCache>
            </c:strRef>
          </c:cat>
          <c:val>
            <c:numRef>
              <c:f>Arkusz1!$B$2:$B$29</c:f>
              <c:numCache>
                <c:formatCode>0%</c:formatCode>
                <c:ptCount val="28"/>
                <c:pt idx="0">
                  <c:v>0.25</c:v>
                </c:pt>
                <c:pt idx="1">
                  <c:v>0.22</c:v>
                </c:pt>
                <c:pt idx="2">
                  <c:v>0.21</c:v>
                </c:pt>
                <c:pt idx="3">
                  <c:v>0.13</c:v>
                </c:pt>
                <c:pt idx="4">
                  <c:v>0.09</c:v>
                </c:pt>
                <c:pt idx="5">
                  <c:v>0.09</c:v>
                </c:pt>
                <c:pt idx="6">
                  <c:v>0.08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0.05</c:v>
                </c:pt>
                <c:pt idx="10">
                  <c:v>0.04</c:v>
                </c:pt>
                <c:pt idx="11">
                  <c:v>0.03</c:v>
                </c:pt>
                <c:pt idx="12">
                  <c:v>0.02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>
                  <c:v>0.1</c:v>
                </c:pt>
                <c:pt idx="27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69896"/>
        <c:axId val="370171072"/>
      </c:barChart>
      <c:catAx>
        <c:axId val="370169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171072"/>
        <c:crosses val="autoZero"/>
        <c:auto val="1"/>
        <c:lblAlgn val="ctr"/>
        <c:lblOffset val="100"/>
        <c:noMultiLvlLbl val="0"/>
      </c:catAx>
      <c:valAx>
        <c:axId val="370171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0169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0.49</c:v>
                </c:pt>
                <c:pt idx="1">
                  <c:v>0.2</c:v>
                </c:pt>
                <c:pt idx="2">
                  <c:v>0.15</c:v>
                </c:pt>
                <c:pt idx="3">
                  <c:v>0.18</c:v>
                </c:pt>
                <c:pt idx="4">
                  <c:v>0.15</c:v>
                </c:pt>
                <c:pt idx="5">
                  <c:v>0.14000000000000001</c:v>
                </c:pt>
                <c:pt idx="6">
                  <c:v>0.09</c:v>
                </c:pt>
                <c:pt idx="7">
                  <c:v>7.0000000000000007E-2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0.51</c:v>
                </c:pt>
                <c:pt idx="1">
                  <c:v>0.16</c:v>
                </c:pt>
                <c:pt idx="2">
                  <c:v>0.21</c:v>
                </c:pt>
                <c:pt idx="3">
                  <c:v>0.16</c:v>
                </c:pt>
                <c:pt idx="4">
                  <c:v>0.13</c:v>
                </c:pt>
                <c:pt idx="5">
                  <c:v>0.1</c:v>
                </c:pt>
                <c:pt idx="6">
                  <c:v>0.1</c:v>
                </c:pt>
                <c:pt idx="7">
                  <c:v>0.11</c:v>
                </c:pt>
                <c:pt idx="8">
                  <c:v>0.08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0.53</c:v>
                </c:pt>
                <c:pt idx="1">
                  <c:v>0.21</c:v>
                </c:pt>
                <c:pt idx="2">
                  <c:v>0.21</c:v>
                </c:pt>
                <c:pt idx="3">
                  <c:v>0.19</c:v>
                </c:pt>
                <c:pt idx="4">
                  <c:v>0.19</c:v>
                </c:pt>
                <c:pt idx="5">
                  <c:v>0.12</c:v>
                </c:pt>
                <c:pt idx="6">
                  <c:v>0.12</c:v>
                </c:pt>
                <c:pt idx="7">
                  <c:v>0.1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0.53</c:v>
                </c:pt>
                <c:pt idx="1">
                  <c:v>0.22</c:v>
                </c:pt>
                <c:pt idx="2">
                  <c:v>0.2</c:v>
                </c:pt>
                <c:pt idx="3">
                  <c:v>0.18</c:v>
                </c:pt>
                <c:pt idx="4">
                  <c:v>0.19</c:v>
                </c:pt>
                <c:pt idx="5">
                  <c:v>0.14000000000000001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55104"/>
        <c:axId val="415452752"/>
      </c:barChart>
      <c:catAx>
        <c:axId val="415455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52752"/>
        <c:crosses val="autoZero"/>
        <c:auto val="1"/>
        <c:lblAlgn val="ctr"/>
        <c:lblOffset val="100"/>
        <c:noMultiLvlLbl val="0"/>
      </c:catAx>
      <c:valAx>
        <c:axId val="4154527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55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5F5-4EC7-B0D6-86AED4A96F3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0.72</c:v>
                </c:pt>
                <c:pt idx="1">
                  <c:v>0.62</c:v>
                </c:pt>
                <c:pt idx="2">
                  <c:v>0.55000000000000004</c:v>
                </c:pt>
                <c:pt idx="3">
                  <c:v>0.68</c:v>
                </c:pt>
                <c:pt idx="4">
                  <c:v>0.47</c:v>
                </c:pt>
                <c:pt idx="5">
                  <c:v>0.47</c:v>
                </c:pt>
                <c:pt idx="6">
                  <c:v>0.51</c:v>
                </c:pt>
                <c:pt idx="7">
                  <c:v>0.53</c:v>
                </c:pt>
                <c:pt idx="8">
                  <c:v>0.49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</c:v>
                </c:pt>
                <c:pt idx="1">
                  <c:v>0.63</c:v>
                </c:pt>
                <c:pt idx="2">
                  <c:v>0.6</c:v>
                </c:pt>
                <c:pt idx="3">
                  <c:v>0.64</c:v>
                </c:pt>
                <c:pt idx="4">
                  <c:v>0.4</c:v>
                </c:pt>
                <c:pt idx="5">
                  <c:v>0.46</c:v>
                </c:pt>
                <c:pt idx="6">
                  <c:v>0.53</c:v>
                </c:pt>
                <c:pt idx="7">
                  <c:v>0.49</c:v>
                </c:pt>
                <c:pt idx="8">
                  <c:v>0.43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</c:v>
                </c:pt>
                <c:pt idx="1">
                  <c:v>0.68</c:v>
                </c:pt>
                <c:pt idx="2">
                  <c:v>0.6</c:v>
                </c:pt>
                <c:pt idx="3">
                  <c:v>0.66</c:v>
                </c:pt>
                <c:pt idx="4">
                  <c:v>0.55000000000000004</c:v>
                </c:pt>
                <c:pt idx="5">
                  <c:v>0.48</c:v>
                </c:pt>
                <c:pt idx="6">
                  <c:v>0.6</c:v>
                </c:pt>
                <c:pt idx="7">
                  <c:v>0.5</c:v>
                </c:pt>
                <c:pt idx="8">
                  <c:v>0.45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Pikok</c:v>
                </c:pt>
                <c:pt idx="5">
                  <c:v>Krakus</c:v>
                </c:pt>
                <c:pt idx="6">
                  <c:v>Jedynki</c:v>
                </c:pt>
                <c:pt idx="7">
                  <c:v>Sokoliki</c:v>
                </c:pt>
                <c:pt idx="8">
                  <c:v>Kraina Wędlin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0.78</c:v>
                </c:pt>
                <c:pt idx="1">
                  <c:v>0.63</c:v>
                </c:pt>
                <c:pt idx="2">
                  <c:v>0.59</c:v>
                </c:pt>
                <c:pt idx="3">
                  <c:v>0.7</c:v>
                </c:pt>
                <c:pt idx="4">
                  <c:v>0.49</c:v>
                </c:pt>
                <c:pt idx="5">
                  <c:v>0.53</c:v>
                </c:pt>
                <c:pt idx="6">
                  <c:v>0.61</c:v>
                </c:pt>
                <c:pt idx="7">
                  <c:v>0.46</c:v>
                </c:pt>
                <c:pt idx="8">
                  <c:v>0.46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396696"/>
        <c:axId val="415394736"/>
      </c:barChart>
      <c:catAx>
        <c:axId val="415396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394736"/>
        <c:crosses val="autoZero"/>
        <c:auto val="1"/>
        <c:lblAlgn val="ctr"/>
        <c:lblOffset val="100"/>
        <c:noMultiLvlLbl val="0"/>
      </c:catAx>
      <c:valAx>
        <c:axId val="415394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39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36680"/>
        <c:axId val="415453144"/>
      </c:barChart>
      <c:catAx>
        <c:axId val="4154366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53144"/>
        <c:crosses val="autoZero"/>
        <c:auto val="1"/>
        <c:lblAlgn val="ctr"/>
        <c:lblOffset val="100"/>
        <c:noMultiLvlLbl val="0"/>
      </c:catAx>
      <c:valAx>
        <c:axId val="4154531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36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Jedynki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Duda</c:v>
                </c:pt>
                <c:pt idx="13">
                  <c:v>Olewnik</c:v>
                </c:pt>
                <c:pt idx="14">
                  <c:v>Henryk Kania</c:v>
                </c:pt>
                <c:pt idx="15">
                  <c:v>Drobimex</c:v>
                </c:pt>
                <c:pt idx="16">
                  <c:v>Goodvalley</c:v>
                </c:pt>
                <c:pt idx="17">
                  <c:v>Balcerzak</c:v>
                </c:pt>
                <c:pt idx="18">
                  <c:v>Drosed</c:v>
                </c:pt>
                <c:pt idx="19">
                  <c:v>Nasze Smaki</c:v>
                </c:pt>
                <c:pt idx="20">
                  <c:v>Konspol</c:v>
                </c:pt>
                <c:pt idx="21">
                  <c:v>Madej Wróbel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Dulano</c:v>
                </c:pt>
                <c:pt idx="26">
                  <c:v>Mazury Ełk</c:v>
                </c:pt>
                <c:pt idx="27">
                  <c:v>Żadna z powyższych</c:v>
                </c:pt>
              </c:strCache>
            </c:strRef>
          </c:cat>
          <c:val>
            <c:numRef>
              <c:f>Arkusz1!$B$2:$B$29</c:f>
              <c:numCache>
                <c:formatCode>0%</c:formatCode>
                <c:ptCount val="28"/>
                <c:pt idx="0">
                  <c:v>0.56999999999999995</c:v>
                </c:pt>
                <c:pt idx="1">
                  <c:v>0.43</c:v>
                </c:pt>
                <c:pt idx="2">
                  <c:v>0.37</c:v>
                </c:pt>
                <c:pt idx="3">
                  <c:v>0.35</c:v>
                </c:pt>
                <c:pt idx="4">
                  <c:v>0.31</c:v>
                </c:pt>
                <c:pt idx="5">
                  <c:v>0.3</c:v>
                </c:pt>
                <c:pt idx="6">
                  <c:v>0.28000000000000003</c:v>
                </c:pt>
                <c:pt idx="7">
                  <c:v>0.27</c:v>
                </c:pt>
                <c:pt idx="8">
                  <c:v>0.23</c:v>
                </c:pt>
                <c:pt idx="9">
                  <c:v>0.2</c:v>
                </c:pt>
                <c:pt idx="10">
                  <c:v>0.18</c:v>
                </c:pt>
                <c:pt idx="11">
                  <c:v>0.1</c:v>
                </c:pt>
                <c:pt idx="12">
                  <c:v>0.09</c:v>
                </c:pt>
                <c:pt idx="13">
                  <c:v>0.09</c:v>
                </c:pt>
                <c:pt idx="14">
                  <c:v>0.08</c:v>
                </c:pt>
                <c:pt idx="15">
                  <c:v>7.0000000000000007E-2</c:v>
                </c:pt>
                <c:pt idx="16">
                  <c:v>7.0000000000000007E-2</c:v>
                </c:pt>
                <c:pt idx="17">
                  <c:v>7.0000000000000007E-2</c:v>
                </c:pt>
                <c:pt idx="18">
                  <c:v>7.0000000000000007E-2</c:v>
                </c:pt>
                <c:pt idx="19">
                  <c:v>0.06</c:v>
                </c:pt>
                <c:pt idx="20">
                  <c:v>0.05</c:v>
                </c:pt>
                <c:pt idx="21">
                  <c:v>0.05</c:v>
                </c:pt>
                <c:pt idx="22">
                  <c:v>0.02</c:v>
                </c:pt>
                <c:pt idx="23">
                  <c:v>0.01</c:v>
                </c:pt>
                <c:pt idx="24">
                  <c:v>0.01</c:v>
                </c:pt>
                <c:pt idx="25">
                  <c:v>0</c:v>
                </c:pt>
                <c:pt idx="26">
                  <c:v>0</c:v>
                </c:pt>
                <c:pt idx="27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38632"/>
        <c:axId val="411934712"/>
      </c:barChart>
      <c:catAx>
        <c:axId val="411938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34712"/>
        <c:crosses val="autoZero"/>
        <c:auto val="1"/>
        <c:lblAlgn val="ctr"/>
        <c:lblOffset val="100"/>
        <c:noMultiLvlLbl val="0"/>
      </c:catAx>
      <c:valAx>
        <c:axId val="4119347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38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Jedynki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Duda</c:v>
                </c:pt>
                <c:pt idx="13">
                  <c:v>Olewnik</c:v>
                </c:pt>
                <c:pt idx="14">
                  <c:v>Henryk Kania</c:v>
                </c:pt>
                <c:pt idx="15">
                  <c:v>Drobimex</c:v>
                </c:pt>
                <c:pt idx="16">
                  <c:v>Goodvalley</c:v>
                </c:pt>
                <c:pt idx="17">
                  <c:v>Balcerzak</c:v>
                </c:pt>
                <c:pt idx="18">
                  <c:v>Drosed</c:v>
                </c:pt>
                <c:pt idx="19">
                  <c:v>Nasze Smaki</c:v>
                </c:pt>
                <c:pt idx="20">
                  <c:v>Konspol</c:v>
                </c:pt>
                <c:pt idx="21">
                  <c:v>Madej Wróbel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Dulano</c:v>
                </c:pt>
                <c:pt idx="26">
                  <c:v>Mazury Ełk</c:v>
                </c:pt>
                <c:pt idx="27">
                  <c:v>Żadna z powyższych</c:v>
                </c:pt>
              </c:strCache>
            </c:strRef>
          </c:cat>
          <c:val>
            <c:numRef>
              <c:f>Arkusz1!$C$2:$C$29</c:f>
              <c:numCache>
                <c:formatCode>0%</c:formatCode>
                <c:ptCount val="28"/>
                <c:pt idx="0">
                  <c:v>0.4</c:v>
                </c:pt>
                <c:pt idx="1">
                  <c:v>0.15</c:v>
                </c:pt>
                <c:pt idx="2">
                  <c:v>0.18</c:v>
                </c:pt>
                <c:pt idx="3">
                  <c:v>0.17</c:v>
                </c:pt>
                <c:pt idx="4">
                  <c:v>0.18</c:v>
                </c:pt>
                <c:pt idx="5">
                  <c:v>0.19</c:v>
                </c:pt>
                <c:pt idx="6">
                  <c:v>0.06</c:v>
                </c:pt>
                <c:pt idx="7">
                  <c:v>0.1</c:v>
                </c:pt>
                <c:pt idx="8">
                  <c:v>0.11</c:v>
                </c:pt>
                <c:pt idx="9">
                  <c:v>0.05</c:v>
                </c:pt>
                <c:pt idx="10">
                  <c:v>0.06</c:v>
                </c:pt>
                <c:pt idx="11">
                  <c:v>0.02</c:v>
                </c:pt>
                <c:pt idx="12">
                  <c:v>0.03</c:v>
                </c:pt>
                <c:pt idx="13">
                  <c:v>0.01</c:v>
                </c:pt>
                <c:pt idx="14">
                  <c:v>0.02</c:v>
                </c:pt>
                <c:pt idx="15">
                  <c:v>0.03</c:v>
                </c:pt>
                <c:pt idx="16">
                  <c:v>0.04</c:v>
                </c:pt>
                <c:pt idx="17">
                  <c:v>0.01</c:v>
                </c:pt>
                <c:pt idx="18">
                  <c:v>0.03</c:v>
                </c:pt>
                <c:pt idx="19">
                  <c:v>0.02</c:v>
                </c:pt>
                <c:pt idx="20">
                  <c:v>0.02</c:v>
                </c:pt>
                <c:pt idx="21">
                  <c:v>0.01</c:v>
                </c:pt>
                <c:pt idx="22">
                  <c:v>0.02</c:v>
                </c:pt>
                <c:pt idx="23">
                  <c:v>0.01</c:v>
                </c:pt>
                <c:pt idx="24" formatCode="General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4352"/>
        <c:axId val="411959256"/>
      </c:barChart>
      <c:catAx>
        <c:axId val="411964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59256"/>
        <c:crosses val="autoZero"/>
        <c:auto val="1"/>
        <c:lblAlgn val="ctr"/>
        <c:lblOffset val="100"/>
        <c:noMultiLvlLbl val="0"/>
      </c:catAx>
      <c:valAx>
        <c:axId val="4119592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4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Jedynki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Duda</c:v>
                </c:pt>
                <c:pt idx="13">
                  <c:v>Olewnik</c:v>
                </c:pt>
                <c:pt idx="14">
                  <c:v>Henryk Kania</c:v>
                </c:pt>
                <c:pt idx="15">
                  <c:v>Drobimex</c:v>
                </c:pt>
                <c:pt idx="16">
                  <c:v>Goodvalley</c:v>
                </c:pt>
                <c:pt idx="17">
                  <c:v>Balcerzak</c:v>
                </c:pt>
                <c:pt idx="18">
                  <c:v>Drosed</c:v>
                </c:pt>
                <c:pt idx="19">
                  <c:v>Nasze Smaki</c:v>
                </c:pt>
                <c:pt idx="20">
                  <c:v>Konspol</c:v>
                </c:pt>
                <c:pt idx="21">
                  <c:v>Madej Wróbel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Dulano</c:v>
                </c:pt>
                <c:pt idx="26">
                  <c:v>Mazury Ełk</c:v>
                </c:pt>
                <c:pt idx="27">
                  <c:v>Żadna z powyższych</c:v>
                </c:pt>
              </c:strCache>
            </c:strRef>
          </c:cat>
          <c:val>
            <c:numRef>
              <c:f>Arkusz1!$E$2:$E$29</c:f>
              <c:numCache>
                <c:formatCode>0%</c:formatCode>
                <c:ptCount val="28"/>
                <c:pt idx="0">
                  <c:v>0.28999999999999998</c:v>
                </c:pt>
                <c:pt idx="1">
                  <c:v>0.04</c:v>
                </c:pt>
                <c:pt idx="2">
                  <c:v>0.05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0.09</c:v>
                </c:pt>
                <c:pt idx="6">
                  <c:v>0.01</c:v>
                </c:pt>
                <c:pt idx="7">
                  <c:v>0.03</c:v>
                </c:pt>
                <c:pt idx="8">
                  <c:v>0.04</c:v>
                </c:pt>
                <c:pt idx="9">
                  <c:v>0.02</c:v>
                </c:pt>
                <c:pt idx="10">
                  <c:v>0.02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0.03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9448"/>
        <c:axId val="411969840"/>
      </c:barChart>
      <c:catAx>
        <c:axId val="411969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69840"/>
        <c:crosses val="autoZero"/>
        <c:auto val="1"/>
        <c:lblAlgn val="ctr"/>
        <c:lblOffset val="100"/>
        <c:noMultiLvlLbl val="0"/>
      </c:catAx>
      <c:valAx>
        <c:axId val="411969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9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Wedlin</c:v>
                </c:pt>
                <c:pt idx="6">
                  <c:v>Jedynki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  <c:pt idx="10">
                  <c:v>JBB</c:v>
                </c:pt>
                <c:pt idx="11">
                  <c:v>Piratki</c:v>
                </c:pt>
                <c:pt idx="12">
                  <c:v>Duda</c:v>
                </c:pt>
                <c:pt idx="13">
                  <c:v>Olewnik</c:v>
                </c:pt>
                <c:pt idx="14">
                  <c:v>Henryk Kania</c:v>
                </c:pt>
                <c:pt idx="15">
                  <c:v>Drobimex</c:v>
                </c:pt>
                <c:pt idx="16">
                  <c:v>Goodvalley</c:v>
                </c:pt>
                <c:pt idx="17">
                  <c:v>Balcerzak</c:v>
                </c:pt>
                <c:pt idx="18">
                  <c:v>Drosed</c:v>
                </c:pt>
                <c:pt idx="19">
                  <c:v>Nasze Smaki</c:v>
                </c:pt>
                <c:pt idx="20">
                  <c:v>Konspol</c:v>
                </c:pt>
                <c:pt idx="21">
                  <c:v>Madej Wróbel</c:v>
                </c:pt>
                <c:pt idx="22">
                  <c:v>Inna</c:v>
                </c:pt>
                <c:pt idx="23">
                  <c:v>Baroni</c:v>
                </c:pt>
                <c:pt idx="24">
                  <c:v>Yano</c:v>
                </c:pt>
                <c:pt idx="25">
                  <c:v>Dulano</c:v>
                </c:pt>
                <c:pt idx="26">
                  <c:v>Mazury Ełk</c:v>
                </c:pt>
                <c:pt idx="27">
                  <c:v>Żadna z powyższych</c:v>
                </c:pt>
              </c:strCache>
            </c:strRef>
          </c:cat>
          <c:val>
            <c:numRef>
              <c:f>Arkusz1!$D$2:$D$29</c:f>
              <c:numCache>
                <c:formatCode>0%</c:formatCode>
                <c:ptCount val="28"/>
                <c:pt idx="0">
                  <c:v>0.34</c:v>
                </c:pt>
                <c:pt idx="1">
                  <c:v>0.1</c:v>
                </c:pt>
                <c:pt idx="2">
                  <c:v>0.1</c:v>
                </c:pt>
                <c:pt idx="3">
                  <c:v>0.11</c:v>
                </c:pt>
                <c:pt idx="4">
                  <c:v>0.12</c:v>
                </c:pt>
                <c:pt idx="5">
                  <c:v>0.15</c:v>
                </c:pt>
                <c:pt idx="6">
                  <c:v>0.04</c:v>
                </c:pt>
                <c:pt idx="7">
                  <c:v>0.06</c:v>
                </c:pt>
                <c:pt idx="8">
                  <c:v>0.09</c:v>
                </c:pt>
                <c:pt idx="9">
                  <c:v>0.04</c:v>
                </c:pt>
                <c:pt idx="10">
                  <c:v>0.04</c:v>
                </c:pt>
                <c:pt idx="11">
                  <c:v>0.01</c:v>
                </c:pt>
                <c:pt idx="12">
                  <c:v>0.03</c:v>
                </c:pt>
                <c:pt idx="13">
                  <c:v>0.01</c:v>
                </c:pt>
                <c:pt idx="14">
                  <c:v>0</c:v>
                </c:pt>
                <c:pt idx="15">
                  <c:v>0.03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0.02</c:v>
                </c:pt>
                <c:pt idx="23">
                  <c:v>0.01</c:v>
                </c:pt>
                <c:pt idx="24" formatCode="General">
                  <c:v>0</c:v>
                </c:pt>
                <c:pt idx="25">
                  <c:v>0</c:v>
                </c:pt>
                <c:pt idx="26" formatCode="General">
                  <c:v>0</c:v>
                </c:pt>
                <c:pt idx="27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0824"/>
        <c:axId val="411969056"/>
      </c:barChart>
      <c:catAx>
        <c:axId val="411960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69056"/>
        <c:crosses val="autoZero"/>
        <c:auto val="1"/>
        <c:lblAlgn val="ctr"/>
        <c:lblOffset val="100"/>
        <c:noMultiLvlLbl val="0"/>
      </c:catAx>
      <c:valAx>
        <c:axId val="4119690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0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F73-4663-BDBA-4A64E6F7D43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0.43</c:v>
                </c:pt>
                <c:pt idx="2">
                  <c:v>0.37</c:v>
                </c:pt>
                <c:pt idx="3">
                  <c:v>0.35</c:v>
                </c:pt>
                <c:pt idx="4">
                  <c:v>0.31</c:v>
                </c:pt>
                <c:pt idx="5">
                  <c:v>0.28000000000000003</c:v>
                </c:pt>
                <c:pt idx="6">
                  <c:v>0.3</c:v>
                </c:pt>
                <c:pt idx="7">
                  <c:v>0.27</c:v>
                </c:pt>
                <c:pt idx="8">
                  <c:v>0.23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0.68</c:v>
                </c:pt>
                <c:pt idx="1">
                  <c:v>0.4</c:v>
                </c:pt>
                <c:pt idx="2">
                  <c:v>0.34</c:v>
                </c:pt>
                <c:pt idx="3">
                  <c:v>0.36</c:v>
                </c:pt>
                <c:pt idx="4">
                  <c:v>0.23</c:v>
                </c:pt>
                <c:pt idx="5">
                  <c:v>0.3</c:v>
                </c:pt>
                <c:pt idx="6">
                  <c:v>0.25</c:v>
                </c:pt>
                <c:pt idx="7">
                  <c:v>0.23</c:v>
                </c:pt>
                <c:pt idx="8">
                  <c:v>0.27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0.68</c:v>
                </c:pt>
                <c:pt idx="1">
                  <c:v>0.45</c:v>
                </c:pt>
                <c:pt idx="2">
                  <c:v>0.45</c:v>
                </c:pt>
                <c:pt idx="3">
                  <c:v>0.34</c:v>
                </c:pt>
                <c:pt idx="4">
                  <c:v>0.39</c:v>
                </c:pt>
                <c:pt idx="5">
                  <c:v>0.32</c:v>
                </c:pt>
                <c:pt idx="6">
                  <c:v>0.27</c:v>
                </c:pt>
                <c:pt idx="7">
                  <c:v>0.25</c:v>
                </c:pt>
                <c:pt idx="8">
                  <c:v>0.28999999999999998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0.65</c:v>
                </c:pt>
                <c:pt idx="1">
                  <c:v>0.42</c:v>
                </c:pt>
                <c:pt idx="2">
                  <c:v>0.39</c:v>
                </c:pt>
                <c:pt idx="3">
                  <c:v>0.35</c:v>
                </c:pt>
                <c:pt idx="4">
                  <c:v>0.34</c:v>
                </c:pt>
                <c:pt idx="5">
                  <c:v>0.33</c:v>
                </c:pt>
                <c:pt idx="6">
                  <c:v>0.28000000000000003</c:v>
                </c:pt>
                <c:pt idx="7">
                  <c:v>0.28000000000000003</c:v>
                </c:pt>
                <c:pt idx="8">
                  <c:v>0.21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9040"/>
        <c:axId val="409913160"/>
      </c:barChart>
      <c:catAx>
        <c:axId val="409919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13160"/>
        <c:crosses val="autoZero"/>
        <c:auto val="1"/>
        <c:lblAlgn val="ctr"/>
        <c:lblOffset val="100"/>
        <c:noMultiLvlLbl val="0"/>
      </c:catAx>
      <c:valAx>
        <c:axId val="4099131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9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719-491F-97F9-7AF0E6A3684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0.15</c:v>
                </c:pt>
                <c:pt idx="2">
                  <c:v>0.18</c:v>
                </c:pt>
                <c:pt idx="3">
                  <c:v>0.17</c:v>
                </c:pt>
                <c:pt idx="4">
                  <c:v>0.18</c:v>
                </c:pt>
                <c:pt idx="5">
                  <c:v>0.06</c:v>
                </c:pt>
                <c:pt idx="6">
                  <c:v>0.19</c:v>
                </c:pt>
                <c:pt idx="7">
                  <c:v>0.1</c:v>
                </c:pt>
                <c:pt idx="8">
                  <c:v>0.11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0.46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0.18</c:v>
                </c:pt>
                <c:pt idx="4">
                  <c:v>0.14000000000000001</c:v>
                </c:pt>
                <c:pt idx="5">
                  <c:v>0.08</c:v>
                </c:pt>
                <c:pt idx="6">
                  <c:v>0.15</c:v>
                </c:pt>
                <c:pt idx="7">
                  <c:v>7.0000000000000007E-2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0.47</c:v>
                </c:pt>
                <c:pt idx="1">
                  <c:v>0.16</c:v>
                </c:pt>
                <c:pt idx="2">
                  <c:v>0.19</c:v>
                </c:pt>
                <c:pt idx="3">
                  <c:v>0.16</c:v>
                </c:pt>
                <c:pt idx="4">
                  <c:v>0.23</c:v>
                </c:pt>
                <c:pt idx="5">
                  <c:v>0.08</c:v>
                </c:pt>
                <c:pt idx="6">
                  <c:v>0.14000000000000001</c:v>
                </c:pt>
                <c:pt idx="7">
                  <c:v>0.1</c:v>
                </c:pt>
                <c:pt idx="8">
                  <c:v>0.12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</c:v>
                </c:pt>
                <c:pt idx="1">
                  <c:v>0.17</c:v>
                </c:pt>
                <c:pt idx="2">
                  <c:v>0.18</c:v>
                </c:pt>
                <c:pt idx="3">
                  <c:v>0.17</c:v>
                </c:pt>
                <c:pt idx="4">
                  <c:v>0.18</c:v>
                </c:pt>
                <c:pt idx="5">
                  <c:v>0.08</c:v>
                </c:pt>
                <c:pt idx="6">
                  <c:v>0.13</c:v>
                </c:pt>
                <c:pt idx="7">
                  <c:v>0.1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9432"/>
        <c:axId val="409921784"/>
      </c:barChart>
      <c:catAx>
        <c:axId val="409919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21784"/>
        <c:crosses val="autoZero"/>
        <c:auto val="1"/>
        <c:lblAlgn val="ctr"/>
        <c:lblOffset val="100"/>
        <c:noMultiLvlLbl val="0"/>
      </c:catAx>
      <c:valAx>
        <c:axId val="4099217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9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ED9-4FAC-A327-1A660BFDFF51}"/>
                </c:ext>
              </c:extLst>
            </c:dLbl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ED9-4FAC-A327-1A660BFDFF5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0.1</c:v>
                </c:pt>
                <c:pt idx="3">
                  <c:v>0.11</c:v>
                </c:pt>
                <c:pt idx="4">
                  <c:v>0.12</c:v>
                </c:pt>
                <c:pt idx="5">
                  <c:v>0.04</c:v>
                </c:pt>
                <c:pt idx="6">
                  <c:v>0.15</c:v>
                </c:pt>
                <c:pt idx="7">
                  <c:v>0.06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0.08</c:v>
                </c:pt>
                <c:pt idx="2">
                  <c:v>0.08</c:v>
                </c:pt>
                <c:pt idx="3">
                  <c:v>0.12</c:v>
                </c:pt>
                <c:pt idx="4">
                  <c:v>0.11</c:v>
                </c:pt>
                <c:pt idx="5">
                  <c:v>0.04</c:v>
                </c:pt>
                <c:pt idx="6">
                  <c:v>0.12</c:v>
                </c:pt>
                <c:pt idx="7">
                  <c:v>0.05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0.12</c:v>
                </c:pt>
                <c:pt idx="4">
                  <c:v>0.16</c:v>
                </c:pt>
                <c:pt idx="5">
                  <c:v>0.03</c:v>
                </c:pt>
                <c:pt idx="6">
                  <c:v>0.09</c:v>
                </c:pt>
                <c:pt idx="7">
                  <c:v>0.05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0.11</c:v>
                </c:pt>
                <c:pt idx="2">
                  <c:v>0.09</c:v>
                </c:pt>
                <c:pt idx="3">
                  <c:v>0.11</c:v>
                </c:pt>
                <c:pt idx="4">
                  <c:v>0.14000000000000001</c:v>
                </c:pt>
                <c:pt idx="5">
                  <c:v>0.04</c:v>
                </c:pt>
                <c:pt idx="6">
                  <c:v>0.09</c:v>
                </c:pt>
                <c:pt idx="7">
                  <c:v>0.08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36056"/>
        <c:axId val="411237232"/>
      </c:barChart>
      <c:catAx>
        <c:axId val="411236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37232"/>
        <c:crosses val="autoZero"/>
        <c:auto val="1"/>
        <c:lblAlgn val="ctr"/>
        <c:lblOffset val="100"/>
        <c:noMultiLvlLbl val="0"/>
      </c:catAx>
      <c:valAx>
        <c:axId val="4112372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36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Balcerzak</c:v>
                </c:pt>
                <c:pt idx="7">
                  <c:v>Olewnik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Henryk Kania</c:v>
                </c:pt>
                <c:pt idx="12">
                  <c:v>Berlinki</c:v>
                </c:pt>
                <c:pt idx="13">
                  <c:v>Drodsed</c:v>
                </c:pt>
                <c:pt idx="14">
                  <c:v>Baroni</c:v>
                </c:pt>
                <c:pt idx="15">
                  <c:v>Kraina Mięsa</c:v>
                </c:pt>
                <c:pt idx="16">
                  <c:v>Deluxe</c:v>
                </c:pt>
                <c:pt idx="17">
                  <c:v>Drobimex</c:v>
                </c:pt>
                <c:pt idx="18">
                  <c:v>Mazury Ełk</c:v>
                </c:pt>
                <c:pt idx="19">
                  <c:v>Rzeźnik</c:v>
                </c:pt>
                <c:pt idx="20">
                  <c:v>Sokoliki</c:v>
                </c:pt>
                <c:pt idx="21">
                  <c:v>Dulano</c:v>
                </c:pt>
                <c:pt idx="22">
                  <c:v>Indykpol</c:v>
                </c:pt>
                <c:pt idx="23">
                  <c:v>Konspol</c:v>
                </c:pt>
                <c:pt idx="24">
                  <c:v>Nasze Smaki</c:v>
                </c:pt>
                <c:pt idx="25">
                  <c:v>Yano</c:v>
                </c:pt>
                <c:pt idx="26">
                  <c:v>Inne</c:v>
                </c:pt>
                <c:pt idx="27">
                  <c:v>nie znam żadnych</c:v>
                </c:pt>
              </c:strCache>
            </c:strRef>
          </c:cat>
          <c:val>
            <c:numRef>
              <c:f>Arkusz1!$D$2:$D$29</c:f>
              <c:numCache>
                <c:formatCode>###0%</c:formatCode>
                <c:ptCount val="28"/>
                <c:pt idx="0">
                  <c:v>0.7</c:v>
                </c:pt>
                <c:pt idx="1">
                  <c:v>0.68</c:v>
                </c:pt>
                <c:pt idx="2">
                  <c:v>0.75</c:v>
                </c:pt>
                <c:pt idx="3">
                  <c:v>0.67</c:v>
                </c:pt>
                <c:pt idx="4">
                  <c:v>0.55000000000000004</c:v>
                </c:pt>
                <c:pt idx="5">
                  <c:v>0.41</c:v>
                </c:pt>
                <c:pt idx="6">
                  <c:v>0.4</c:v>
                </c:pt>
                <c:pt idx="7">
                  <c:v>0.36</c:v>
                </c:pt>
                <c:pt idx="8">
                  <c:v>0.47</c:v>
                </c:pt>
                <c:pt idx="9">
                  <c:v>0.38</c:v>
                </c:pt>
                <c:pt idx="10">
                  <c:v>0.39</c:v>
                </c:pt>
                <c:pt idx="11">
                  <c:v>0.47</c:v>
                </c:pt>
                <c:pt idx="12">
                  <c:v>0</c:v>
                </c:pt>
                <c:pt idx="13">
                  <c:v>0.22</c:v>
                </c:pt>
                <c:pt idx="14">
                  <c:v>0.06</c:v>
                </c:pt>
                <c:pt idx="15">
                  <c:v>0</c:v>
                </c:pt>
                <c:pt idx="16">
                  <c:v>0.12</c:v>
                </c:pt>
                <c:pt idx="17">
                  <c:v>0.11</c:v>
                </c:pt>
                <c:pt idx="18">
                  <c:v>0.02</c:v>
                </c:pt>
                <c:pt idx="19">
                  <c:v>0</c:v>
                </c:pt>
                <c:pt idx="20">
                  <c:v>0</c:v>
                </c:pt>
                <c:pt idx="21">
                  <c:v>0.08</c:v>
                </c:pt>
                <c:pt idx="22">
                  <c:v>0.44</c:v>
                </c:pt>
                <c:pt idx="23" formatCode="0%">
                  <c:v>0.2</c:v>
                </c:pt>
                <c:pt idx="24" formatCode="0%">
                  <c:v>0.17</c:v>
                </c:pt>
                <c:pt idx="25" formatCode="0%">
                  <c:v>7.0000000000000007E-2</c:v>
                </c:pt>
                <c:pt idx="26" formatCode="0%">
                  <c:v>0.03</c:v>
                </c:pt>
                <c:pt idx="27" formatCode="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72640"/>
        <c:axId val="370172248"/>
      </c:barChart>
      <c:catAx>
        <c:axId val="370172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172248"/>
        <c:crosses val="autoZero"/>
        <c:auto val="1"/>
        <c:lblAlgn val="ctr"/>
        <c:lblOffset val="100"/>
        <c:noMultiLvlLbl val="0"/>
      </c:catAx>
      <c:valAx>
        <c:axId val="37017224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70172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889-4F26-82DF-31AED361442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0.04</c:v>
                </c:pt>
                <c:pt idx="2">
                  <c:v>0.05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0.01</c:v>
                </c:pt>
                <c:pt idx="6">
                  <c:v>0.09</c:v>
                </c:pt>
                <c:pt idx="7">
                  <c:v>0.03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0.06</c:v>
                </c:pt>
                <c:pt idx="2">
                  <c:v>0.05</c:v>
                </c:pt>
                <c:pt idx="3">
                  <c:v>0.08</c:v>
                </c:pt>
                <c:pt idx="4">
                  <c:v>7.0000000000000007E-2</c:v>
                </c:pt>
                <c:pt idx="5">
                  <c:v>0.02</c:v>
                </c:pt>
                <c:pt idx="6">
                  <c:v>0.09</c:v>
                </c:pt>
                <c:pt idx="7">
                  <c:v>0.02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</c:v>
                </c:pt>
                <c:pt idx="1">
                  <c:v>0.02</c:v>
                </c:pt>
                <c:pt idx="2">
                  <c:v>0.06</c:v>
                </c:pt>
                <c:pt idx="3">
                  <c:v>7.0000000000000007E-2</c:v>
                </c:pt>
                <c:pt idx="4">
                  <c:v>0.1</c:v>
                </c:pt>
                <c:pt idx="5">
                  <c:v>0.01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Morliny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Jedynki</c:v>
                </c:pt>
                <c:pt idx="6">
                  <c:v>Kraina Wedlin</c:v>
                </c:pt>
                <c:pt idx="7">
                  <c:v>Krakus</c:v>
                </c:pt>
                <c:pt idx="8">
                  <c:v>Sokoliki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0.08</c:v>
                </c:pt>
                <c:pt idx="2">
                  <c:v>0.06</c:v>
                </c:pt>
                <c:pt idx="3">
                  <c:v>0.08</c:v>
                </c:pt>
                <c:pt idx="4">
                  <c:v>0.09</c:v>
                </c:pt>
                <c:pt idx="5">
                  <c:v>0.01</c:v>
                </c:pt>
                <c:pt idx="6">
                  <c:v>0.06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36448"/>
        <c:axId val="411234880"/>
      </c:barChart>
      <c:catAx>
        <c:axId val="411236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34880"/>
        <c:crosses val="autoZero"/>
        <c:auto val="1"/>
        <c:lblAlgn val="ctr"/>
        <c:lblOffset val="100"/>
        <c:noMultiLvlLbl val="0"/>
      </c:catAx>
      <c:valAx>
        <c:axId val="4112348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36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23120"/>
        <c:axId val="411229784"/>
      </c:barChart>
      <c:catAx>
        <c:axId val="4112231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229784"/>
        <c:crosses val="autoZero"/>
        <c:auto val="1"/>
        <c:lblAlgn val="ctr"/>
        <c:lblOffset val="100"/>
        <c:noMultiLvlLbl val="0"/>
      </c:catAx>
      <c:valAx>
        <c:axId val="411229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2231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Tarczyński</c:v>
                </c:pt>
                <c:pt idx="1">
                  <c:v>Sokołów</c:v>
                </c:pt>
                <c:pt idx="2">
                  <c:v>Berlinki</c:v>
                </c:pt>
                <c:pt idx="3">
                  <c:v>Pikok</c:v>
                </c:pt>
                <c:pt idx="4">
                  <c:v>Kraina Wedlin</c:v>
                </c:pt>
                <c:pt idx="5">
                  <c:v>Sokoliki</c:v>
                </c:pt>
                <c:pt idx="6">
                  <c:v>Morliny</c:v>
                </c:pt>
                <c:pt idx="7">
                  <c:v>Krakus</c:v>
                </c:pt>
                <c:pt idx="8">
                  <c:v>Inna</c:v>
                </c:pt>
                <c:pt idx="9">
                  <c:v>JBB</c:v>
                </c:pt>
                <c:pt idx="10">
                  <c:v>Drosed</c:v>
                </c:pt>
                <c:pt idx="11">
                  <c:v>Duda</c:v>
                </c:pt>
                <c:pt idx="12">
                  <c:v>Indykpol</c:v>
                </c:pt>
                <c:pt idx="13">
                  <c:v>Jedynki</c:v>
                </c:pt>
                <c:pt idx="14">
                  <c:v>Konspol</c:v>
                </c:pt>
                <c:pt idx="15">
                  <c:v>Piratki</c:v>
                </c:pt>
                <c:pt idx="16">
                  <c:v>Goodvalley</c:v>
                </c:pt>
                <c:pt idx="17">
                  <c:v>Nasze Smaki</c:v>
                </c:pt>
                <c:pt idx="18">
                  <c:v>Balcerzak</c:v>
                </c:pt>
                <c:pt idx="19">
                  <c:v>Baroni</c:v>
                </c:pt>
                <c:pt idx="20">
                  <c:v>Henryk Kania</c:v>
                </c:pt>
                <c:pt idx="21">
                  <c:v>Madej Wróbel</c:v>
                </c:pt>
                <c:pt idx="22">
                  <c:v>Olewnik</c:v>
                </c:pt>
                <c:pt idx="23">
                  <c:v>Drobimex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Arkusz1!$B$2:$B$29</c:f>
              <c:numCache>
                <c:formatCode>0%</c:formatCode>
                <c:ptCount val="28"/>
                <c:pt idx="0">
                  <c:v>0.08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66408"/>
        <c:axId val="449664448"/>
      </c:barChart>
      <c:catAx>
        <c:axId val="449666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64448"/>
        <c:crosses val="autoZero"/>
        <c:auto val="1"/>
        <c:lblAlgn val="ctr"/>
        <c:lblOffset val="100"/>
        <c:noMultiLvlLbl val="0"/>
      </c:catAx>
      <c:valAx>
        <c:axId val="4496644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66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Tarczyński</c:v>
                </c:pt>
                <c:pt idx="1">
                  <c:v>Sokołów</c:v>
                </c:pt>
                <c:pt idx="2">
                  <c:v>Berlinki</c:v>
                </c:pt>
                <c:pt idx="3">
                  <c:v>Pikok</c:v>
                </c:pt>
                <c:pt idx="4">
                  <c:v>Kraina Wedlin</c:v>
                </c:pt>
                <c:pt idx="5">
                  <c:v>Sokoliki</c:v>
                </c:pt>
                <c:pt idx="6">
                  <c:v>Morliny</c:v>
                </c:pt>
                <c:pt idx="7">
                  <c:v>Krakus</c:v>
                </c:pt>
                <c:pt idx="8">
                  <c:v>Inna</c:v>
                </c:pt>
                <c:pt idx="9">
                  <c:v>JBB</c:v>
                </c:pt>
                <c:pt idx="10">
                  <c:v>Drosed</c:v>
                </c:pt>
                <c:pt idx="11">
                  <c:v>Duda</c:v>
                </c:pt>
                <c:pt idx="12">
                  <c:v>Indykpol</c:v>
                </c:pt>
                <c:pt idx="13">
                  <c:v>Jedynki</c:v>
                </c:pt>
                <c:pt idx="14">
                  <c:v>Konspol</c:v>
                </c:pt>
                <c:pt idx="15">
                  <c:v>Piratki</c:v>
                </c:pt>
                <c:pt idx="16">
                  <c:v>Goodvalley</c:v>
                </c:pt>
                <c:pt idx="17">
                  <c:v>Nasze Smaki</c:v>
                </c:pt>
                <c:pt idx="18">
                  <c:v>Balcerzak</c:v>
                </c:pt>
                <c:pt idx="19">
                  <c:v>Baroni</c:v>
                </c:pt>
                <c:pt idx="20">
                  <c:v>Henryk Kania</c:v>
                </c:pt>
                <c:pt idx="21">
                  <c:v>Madej Wróbel</c:v>
                </c:pt>
                <c:pt idx="22">
                  <c:v>Olewnik</c:v>
                </c:pt>
                <c:pt idx="23">
                  <c:v>Drobimex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Arkusz1!$C$2:$C$29</c:f>
              <c:numCache>
                <c:formatCode>0%</c:formatCode>
                <c:ptCount val="28"/>
                <c:pt idx="0">
                  <c:v>0.1</c:v>
                </c:pt>
                <c:pt idx="1">
                  <c:v>0.09</c:v>
                </c:pt>
                <c:pt idx="2">
                  <c:v>0.31</c:v>
                </c:pt>
                <c:pt idx="3">
                  <c:v>0.09</c:v>
                </c:pt>
                <c:pt idx="4">
                  <c:v>0.11</c:v>
                </c:pt>
                <c:pt idx="5">
                  <c:v>0.08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0.03</c:v>
                </c:pt>
                <c:pt idx="13">
                  <c:v>0.03</c:v>
                </c:pt>
                <c:pt idx="14">
                  <c:v>0.01</c:v>
                </c:pt>
                <c:pt idx="15">
                  <c:v>0.01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0.02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75424"/>
        <c:axId val="449679736"/>
      </c:barChart>
      <c:catAx>
        <c:axId val="449675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79736"/>
        <c:crosses val="autoZero"/>
        <c:auto val="1"/>
        <c:lblAlgn val="ctr"/>
        <c:lblOffset val="100"/>
        <c:noMultiLvlLbl val="0"/>
      </c:catAx>
      <c:valAx>
        <c:axId val="4496797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75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Tarczyński</c:v>
                </c:pt>
                <c:pt idx="1">
                  <c:v>Sokołów</c:v>
                </c:pt>
                <c:pt idx="2">
                  <c:v>Berlinki</c:v>
                </c:pt>
                <c:pt idx="3">
                  <c:v>Pikok</c:v>
                </c:pt>
                <c:pt idx="4">
                  <c:v>Kraina Wedlin</c:v>
                </c:pt>
                <c:pt idx="5">
                  <c:v>Sokoliki</c:v>
                </c:pt>
                <c:pt idx="6">
                  <c:v>Morliny</c:v>
                </c:pt>
                <c:pt idx="7">
                  <c:v>Krakus</c:v>
                </c:pt>
                <c:pt idx="8">
                  <c:v>Inna</c:v>
                </c:pt>
                <c:pt idx="9">
                  <c:v>JBB</c:v>
                </c:pt>
                <c:pt idx="10">
                  <c:v>Drosed</c:v>
                </c:pt>
                <c:pt idx="11">
                  <c:v>Duda</c:v>
                </c:pt>
                <c:pt idx="12">
                  <c:v>Indykpol</c:v>
                </c:pt>
                <c:pt idx="13">
                  <c:v>Jedynki</c:v>
                </c:pt>
                <c:pt idx="14">
                  <c:v>Konspol</c:v>
                </c:pt>
                <c:pt idx="15">
                  <c:v>Piratki</c:v>
                </c:pt>
                <c:pt idx="16">
                  <c:v>Goodvalley</c:v>
                </c:pt>
                <c:pt idx="17">
                  <c:v>Nasze Smaki</c:v>
                </c:pt>
                <c:pt idx="18">
                  <c:v>Balcerzak</c:v>
                </c:pt>
                <c:pt idx="19">
                  <c:v>Baroni</c:v>
                </c:pt>
                <c:pt idx="20">
                  <c:v>Henryk Kania</c:v>
                </c:pt>
                <c:pt idx="21">
                  <c:v>Madej Wróbel</c:v>
                </c:pt>
                <c:pt idx="22">
                  <c:v>Olewnik</c:v>
                </c:pt>
                <c:pt idx="23">
                  <c:v>Drobimex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Arkusz1!$E$2:$E$29</c:f>
              <c:numCache>
                <c:formatCode>0%</c:formatCode>
                <c:ptCount val="28"/>
                <c:pt idx="0">
                  <c:v>0.02</c:v>
                </c:pt>
                <c:pt idx="1">
                  <c:v>0.03</c:v>
                </c:pt>
                <c:pt idx="2">
                  <c:v>0.05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  <c:pt idx="11">
                  <c:v>0.04</c:v>
                </c:pt>
                <c:pt idx="12">
                  <c:v>0.02</c:v>
                </c:pt>
                <c:pt idx="13">
                  <c:v>0.02</c:v>
                </c:pt>
                <c:pt idx="14">
                  <c:v>0.03</c:v>
                </c:pt>
                <c:pt idx="15">
                  <c:v>0.02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0.02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</c:v>
                </c:pt>
                <c:pt idx="26">
                  <c:v>0.01</c:v>
                </c:pt>
                <c:pt idx="27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55040"/>
        <c:axId val="449655432"/>
      </c:barChart>
      <c:catAx>
        <c:axId val="449655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55432"/>
        <c:crosses val="autoZero"/>
        <c:auto val="1"/>
        <c:lblAlgn val="ctr"/>
        <c:lblOffset val="100"/>
        <c:noMultiLvlLbl val="0"/>
      </c:catAx>
      <c:valAx>
        <c:axId val="4496554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55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Arkusz1!$A$2:$A$29</c:f>
              <c:strCache>
                <c:ptCount val="28"/>
                <c:pt idx="0">
                  <c:v>Tarczyński</c:v>
                </c:pt>
                <c:pt idx="1">
                  <c:v>Sokołów</c:v>
                </c:pt>
                <c:pt idx="2">
                  <c:v>Berlinki</c:v>
                </c:pt>
                <c:pt idx="3">
                  <c:v>Pikok</c:v>
                </c:pt>
                <c:pt idx="4">
                  <c:v>Kraina Wedlin</c:v>
                </c:pt>
                <c:pt idx="5">
                  <c:v>Sokoliki</c:v>
                </c:pt>
                <c:pt idx="6">
                  <c:v>Morliny</c:v>
                </c:pt>
                <c:pt idx="7">
                  <c:v>Krakus</c:v>
                </c:pt>
                <c:pt idx="8">
                  <c:v>Inna</c:v>
                </c:pt>
                <c:pt idx="9">
                  <c:v>JBB</c:v>
                </c:pt>
                <c:pt idx="10">
                  <c:v>Drosed</c:v>
                </c:pt>
                <c:pt idx="11">
                  <c:v>Duda</c:v>
                </c:pt>
                <c:pt idx="12">
                  <c:v>Indykpol</c:v>
                </c:pt>
                <c:pt idx="13">
                  <c:v>Jedynki</c:v>
                </c:pt>
                <c:pt idx="14">
                  <c:v>Konspol</c:v>
                </c:pt>
                <c:pt idx="15">
                  <c:v>Piratki</c:v>
                </c:pt>
                <c:pt idx="16">
                  <c:v>Goodvalley</c:v>
                </c:pt>
                <c:pt idx="17">
                  <c:v>Nasze Smaki</c:v>
                </c:pt>
                <c:pt idx="18">
                  <c:v>Balcerzak</c:v>
                </c:pt>
                <c:pt idx="19">
                  <c:v>Baroni</c:v>
                </c:pt>
                <c:pt idx="20">
                  <c:v>Henryk Kania</c:v>
                </c:pt>
                <c:pt idx="21">
                  <c:v>Madej Wróbel</c:v>
                </c:pt>
                <c:pt idx="22">
                  <c:v>Olewnik</c:v>
                </c:pt>
                <c:pt idx="23">
                  <c:v>Drobimex</c:v>
                </c:pt>
                <c:pt idx="24">
                  <c:v>Dulano</c:v>
                </c:pt>
                <c:pt idx="25">
                  <c:v>Mazury Ełk</c:v>
                </c:pt>
                <c:pt idx="26">
                  <c:v>Yano</c:v>
                </c:pt>
                <c:pt idx="27">
                  <c:v>Nie kupuję w ogóle</c:v>
                </c:pt>
              </c:strCache>
            </c:strRef>
          </c:cat>
          <c:val>
            <c:numRef>
              <c:f>Arkusz1!$D$2:$D$29</c:f>
              <c:numCache>
                <c:formatCode>0%</c:formatCode>
                <c:ptCount val="28"/>
                <c:pt idx="0">
                  <c:v>0.22</c:v>
                </c:pt>
                <c:pt idx="1">
                  <c:v>0.28000000000000003</c:v>
                </c:pt>
                <c:pt idx="2">
                  <c:v>0.25</c:v>
                </c:pt>
                <c:pt idx="3">
                  <c:v>0.15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0.28000000000000003</c:v>
                </c:pt>
                <c:pt idx="7">
                  <c:v>0.19</c:v>
                </c:pt>
                <c:pt idx="8">
                  <c:v>0.06</c:v>
                </c:pt>
                <c:pt idx="9">
                  <c:v>0.1</c:v>
                </c:pt>
                <c:pt idx="10">
                  <c:v>0.05</c:v>
                </c:pt>
                <c:pt idx="11">
                  <c:v>0.08</c:v>
                </c:pt>
                <c:pt idx="12">
                  <c:v>0.13</c:v>
                </c:pt>
                <c:pt idx="13">
                  <c:v>0.16</c:v>
                </c:pt>
                <c:pt idx="14">
                  <c:v>0.04</c:v>
                </c:pt>
                <c:pt idx="15">
                  <c:v>0.04</c:v>
                </c:pt>
                <c:pt idx="16">
                  <c:v>0.05</c:v>
                </c:pt>
                <c:pt idx="17">
                  <c:v>0.04</c:v>
                </c:pt>
                <c:pt idx="18">
                  <c:v>0.05</c:v>
                </c:pt>
                <c:pt idx="19">
                  <c:v>0</c:v>
                </c:pt>
                <c:pt idx="20">
                  <c:v>7.0000000000000007E-2</c:v>
                </c:pt>
                <c:pt idx="21">
                  <c:v>0.04</c:v>
                </c:pt>
                <c:pt idx="22">
                  <c:v>7.0000000000000007E-2</c:v>
                </c:pt>
                <c:pt idx="23">
                  <c:v>0.02</c:v>
                </c:pt>
                <c:pt idx="24">
                  <c:v>0</c:v>
                </c:pt>
                <c:pt idx="25">
                  <c:v>0.01</c:v>
                </c:pt>
                <c:pt idx="26">
                  <c:v>0</c:v>
                </c:pt>
                <c:pt idx="27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80912"/>
        <c:axId val="449679344"/>
      </c:barChart>
      <c:catAx>
        <c:axId val="449680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79344"/>
        <c:crosses val="autoZero"/>
        <c:auto val="1"/>
        <c:lblAlgn val="ctr"/>
        <c:lblOffset val="100"/>
        <c:noMultiLvlLbl val="0"/>
      </c:catAx>
      <c:valAx>
        <c:axId val="449679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80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39096"/>
        <c:axId val="530131256"/>
      </c:barChart>
      <c:catAx>
        <c:axId val="5301390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30131256"/>
        <c:crosses val="autoZero"/>
        <c:auto val="1"/>
        <c:lblAlgn val="ctr"/>
        <c:lblOffset val="100"/>
        <c:noMultiLvlLbl val="0"/>
      </c:catAx>
      <c:valAx>
        <c:axId val="5301312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30139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3F9-4C7E-AAFC-DEA9F05E0B9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7.0000000000000007E-2</c:v>
                </c:pt>
                <c:pt idx="1">
                  <c:v>0.08</c:v>
                </c:pt>
                <c:pt idx="2">
                  <c:v>0.08</c:v>
                </c:pt>
                <c:pt idx="3">
                  <c:v>0.06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0.06</c:v>
                </c:pt>
                <c:pt idx="2">
                  <c:v>0.06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</c:v>
                </c:pt>
                <c:pt idx="1">
                  <c:v>7.0000000000000007E-2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0.09</c:v>
                </c:pt>
                <c:pt idx="2">
                  <c:v>0.04</c:v>
                </c:pt>
                <c:pt idx="3">
                  <c:v>0.06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32432"/>
        <c:axId val="530133608"/>
      </c:barChart>
      <c:catAx>
        <c:axId val="530132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133608"/>
        <c:crosses val="autoZero"/>
        <c:auto val="1"/>
        <c:lblAlgn val="ctr"/>
        <c:lblOffset val="100"/>
        <c:noMultiLvlLbl val="0"/>
      </c:catAx>
      <c:valAx>
        <c:axId val="530133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132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987-4245-8E8D-B112243EF21C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987-4245-8E8D-B112243EF21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0.09</c:v>
                </c:pt>
                <c:pt idx="2">
                  <c:v>0.1</c:v>
                </c:pt>
                <c:pt idx="3">
                  <c:v>0.09</c:v>
                </c:pt>
                <c:pt idx="4">
                  <c:v>0.11</c:v>
                </c:pt>
                <c:pt idx="5">
                  <c:v>0.06</c:v>
                </c:pt>
                <c:pt idx="6">
                  <c:v>0.03</c:v>
                </c:pt>
                <c:pt idx="7">
                  <c:v>0.08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0.31</c:v>
                </c:pt>
                <c:pt idx="1">
                  <c:v>0.06</c:v>
                </c:pt>
                <c:pt idx="2">
                  <c:v>0.09</c:v>
                </c:pt>
                <c:pt idx="3">
                  <c:v>0.09</c:v>
                </c:pt>
                <c:pt idx="4">
                  <c:v>0.08</c:v>
                </c:pt>
                <c:pt idx="5">
                  <c:v>7.0000000000000007E-2</c:v>
                </c:pt>
                <c:pt idx="6">
                  <c:v>7.0000000000000007E-2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0.1</c:v>
                </c:pt>
                <c:pt idx="2">
                  <c:v>0.1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0.12</c:v>
                </c:pt>
                <c:pt idx="4">
                  <c:v>0.06</c:v>
                </c:pt>
                <c:pt idx="5">
                  <c:v>0.09</c:v>
                </c:pt>
                <c:pt idx="6">
                  <c:v>0.06</c:v>
                </c:pt>
                <c:pt idx="7">
                  <c:v>0.04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39880"/>
        <c:axId val="530144584"/>
      </c:barChart>
      <c:catAx>
        <c:axId val="530139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144584"/>
        <c:crosses val="autoZero"/>
        <c:auto val="1"/>
        <c:lblAlgn val="ctr"/>
        <c:lblOffset val="100"/>
        <c:noMultiLvlLbl val="0"/>
      </c:catAx>
      <c:valAx>
        <c:axId val="5301445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139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0.28000000000000003</c:v>
                </c:pt>
                <c:pt idx="2">
                  <c:v>0.22</c:v>
                </c:pt>
                <c:pt idx="3">
                  <c:v>0.15</c:v>
                </c:pt>
                <c:pt idx="4">
                  <c:v>0.18</c:v>
                </c:pt>
                <c:pt idx="5">
                  <c:v>0.28000000000000003</c:v>
                </c:pt>
                <c:pt idx="6">
                  <c:v>0.06</c:v>
                </c:pt>
                <c:pt idx="7">
                  <c:v>0.14000000000000001</c:v>
                </c:pt>
                <c:pt idx="8">
                  <c:v>0.19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0.27</c:v>
                </c:pt>
                <c:pt idx="2">
                  <c:v>0.19</c:v>
                </c:pt>
                <c:pt idx="3">
                  <c:v>0.11</c:v>
                </c:pt>
                <c:pt idx="4">
                  <c:v>0.11</c:v>
                </c:pt>
                <c:pt idx="5">
                  <c:v>0.22</c:v>
                </c:pt>
                <c:pt idx="6">
                  <c:v>7.0000000000000007E-2</c:v>
                </c:pt>
                <c:pt idx="7">
                  <c:v>0.14000000000000001</c:v>
                </c:pt>
                <c:pt idx="8">
                  <c:v>0.17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</c:v>
                </c:pt>
                <c:pt idx="1">
                  <c:v>0.31</c:v>
                </c:pt>
                <c:pt idx="2">
                  <c:v>0.21</c:v>
                </c:pt>
                <c:pt idx="3">
                  <c:v>0.19</c:v>
                </c:pt>
                <c:pt idx="4">
                  <c:v>0.15</c:v>
                </c:pt>
                <c:pt idx="5">
                  <c:v>0.32</c:v>
                </c:pt>
                <c:pt idx="6">
                  <c:v>0.08</c:v>
                </c:pt>
                <c:pt idx="7">
                  <c:v>0.15</c:v>
                </c:pt>
                <c:pt idx="8">
                  <c:v>0.18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Berlinki</c:v>
                </c:pt>
                <c:pt idx="1">
                  <c:v>Sokołów</c:v>
                </c:pt>
                <c:pt idx="2">
                  <c:v>Tarczyński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Sokoliki</c:v>
                </c:pt>
                <c:pt idx="8">
                  <c:v>Krakus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0.3</c:v>
                </c:pt>
                <c:pt idx="2">
                  <c:v>0.25</c:v>
                </c:pt>
                <c:pt idx="3">
                  <c:v>0.15</c:v>
                </c:pt>
                <c:pt idx="4">
                  <c:v>0.13</c:v>
                </c:pt>
                <c:pt idx="5">
                  <c:v>0.26</c:v>
                </c:pt>
                <c:pt idx="6">
                  <c:v>0.06</c:v>
                </c:pt>
                <c:pt idx="7">
                  <c:v>0.13</c:v>
                </c:pt>
                <c:pt idx="8">
                  <c:v>0.2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45760"/>
        <c:axId val="530141840"/>
      </c:barChart>
      <c:catAx>
        <c:axId val="530145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0141840"/>
        <c:crosses val="autoZero"/>
        <c:auto val="1"/>
        <c:lblAlgn val="ctr"/>
        <c:lblOffset val="100"/>
        <c:noMultiLvlLbl val="0"/>
      </c:catAx>
      <c:valAx>
        <c:axId val="5301418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0145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0.08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0.11</c:v>
                </c:pt>
                <c:pt idx="2">
                  <c:v>0.08</c:v>
                </c:pt>
                <c:pt idx="3">
                  <c:v>0.05</c:v>
                </c:pt>
                <c:pt idx="4">
                  <c:v>0.06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0.11</c:v>
                </c:pt>
                <c:pt idx="2">
                  <c:v>0.1</c:v>
                </c:pt>
                <c:pt idx="3">
                  <c:v>0.02</c:v>
                </c:pt>
                <c:pt idx="4">
                  <c:v>0.06</c:v>
                </c:pt>
                <c:pt idx="5">
                  <c:v>0.03</c:v>
                </c:pt>
                <c:pt idx="6">
                  <c:v>0.01</c:v>
                </c:pt>
                <c:pt idx="7">
                  <c:v>0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73032"/>
        <c:axId val="370174208"/>
      </c:barChart>
      <c:catAx>
        <c:axId val="370173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174208"/>
        <c:crosses val="autoZero"/>
        <c:auto val="1"/>
        <c:lblAlgn val="ctr"/>
        <c:lblOffset val="100"/>
        <c:noMultiLvlLbl val="0"/>
      </c:catAx>
      <c:valAx>
        <c:axId val="3701742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0173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0156344"/>
        <c:axId val="530153208"/>
      </c:barChart>
      <c:catAx>
        <c:axId val="5301563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30153208"/>
        <c:crosses val="autoZero"/>
        <c:auto val="1"/>
        <c:lblAlgn val="ctr"/>
        <c:lblOffset val="100"/>
        <c:noMultiLvlLbl val="0"/>
      </c:catAx>
      <c:valAx>
        <c:axId val="530153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0156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Indykpol</c:v>
                </c:pt>
                <c:pt idx="3">
                  <c:v>Jedynki</c:v>
                </c:pt>
                <c:pt idx="4">
                  <c:v>Pikok</c:v>
                </c:pt>
                <c:pt idx="5">
                  <c:v>Duda</c:v>
                </c:pt>
                <c:pt idx="6">
                  <c:v>Kraina Wedlin</c:v>
                </c:pt>
                <c:pt idx="7">
                  <c:v>Sokołów</c:v>
                </c:pt>
                <c:pt idx="8">
                  <c:v>Tarczyński</c:v>
                </c:pt>
                <c:pt idx="9">
                  <c:v>Drosed</c:v>
                </c:pt>
                <c:pt idx="10">
                  <c:v>Henryk Kania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70552"/>
        <c:axId val="528972904"/>
      </c:barChart>
      <c:catAx>
        <c:axId val="528970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72904"/>
        <c:crosses val="autoZero"/>
        <c:auto val="1"/>
        <c:lblAlgn val="ctr"/>
        <c:lblOffset val="100"/>
        <c:noMultiLvlLbl val="0"/>
      </c:catAx>
      <c:valAx>
        <c:axId val="52897290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70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235-43DC-8ADC-E2C58EB46F5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Indykpol</c:v>
                </c:pt>
                <c:pt idx="3">
                  <c:v>Jedynki</c:v>
                </c:pt>
                <c:pt idx="4">
                  <c:v>Pikok</c:v>
                </c:pt>
                <c:pt idx="5">
                  <c:v>Duda</c:v>
                </c:pt>
                <c:pt idx="6">
                  <c:v>Kraina Wedlin</c:v>
                </c:pt>
                <c:pt idx="7">
                  <c:v>Sokołów</c:v>
                </c:pt>
                <c:pt idx="8">
                  <c:v>Tarczyński</c:v>
                </c:pt>
                <c:pt idx="9">
                  <c:v>Drosed</c:v>
                </c:pt>
                <c:pt idx="10">
                  <c:v>Henryk Kania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0.05</c:v>
                </c:pt>
                <c:pt idx="1">
                  <c:v>7.0000000000000007E-2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Indykpol</c:v>
                </c:pt>
                <c:pt idx="3">
                  <c:v>Jedynki</c:v>
                </c:pt>
                <c:pt idx="4">
                  <c:v>Pikok</c:v>
                </c:pt>
                <c:pt idx="5">
                  <c:v>Duda</c:v>
                </c:pt>
                <c:pt idx="6">
                  <c:v>Kraina Wedlin</c:v>
                </c:pt>
                <c:pt idx="7">
                  <c:v>Sokołów</c:v>
                </c:pt>
                <c:pt idx="8">
                  <c:v>Tarczyński</c:v>
                </c:pt>
                <c:pt idx="9">
                  <c:v>Drosed</c:v>
                </c:pt>
                <c:pt idx="10">
                  <c:v>Henryk Kania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0.04</c:v>
                </c:pt>
                <c:pt idx="3">
                  <c:v>0.04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Indykpol</c:v>
                </c:pt>
                <c:pt idx="3">
                  <c:v>Jedynki</c:v>
                </c:pt>
                <c:pt idx="4">
                  <c:v>Pikok</c:v>
                </c:pt>
                <c:pt idx="5">
                  <c:v>Duda</c:v>
                </c:pt>
                <c:pt idx="6">
                  <c:v>Kraina Wedlin</c:v>
                </c:pt>
                <c:pt idx="7">
                  <c:v>Sokołów</c:v>
                </c:pt>
                <c:pt idx="8">
                  <c:v>Tarczyński</c:v>
                </c:pt>
                <c:pt idx="9">
                  <c:v>Drosed</c:v>
                </c:pt>
                <c:pt idx="10">
                  <c:v>Henryk Kania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0.05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0.04</c:v>
                </c:pt>
                <c:pt idx="9">
                  <c:v>0.01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Morliny</c:v>
                </c:pt>
                <c:pt idx="2">
                  <c:v>Indykpol</c:v>
                </c:pt>
                <c:pt idx="3">
                  <c:v>Jedynki</c:v>
                </c:pt>
                <c:pt idx="4">
                  <c:v>Pikok</c:v>
                </c:pt>
                <c:pt idx="5">
                  <c:v>Duda</c:v>
                </c:pt>
                <c:pt idx="6">
                  <c:v>Kraina Wedlin</c:v>
                </c:pt>
                <c:pt idx="7">
                  <c:v>Sokołów</c:v>
                </c:pt>
                <c:pt idx="8">
                  <c:v>Tarczyński</c:v>
                </c:pt>
                <c:pt idx="9">
                  <c:v>Drosed</c:v>
                </c:pt>
                <c:pt idx="10">
                  <c:v>Henryk Kania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0.06</c:v>
                </c:pt>
                <c:pt idx="4">
                  <c:v>0.02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0.03</c:v>
                </c:pt>
                <c:pt idx="9" formatCode="###0%">
                  <c:v>0.04</c:v>
                </c:pt>
                <c:pt idx="10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8984"/>
        <c:axId val="528978000"/>
      </c:barChart>
      <c:catAx>
        <c:axId val="528968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78000"/>
        <c:crosses val="autoZero"/>
        <c:auto val="1"/>
        <c:lblAlgn val="ctr"/>
        <c:lblOffset val="100"/>
        <c:noMultiLvlLbl val="0"/>
      </c:catAx>
      <c:valAx>
        <c:axId val="52897800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68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8200"/>
        <c:axId val="528956832"/>
      </c:barChart>
      <c:catAx>
        <c:axId val="5289682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56832"/>
        <c:crosses val="autoZero"/>
        <c:auto val="1"/>
        <c:lblAlgn val="ctr"/>
        <c:lblOffset val="100"/>
        <c:noMultiLvlLbl val="0"/>
      </c:catAx>
      <c:valAx>
        <c:axId val="528956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68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Sokoliki</c:v>
                </c:pt>
                <c:pt idx="2">
                  <c:v>JBB</c:v>
                </c:pt>
                <c:pt idx="3">
                  <c:v>Krakus</c:v>
                </c:pt>
                <c:pt idx="4">
                  <c:v>Madej Wróbel</c:v>
                </c:pt>
                <c:pt idx="5">
                  <c:v>Piratki</c:v>
                </c:pt>
                <c:pt idx="6">
                  <c:v>Drobimex</c:v>
                </c:pt>
                <c:pt idx="7">
                  <c:v>Inna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78392"/>
        <c:axId val="528978784"/>
      </c:barChart>
      <c:catAx>
        <c:axId val="5289783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78784"/>
        <c:crosses val="autoZero"/>
        <c:auto val="1"/>
        <c:lblAlgn val="ctr"/>
        <c:lblOffset val="100"/>
        <c:noMultiLvlLbl val="0"/>
      </c:catAx>
      <c:valAx>
        <c:axId val="52897878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78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70B-4DA6-9863-A75F48B27AF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Sokoliki</c:v>
                </c:pt>
                <c:pt idx="2">
                  <c:v>JBB</c:v>
                </c:pt>
                <c:pt idx="3">
                  <c:v>Krakus</c:v>
                </c:pt>
                <c:pt idx="4">
                  <c:v>Madej Wróbel</c:v>
                </c:pt>
                <c:pt idx="5">
                  <c:v>Piratki</c:v>
                </c:pt>
                <c:pt idx="6">
                  <c:v>Drobimex</c:v>
                </c:pt>
                <c:pt idx="7">
                  <c:v>Inna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0.01</c:v>
                </c:pt>
                <c:pt idx="5">
                  <c:v>0.02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Sokoliki</c:v>
                </c:pt>
                <c:pt idx="2">
                  <c:v>JBB</c:v>
                </c:pt>
                <c:pt idx="3">
                  <c:v>Krakus</c:v>
                </c:pt>
                <c:pt idx="4">
                  <c:v>Madej Wróbel</c:v>
                </c:pt>
                <c:pt idx="5">
                  <c:v>Piratki</c:v>
                </c:pt>
                <c:pt idx="6">
                  <c:v>Drobimex</c:v>
                </c:pt>
                <c:pt idx="7">
                  <c:v>Inna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Sokoliki</c:v>
                </c:pt>
                <c:pt idx="2">
                  <c:v>JBB</c:v>
                </c:pt>
                <c:pt idx="3">
                  <c:v>Krakus</c:v>
                </c:pt>
                <c:pt idx="4">
                  <c:v>Madej Wróbel</c:v>
                </c:pt>
                <c:pt idx="5">
                  <c:v>Piratki</c:v>
                </c:pt>
                <c:pt idx="6">
                  <c:v>Drobimex</c:v>
                </c:pt>
                <c:pt idx="7">
                  <c:v>Inna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Konspol</c:v>
                </c:pt>
                <c:pt idx="1">
                  <c:v>Sokoliki</c:v>
                </c:pt>
                <c:pt idx="2">
                  <c:v>JBB</c:v>
                </c:pt>
                <c:pt idx="3">
                  <c:v>Krakus</c:v>
                </c:pt>
                <c:pt idx="4">
                  <c:v>Madej Wróbel</c:v>
                </c:pt>
                <c:pt idx="5">
                  <c:v>Piratki</c:v>
                </c:pt>
                <c:pt idx="6">
                  <c:v>Drobimex</c:v>
                </c:pt>
                <c:pt idx="7">
                  <c:v>Inna</c:v>
                </c:pt>
                <c:pt idx="8">
                  <c:v>Olewnik</c:v>
                </c:pt>
                <c:pt idx="9">
                  <c:v>Balcerzak</c:v>
                </c:pt>
                <c:pt idx="10">
                  <c:v>Nasze Smaki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0.02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71336"/>
        <c:axId val="528979568"/>
      </c:barChart>
      <c:catAx>
        <c:axId val="528971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79568"/>
        <c:crosses val="autoZero"/>
        <c:auto val="1"/>
        <c:lblAlgn val="ctr"/>
        <c:lblOffset val="100"/>
        <c:noMultiLvlLbl val="0"/>
      </c:catAx>
      <c:valAx>
        <c:axId val="52897956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71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0.13250000000000001</c:v>
                </c:pt>
                <c:pt idx="3">
                  <c:v>0.1825</c:v>
                </c:pt>
                <c:pt idx="4">
                  <c:v>0.22500000000000001</c:v>
                </c:pt>
                <c:pt idx="5">
                  <c:v>0.23499999999999999</c:v>
                </c:pt>
                <c:pt idx="6">
                  <c:v>0.24249999999999999</c:v>
                </c:pt>
                <c:pt idx="7">
                  <c:v>0.24</c:v>
                </c:pt>
                <c:pt idx="8">
                  <c:v>0.24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0.14000000000000001</c:v>
                </c:pt>
                <c:pt idx="2">
                  <c:v>0.47</c:v>
                </c:pt>
                <c:pt idx="3">
                  <c:v>0.27</c:v>
                </c:pt>
                <c:pt idx="4">
                  <c:v>0.1</c:v>
                </c:pt>
                <c:pt idx="5">
                  <c:v>0.06</c:v>
                </c:pt>
                <c:pt idx="6">
                  <c:v>0.03</c:v>
                </c:pt>
                <c:pt idx="7">
                  <c:v>0.04</c:v>
                </c:pt>
                <c:pt idx="8">
                  <c:v>0.04</c:v>
                </c:pt>
                <c:pt idx="9">
                  <c:v>0.19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0.215</c:v>
                </c:pt>
                <c:pt idx="2">
                  <c:v>0.13250000000000001</c:v>
                </c:pt>
                <c:pt idx="3">
                  <c:v>0.1825</c:v>
                </c:pt>
                <c:pt idx="4">
                  <c:v>0.22500000000000001</c:v>
                </c:pt>
                <c:pt idx="5">
                  <c:v>0.23499999999999999</c:v>
                </c:pt>
                <c:pt idx="6">
                  <c:v>0.24249999999999999</c:v>
                </c:pt>
                <c:pt idx="7">
                  <c:v>0.24</c:v>
                </c:pt>
                <c:pt idx="8">
                  <c:v>0.24</c:v>
                </c:pt>
                <c:pt idx="9">
                  <c:v>0.20250000000000001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52816"/>
        <c:axId val="530154776"/>
      </c:barChart>
      <c:catAx>
        <c:axId val="5301528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154776"/>
        <c:crosses val="autoZero"/>
        <c:auto val="1"/>
        <c:lblAlgn val="ctr"/>
        <c:lblOffset val="100"/>
        <c:noMultiLvlLbl val="0"/>
      </c:catAx>
      <c:valAx>
        <c:axId val="5301547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52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7.9999999999999988E-2</c:v>
                </c:pt>
                <c:pt idx="3">
                  <c:v>0.14250000000000002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0.24</c:v>
                </c:pt>
                <c:pt idx="7">
                  <c:v>0.24</c:v>
                </c:pt>
                <c:pt idx="8">
                  <c:v>0.23499999999999999</c:v>
                </c:pt>
                <c:pt idx="9">
                  <c:v>0.18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0.18</c:v>
                </c:pt>
                <c:pt idx="2">
                  <c:v>0.68</c:v>
                </c:pt>
                <c:pt idx="3">
                  <c:v>0.43</c:v>
                </c:pt>
                <c:pt idx="4">
                  <c:v>0.15</c:v>
                </c:pt>
                <c:pt idx="5">
                  <c:v>0.1</c:v>
                </c:pt>
                <c:pt idx="6">
                  <c:v>0.04</c:v>
                </c:pt>
                <c:pt idx="7">
                  <c:v>0.04</c:v>
                </c:pt>
                <c:pt idx="8">
                  <c:v>0.06</c:v>
                </c:pt>
                <c:pt idx="9">
                  <c:v>0.28000000000000003</c:v>
                </c:pt>
                <c:pt idx="10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0.20500000000000002</c:v>
                </c:pt>
                <c:pt idx="2">
                  <c:v>7.9999999999999988E-2</c:v>
                </c:pt>
                <c:pt idx="3">
                  <c:v>0.14250000000000002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0.24</c:v>
                </c:pt>
                <c:pt idx="7">
                  <c:v>0.24</c:v>
                </c:pt>
                <c:pt idx="8">
                  <c:v>0.23499999999999999</c:v>
                </c:pt>
                <c:pt idx="9">
                  <c:v>0.18</c:v>
                </c:pt>
                <c:pt idx="10">
                  <c:v>0.23249999999999998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35608"/>
        <c:axId val="530028160"/>
      </c:barChart>
      <c:catAx>
        <c:axId val="5300356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28160"/>
        <c:crosses val="autoZero"/>
        <c:auto val="1"/>
        <c:lblAlgn val="ctr"/>
        <c:lblOffset val="100"/>
        <c:noMultiLvlLbl val="0"/>
      </c:catAx>
      <c:valAx>
        <c:axId val="53002816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35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0.1575</c:v>
                </c:pt>
                <c:pt idx="1">
                  <c:v>0.1275</c:v>
                </c:pt>
                <c:pt idx="2">
                  <c:v>7.0000000000000007E-2</c:v>
                </c:pt>
                <c:pt idx="3">
                  <c:v>0.10750000000000001</c:v>
                </c:pt>
                <c:pt idx="4">
                  <c:v>0.15</c:v>
                </c:pt>
                <c:pt idx="5">
                  <c:v>0.16499999999999998</c:v>
                </c:pt>
                <c:pt idx="6">
                  <c:v>0.17749999999999999</c:v>
                </c:pt>
                <c:pt idx="7">
                  <c:v>0.23249999999999998</c:v>
                </c:pt>
                <c:pt idx="8">
                  <c:v>0.17249999999999999</c:v>
                </c:pt>
                <c:pt idx="9">
                  <c:v>0.1875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0.37</c:v>
                </c:pt>
                <c:pt idx="1">
                  <c:v>0.49</c:v>
                </c:pt>
                <c:pt idx="2">
                  <c:v>0.72</c:v>
                </c:pt>
                <c:pt idx="3">
                  <c:v>0.56999999999999995</c:v>
                </c:pt>
                <c:pt idx="4">
                  <c:v>0.4</c:v>
                </c:pt>
                <c:pt idx="5">
                  <c:v>0.34</c:v>
                </c:pt>
                <c:pt idx="6">
                  <c:v>0.28999999999999998</c:v>
                </c:pt>
                <c:pt idx="7">
                  <c:v>7.0000000000000007E-2</c:v>
                </c:pt>
                <c:pt idx="8">
                  <c:v>0.31</c:v>
                </c:pt>
                <c:pt idx="9">
                  <c:v>0.25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0.1575</c:v>
                </c:pt>
                <c:pt idx="1">
                  <c:v>0.1275</c:v>
                </c:pt>
                <c:pt idx="2">
                  <c:v>7.0000000000000007E-2</c:v>
                </c:pt>
                <c:pt idx="3">
                  <c:v>0.10750000000000001</c:v>
                </c:pt>
                <c:pt idx="4">
                  <c:v>0.15</c:v>
                </c:pt>
                <c:pt idx="5">
                  <c:v>0.16499999999999998</c:v>
                </c:pt>
                <c:pt idx="6">
                  <c:v>0.17749999999999999</c:v>
                </c:pt>
                <c:pt idx="7">
                  <c:v>0.23249999999999998</c:v>
                </c:pt>
                <c:pt idx="8">
                  <c:v>0.17249999999999999</c:v>
                </c:pt>
                <c:pt idx="9">
                  <c:v>0.1875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29728"/>
        <c:axId val="530031688"/>
      </c:barChart>
      <c:catAx>
        <c:axId val="530029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31688"/>
        <c:crosses val="autoZero"/>
        <c:auto val="1"/>
        <c:lblAlgn val="ctr"/>
        <c:lblOffset val="100"/>
        <c:noMultiLvlLbl val="0"/>
      </c:catAx>
      <c:valAx>
        <c:axId val="5300316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29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</c:v>
                </c:pt>
                <c:pt idx="2">
                  <c:v>9.5000000000000001E-2</c:v>
                </c:pt>
                <c:pt idx="3">
                  <c:v>0.1575</c:v>
                </c:pt>
                <c:pt idx="4">
                  <c:v>0.20500000000000002</c:v>
                </c:pt>
                <c:pt idx="5">
                  <c:v>0.22500000000000001</c:v>
                </c:pt>
                <c:pt idx="6">
                  <c:v>0.23749999999999999</c:v>
                </c:pt>
                <c:pt idx="7">
                  <c:v>0.23</c:v>
                </c:pt>
                <c:pt idx="8">
                  <c:v>0.22750000000000001</c:v>
                </c:pt>
                <c:pt idx="9">
                  <c:v>0.18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0.2</c:v>
                </c:pt>
                <c:pt idx="2">
                  <c:v>0.62</c:v>
                </c:pt>
                <c:pt idx="3">
                  <c:v>0.37</c:v>
                </c:pt>
                <c:pt idx="4">
                  <c:v>0.18</c:v>
                </c:pt>
                <c:pt idx="5">
                  <c:v>0.1</c:v>
                </c:pt>
                <c:pt idx="6">
                  <c:v>0.05</c:v>
                </c:pt>
                <c:pt idx="7">
                  <c:v>0.08</c:v>
                </c:pt>
                <c:pt idx="8">
                  <c:v>0.09</c:v>
                </c:pt>
                <c:pt idx="9">
                  <c:v>0.28000000000000003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</c:v>
                </c:pt>
                <c:pt idx="2">
                  <c:v>9.5000000000000001E-2</c:v>
                </c:pt>
                <c:pt idx="3">
                  <c:v>0.1575</c:v>
                </c:pt>
                <c:pt idx="4">
                  <c:v>0.20500000000000002</c:v>
                </c:pt>
                <c:pt idx="5">
                  <c:v>0.22500000000000001</c:v>
                </c:pt>
                <c:pt idx="6">
                  <c:v>0.23749999999999999</c:v>
                </c:pt>
                <c:pt idx="7">
                  <c:v>0.23</c:v>
                </c:pt>
                <c:pt idx="8">
                  <c:v>0.22750000000000001</c:v>
                </c:pt>
                <c:pt idx="9">
                  <c:v>0.18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32472"/>
        <c:axId val="530037176"/>
      </c:barChart>
      <c:catAx>
        <c:axId val="5300324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37176"/>
        <c:crosses val="autoZero"/>
        <c:auto val="1"/>
        <c:lblAlgn val="ctr"/>
        <c:lblOffset val="100"/>
        <c:noMultiLvlLbl val="0"/>
      </c:catAx>
      <c:valAx>
        <c:axId val="5300371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32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FFD-4ABE-9ACF-773CE14BEC5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0.22</c:v>
                </c:pt>
                <c:pt idx="2">
                  <c:v>0.21</c:v>
                </c:pt>
                <c:pt idx="3">
                  <c:v>0.13</c:v>
                </c:pt>
                <c:pt idx="4">
                  <c:v>0.09</c:v>
                </c:pt>
                <c:pt idx="5">
                  <c:v>0.09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0.05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0.2</c:v>
                </c:pt>
                <c:pt idx="2">
                  <c:v>0.18</c:v>
                </c:pt>
                <c:pt idx="3">
                  <c:v>0.13</c:v>
                </c:pt>
                <c:pt idx="4">
                  <c:v>0.09</c:v>
                </c:pt>
                <c:pt idx="5">
                  <c:v>0.09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0.32</c:v>
                </c:pt>
                <c:pt idx="1">
                  <c:v>0.26</c:v>
                </c:pt>
                <c:pt idx="2">
                  <c:v>0.25</c:v>
                </c:pt>
                <c:pt idx="3">
                  <c:v>0.12</c:v>
                </c:pt>
                <c:pt idx="4">
                  <c:v>0.12</c:v>
                </c:pt>
                <c:pt idx="5">
                  <c:v>0.11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0.23</c:v>
                </c:pt>
                <c:pt idx="2">
                  <c:v>0.25</c:v>
                </c:pt>
                <c:pt idx="3">
                  <c:v>0.12</c:v>
                </c:pt>
                <c:pt idx="4">
                  <c:v>0.14000000000000001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68720"/>
        <c:axId val="370173424"/>
      </c:barChart>
      <c:catAx>
        <c:axId val="370168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173424"/>
        <c:crosses val="autoZero"/>
        <c:auto val="1"/>
        <c:lblAlgn val="ctr"/>
        <c:lblOffset val="100"/>
        <c:noMultiLvlLbl val="0"/>
      </c:catAx>
      <c:valAx>
        <c:axId val="3701734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0168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General</c:formatCode>
                <c:ptCount val="15"/>
                <c:pt idx="0" formatCode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45099560"/>
        <c:axId val="545099952"/>
      </c:barChart>
      <c:catAx>
        <c:axId val="5450995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099952"/>
        <c:crosses val="autoZero"/>
        <c:auto val="1"/>
        <c:lblAlgn val="ctr"/>
        <c:lblOffset val="100"/>
        <c:noMultiLvlLbl val="0"/>
      </c:catAx>
      <c:valAx>
        <c:axId val="54509995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45099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575</c:v>
                </c:pt>
                <c:pt idx="1">
                  <c:v>230</c:v>
                </c:pt>
                <c:pt idx="2">
                  <c:v>216</c:v>
                </c:pt>
                <c:pt idx="3">
                  <c:v>169</c:v>
                </c:pt>
                <c:pt idx="4">
                  <c:v>138</c:v>
                </c:pt>
                <c:pt idx="5">
                  <c:v>128</c:v>
                </c:pt>
                <c:pt idx="6">
                  <c:v>121</c:v>
                </c:pt>
                <c:pt idx="7">
                  <c:v>115</c:v>
                </c:pt>
                <c:pt idx="8">
                  <c:v>106</c:v>
                </c:pt>
                <c:pt idx="9">
                  <c:v>104</c:v>
                </c:pt>
                <c:pt idx="10">
                  <c:v>101</c:v>
                </c:pt>
                <c:pt idx="11">
                  <c:v>100</c:v>
                </c:pt>
                <c:pt idx="12">
                  <c:v>75</c:v>
                </c:pt>
                <c:pt idx="13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45236056"/>
        <c:axId val="445238800"/>
      </c:barChart>
      <c:catAx>
        <c:axId val="4452360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45238800"/>
        <c:crosses val="autoZero"/>
        <c:auto val="1"/>
        <c:lblAlgn val="ctr"/>
        <c:lblOffset val="100"/>
        <c:noMultiLvlLbl val="0"/>
      </c:catAx>
      <c:valAx>
        <c:axId val="44523880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45236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5236840"/>
        <c:axId val="445237232"/>
      </c:barChart>
      <c:catAx>
        <c:axId val="445236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5237232"/>
        <c:crosses val="autoZero"/>
        <c:auto val="1"/>
        <c:lblAlgn val="ctr"/>
        <c:lblOffset val="100"/>
        <c:noMultiLvlLbl val="0"/>
      </c:catAx>
      <c:valAx>
        <c:axId val="445237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45236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54</c:v>
                </c:pt>
                <c:pt idx="2">
                  <c:v>69</c:v>
                </c:pt>
                <c:pt idx="3">
                  <c:v>80</c:v>
                </c:pt>
                <c:pt idx="4">
                  <c:v>86</c:v>
                </c:pt>
                <c:pt idx="5">
                  <c:v>47</c:v>
                </c:pt>
                <c:pt idx="6">
                  <c:v>65</c:v>
                </c:pt>
                <c:pt idx="7">
                  <c:v>64</c:v>
                </c:pt>
                <c:pt idx="8">
                  <c:v>54</c:v>
                </c:pt>
                <c:pt idx="9">
                  <c:v>66</c:v>
                </c:pt>
                <c:pt idx="10">
                  <c:v>63</c:v>
                </c:pt>
                <c:pt idx="11">
                  <c:v>63</c:v>
                </c:pt>
                <c:pt idx="12">
                  <c:v>70</c:v>
                </c:pt>
                <c:pt idx="13">
                  <c:v>75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72</c:v>
                </c:pt>
                <c:pt idx="18">
                  <c:v>80</c:v>
                </c:pt>
                <c:pt idx="19">
                  <c:v>90</c:v>
                </c:pt>
                <c:pt idx="20">
                  <c:v>44</c:v>
                </c:pt>
                <c:pt idx="21">
                  <c:v>63</c:v>
                </c:pt>
                <c:pt idx="22">
                  <c:v>61</c:v>
                </c:pt>
                <c:pt idx="23">
                  <c:v>50</c:v>
                </c:pt>
                <c:pt idx="24">
                  <c:v>65</c:v>
                </c:pt>
                <c:pt idx="25">
                  <c:v>59</c:v>
                </c:pt>
                <c:pt idx="26">
                  <c:v>61</c:v>
                </c:pt>
                <c:pt idx="27">
                  <c:v>69</c:v>
                </c:pt>
                <c:pt idx="28">
                  <c:v>68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37</c:v>
                </c:pt>
                <c:pt idx="1">
                  <c:v>54</c:v>
                </c:pt>
                <c:pt idx="2">
                  <c:v>69</c:v>
                </c:pt>
                <c:pt idx="3">
                  <c:v>80</c:v>
                </c:pt>
                <c:pt idx="4">
                  <c:v>86</c:v>
                </c:pt>
                <c:pt idx="5">
                  <c:v>47</c:v>
                </c:pt>
                <c:pt idx="6">
                  <c:v>65</c:v>
                </c:pt>
                <c:pt idx="7">
                  <c:v>64</c:v>
                </c:pt>
                <c:pt idx="8">
                  <c:v>54</c:v>
                </c:pt>
                <c:pt idx="9">
                  <c:v>66</c:v>
                </c:pt>
                <c:pt idx="10">
                  <c:v>63</c:v>
                </c:pt>
                <c:pt idx="11">
                  <c:v>63</c:v>
                </c:pt>
                <c:pt idx="12">
                  <c:v>70</c:v>
                </c:pt>
                <c:pt idx="13">
                  <c:v>75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72</c:v>
                </c:pt>
                <c:pt idx="18">
                  <c:v>80</c:v>
                </c:pt>
                <c:pt idx="19">
                  <c:v>90</c:v>
                </c:pt>
                <c:pt idx="20">
                  <c:v>44</c:v>
                </c:pt>
                <c:pt idx="21">
                  <c:v>63</c:v>
                </c:pt>
                <c:pt idx="22">
                  <c:v>61</c:v>
                </c:pt>
                <c:pt idx="23">
                  <c:v>50</c:v>
                </c:pt>
                <c:pt idx="24">
                  <c:v>65</c:v>
                </c:pt>
                <c:pt idx="25">
                  <c:v>59</c:v>
                </c:pt>
                <c:pt idx="26">
                  <c:v>61</c:v>
                </c:pt>
                <c:pt idx="27">
                  <c:v>69</c:v>
                </c:pt>
                <c:pt idx="28">
                  <c:v>68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762560"/>
        <c:axId val="562763344"/>
      </c:scatterChart>
      <c:valAx>
        <c:axId val="5627625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2763344"/>
        <c:crosses val="max"/>
        <c:crossBetween val="midCat"/>
      </c:valAx>
      <c:valAx>
        <c:axId val="5627633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7625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21</c:v>
                </c:pt>
                <c:pt idx="2">
                  <c:v>26</c:v>
                </c:pt>
                <c:pt idx="3">
                  <c:v>46</c:v>
                </c:pt>
                <c:pt idx="4">
                  <c:v>28.000000000000004</c:v>
                </c:pt>
                <c:pt idx="5">
                  <c:v>25</c:v>
                </c:pt>
                <c:pt idx="6">
                  <c:v>38</c:v>
                </c:pt>
                <c:pt idx="7">
                  <c:v>26</c:v>
                </c:pt>
                <c:pt idx="8">
                  <c:v>24</c:v>
                </c:pt>
                <c:pt idx="9">
                  <c:v>37</c:v>
                </c:pt>
                <c:pt idx="10">
                  <c:v>32</c:v>
                </c:pt>
                <c:pt idx="11">
                  <c:v>24</c:v>
                </c:pt>
                <c:pt idx="12">
                  <c:v>41</c:v>
                </c:pt>
                <c:pt idx="13">
                  <c:v>36</c:v>
                </c:pt>
                <c:pt idx="14">
                  <c:v>0</c:v>
                </c:pt>
                <c:pt idx="15">
                  <c:v>56.000000000000007</c:v>
                </c:pt>
                <c:pt idx="16">
                  <c:v>12</c:v>
                </c:pt>
                <c:pt idx="17">
                  <c:v>17</c:v>
                </c:pt>
                <c:pt idx="18">
                  <c:v>40</c:v>
                </c:pt>
                <c:pt idx="19">
                  <c:v>27</c:v>
                </c:pt>
                <c:pt idx="20">
                  <c:v>23</c:v>
                </c:pt>
                <c:pt idx="21">
                  <c:v>30</c:v>
                </c:pt>
                <c:pt idx="22">
                  <c:v>28.000000000000004</c:v>
                </c:pt>
                <c:pt idx="23">
                  <c:v>17</c:v>
                </c:pt>
                <c:pt idx="24">
                  <c:v>28.000000000000004</c:v>
                </c:pt>
                <c:pt idx="25">
                  <c:v>27</c:v>
                </c:pt>
                <c:pt idx="26">
                  <c:v>21</c:v>
                </c:pt>
                <c:pt idx="27">
                  <c:v>35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21</c:v>
                </c:pt>
                <c:pt idx="2">
                  <c:v>26</c:v>
                </c:pt>
                <c:pt idx="3">
                  <c:v>46</c:v>
                </c:pt>
                <c:pt idx="4">
                  <c:v>28.000000000000004</c:v>
                </c:pt>
                <c:pt idx="5">
                  <c:v>25</c:v>
                </c:pt>
                <c:pt idx="6">
                  <c:v>38</c:v>
                </c:pt>
                <c:pt idx="7">
                  <c:v>26</c:v>
                </c:pt>
                <c:pt idx="8">
                  <c:v>24</c:v>
                </c:pt>
                <c:pt idx="9">
                  <c:v>37</c:v>
                </c:pt>
                <c:pt idx="10">
                  <c:v>32</c:v>
                </c:pt>
                <c:pt idx="11">
                  <c:v>24</c:v>
                </c:pt>
                <c:pt idx="12">
                  <c:v>41</c:v>
                </c:pt>
                <c:pt idx="13">
                  <c:v>36</c:v>
                </c:pt>
                <c:pt idx="14">
                  <c:v>0</c:v>
                </c:pt>
                <c:pt idx="15">
                  <c:v>56.000000000000007</c:v>
                </c:pt>
                <c:pt idx="16">
                  <c:v>12</c:v>
                </c:pt>
                <c:pt idx="17">
                  <c:v>17</c:v>
                </c:pt>
                <c:pt idx="18">
                  <c:v>40</c:v>
                </c:pt>
                <c:pt idx="19">
                  <c:v>27</c:v>
                </c:pt>
                <c:pt idx="20">
                  <c:v>23</c:v>
                </c:pt>
                <c:pt idx="21">
                  <c:v>30</c:v>
                </c:pt>
                <c:pt idx="22">
                  <c:v>28.000000000000004</c:v>
                </c:pt>
                <c:pt idx="23">
                  <c:v>17</c:v>
                </c:pt>
                <c:pt idx="24">
                  <c:v>28.000000000000004</c:v>
                </c:pt>
                <c:pt idx="25">
                  <c:v>27</c:v>
                </c:pt>
                <c:pt idx="26">
                  <c:v>21</c:v>
                </c:pt>
                <c:pt idx="27">
                  <c:v>35</c:v>
                </c:pt>
                <c:pt idx="28">
                  <c:v>34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965936"/>
        <c:axId val="55964760"/>
      </c:scatterChart>
      <c:valAx>
        <c:axId val="5596593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964760"/>
        <c:crosses val="max"/>
        <c:crossBetween val="midCat"/>
      </c:valAx>
      <c:valAx>
        <c:axId val="559647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9659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38F-420C-A543-7AC0570B871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81</c:v>
                </c:pt>
                <c:pt idx="1">
                  <c:v>16</c:v>
                </c:pt>
                <c:pt idx="2">
                  <c:v>18</c:v>
                </c:pt>
                <c:pt idx="3">
                  <c:v>34</c:v>
                </c:pt>
                <c:pt idx="4">
                  <c:v>27</c:v>
                </c:pt>
                <c:pt idx="5">
                  <c:v>25</c:v>
                </c:pt>
                <c:pt idx="6">
                  <c:v>32</c:v>
                </c:pt>
                <c:pt idx="7">
                  <c:v>24</c:v>
                </c:pt>
                <c:pt idx="8">
                  <c:v>22</c:v>
                </c:pt>
                <c:pt idx="9">
                  <c:v>26</c:v>
                </c:pt>
                <c:pt idx="10">
                  <c:v>27</c:v>
                </c:pt>
                <c:pt idx="11">
                  <c:v>24</c:v>
                </c:pt>
                <c:pt idx="12">
                  <c:v>34</c:v>
                </c:pt>
                <c:pt idx="13">
                  <c:v>33</c:v>
                </c:pt>
                <c:pt idx="14">
                  <c:v>0</c:v>
                </c:pt>
                <c:pt idx="15">
                  <c:v>71</c:v>
                </c:pt>
                <c:pt idx="16">
                  <c:v>15</c:v>
                </c:pt>
                <c:pt idx="17">
                  <c:v>9</c:v>
                </c:pt>
                <c:pt idx="18">
                  <c:v>31</c:v>
                </c:pt>
                <c:pt idx="19">
                  <c:v>22</c:v>
                </c:pt>
                <c:pt idx="20">
                  <c:v>26</c:v>
                </c:pt>
                <c:pt idx="21">
                  <c:v>38</c:v>
                </c:pt>
                <c:pt idx="22">
                  <c:v>26</c:v>
                </c:pt>
                <c:pt idx="23">
                  <c:v>16</c:v>
                </c:pt>
                <c:pt idx="24">
                  <c:v>33</c:v>
                </c:pt>
                <c:pt idx="25">
                  <c:v>20</c:v>
                </c:pt>
                <c:pt idx="26">
                  <c:v>28.999999999999996</c:v>
                </c:pt>
                <c:pt idx="27">
                  <c:v>33</c:v>
                </c:pt>
                <c:pt idx="28">
                  <c:v>36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81</c:v>
                </c:pt>
                <c:pt idx="1">
                  <c:v>16</c:v>
                </c:pt>
                <c:pt idx="2">
                  <c:v>18</c:v>
                </c:pt>
                <c:pt idx="3">
                  <c:v>34</c:v>
                </c:pt>
                <c:pt idx="4">
                  <c:v>27</c:v>
                </c:pt>
                <c:pt idx="5">
                  <c:v>25</c:v>
                </c:pt>
                <c:pt idx="6">
                  <c:v>32</c:v>
                </c:pt>
                <c:pt idx="7">
                  <c:v>24</c:v>
                </c:pt>
                <c:pt idx="8">
                  <c:v>22</c:v>
                </c:pt>
                <c:pt idx="9">
                  <c:v>26</c:v>
                </c:pt>
                <c:pt idx="10">
                  <c:v>27</c:v>
                </c:pt>
                <c:pt idx="11">
                  <c:v>24</c:v>
                </c:pt>
                <c:pt idx="12">
                  <c:v>34</c:v>
                </c:pt>
                <c:pt idx="13">
                  <c:v>33</c:v>
                </c:pt>
                <c:pt idx="14">
                  <c:v>0</c:v>
                </c:pt>
                <c:pt idx="15">
                  <c:v>71</c:v>
                </c:pt>
                <c:pt idx="16">
                  <c:v>15</c:v>
                </c:pt>
                <c:pt idx="17">
                  <c:v>9</c:v>
                </c:pt>
                <c:pt idx="18">
                  <c:v>31</c:v>
                </c:pt>
                <c:pt idx="19">
                  <c:v>22</c:v>
                </c:pt>
                <c:pt idx="20">
                  <c:v>26</c:v>
                </c:pt>
                <c:pt idx="21">
                  <c:v>38</c:v>
                </c:pt>
                <c:pt idx="22">
                  <c:v>26</c:v>
                </c:pt>
                <c:pt idx="23">
                  <c:v>16</c:v>
                </c:pt>
                <c:pt idx="24">
                  <c:v>33</c:v>
                </c:pt>
                <c:pt idx="25">
                  <c:v>20</c:v>
                </c:pt>
                <c:pt idx="26">
                  <c:v>28.999999999999996</c:v>
                </c:pt>
                <c:pt idx="27">
                  <c:v>33</c:v>
                </c:pt>
                <c:pt idx="28">
                  <c:v>36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965152"/>
        <c:axId val="55962408"/>
      </c:scatterChart>
      <c:valAx>
        <c:axId val="559651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962408"/>
        <c:crosses val="max"/>
        <c:crossBetween val="midCat"/>
      </c:valAx>
      <c:valAx>
        <c:axId val="55962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9651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AD9-40A7-937A-AEEDB2F6F902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AD9-40A7-937A-AEEDB2F6F9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14.000000000000002</c:v>
                </c:pt>
                <c:pt idx="1">
                  <c:v>63</c:v>
                </c:pt>
                <c:pt idx="2">
                  <c:v>22</c:v>
                </c:pt>
                <c:pt idx="3">
                  <c:v>48</c:v>
                </c:pt>
                <c:pt idx="4">
                  <c:v>31</c:v>
                </c:pt>
                <c:pt idx="5">
                  <c:v>49</c:v>
                </c:pt>
                <c:pt idx="6">
                  <c:v>44</c:v>
                </c:pt>
                <c:pt idx="7">
                  <c:v>37</c:v>
                </c:pt>
                <c:pt idx="8">
                  <c:v>33</c:v>
                </c:pt>
                <c:pt idx="9">
                  <c:v>59</c:v>
                </c:pt>
                <c:pt idx="10">
                  <c:v>52</c:v>
                </c:pt>
                <c:pt idx="11">
                  <c:v>41</c:v>
                </c:pt>
                <c:pt idx="12">
                  <c:v>48</c:v>
                </c:pt>
                <c:pt idx="13">
                  <c:v>51</c:v>
                </c:pt>
                <c:pt idx="14">
                  <c:v>0</c:v>
                </c:pt>
                <c:pt idx="15">
                  <c:v>17</c:v>
                </c:pt>
                <c:pt idx="16">
                  <c:v>78</c:v>
                </c:pt>
                <c:pt idx="17">
                  <c:v>28.000000000000004</c:v>
                </c:pt>
                <c:pt idx="18">
                  <c:v>49</c:v>
                </c:pt>
                <c:pt idx="19">
                  <c:v>33</c:v>
                </c:pt>
                <c:pt idx="20">
                  <c:v>47</c:v>
                </c:pt>
                <c:pt idx="21">
                  <c:v>47</c:v>
                </c:pt>
                <c:pt idx="22">
                  <c:v>50</c:v>
                </c:pt>
                <c:pt idx="23">
                  <c:v>37</c:v>
                </c:pt>
                <c:pt idx="24">
                  <c:v>55.000000000000007</c:v>
                </c:pt>
                <c:pt idx="25">
                  <c:v>53</c:v>
                </c:pt>
                <c:pt idx="26">
                  <c:v>49</c:v>
                </c:pt>
                <c:pt idx="27">
                  <c:v>61</c:v>
                </c:pt>
                <c:pt idx="28">
                  <c:v>61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14.000000000000002</c:v>
                </c:pt>
                <c:pt idx="1">
                  <c:v>63</c:v>
                </c:pt>
                <c:pt idx="2">
                  <c:v>22</c:v>
                </c:pt>
                <c:pt idx="3">
                  <c:v>48</c:v>
                </c:pt>
                <c:pt idx="4">
                  <c:v>31</c:v>
                </c:pt>
                <c:pt idx="5">
                  <c:v>49</c:v>
                </c:pt>
                <c:pt idx="6">
                  <c:v>44</c:v>
                </c:pt>
                <c:pt idx="7">
                  <c:v>37</c:v>
                </c:pt>
                <c:pt idx="8">
                  <c:v>33</c:v>
                </c:pt>
                <c:pt idx="9">
                  <c:v>59</c:v>
                </c:pt>
                <c:pt idx="10">
                  <c:v>52</c:v>
                </c:pt>
                <c:pt idx="11">
                  <c:v>41</c:v>
                </c:pt>
                <c:pt idx="12">
                  <c:v>48</c:v>
                </c:pt>
                <c:pt idx="13">
                  <c:v>51</c:v>
                </c:pt>
                <c:pt idx="14">
                  <c:v>0</c:v>
                </c:pt>
                <c:pt idx="15">
                  <c:v>17</c:v>
                </c:pt>
                <c:pt idx="16">
                  <c:v>78</c:v>
                </c:pt>
                <c:pt idx="17">
                  <c:v>28.000000000000004</c:v>
                </c:pt>
                <c:pt idx="18">
                  <c:v>49</c:v>
                </c:pt>
                <c:pt idx="19">
                  <c:v>33</c:v>
                </c:pt>
                <c:pt idx="20">
                  <c:v>47</c:v>
                </c:pt>
                <c:pt idx="21">
                  <c:v>47</c:v>
                </c:pt>
                <c:pt idx="22">
                  <c:v>50</c:v>
                </c:pt>
                <c:pt idx="23">
                  <c:v>37</c:v>
                </c:pt>
                <c:pt idx="24">
                  <c:v>55.000000000000007</c:v>
                </c:pt>
                <c:pt idx="25">
                  <c:v>53</c:v>
                </c:pt>
                <c:pt idx="26">
                  <c:v>49</c:v>
                </c:pt>
                <c:pt idx="27">
                  <c:v>61</c:v>
                </c:pt>
                <c:pt idx="28">
                  <c:v>61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963584"/>
        <c:axId val="55964368"/>
      </c:scatterChart>
      <c:valAx>
        <c:axId val="559635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964368"/>
        <c:crosses val="max"/>
        <c:crossBetween val="midCat"/>
      </c:valAx>
      <c:valAx>
        <c:axId val="559643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9635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575</c:v>
                </c:pt>
                <c:pt idx="1">
                  <c:v>230</c:v>
                </c:pt>
                <c:pt idx="2">
                  <c:v>216</c:v>
                </c:pt>
                <c:pt idx="3">
                  <c:v>169</c:v>
                </c:pt>
                <c:pt idx="4">
                  <c:v>138</c:v>
                </c:pt>
                <c:pt idx="5">
                  <c:v>128</c:v>
                </c:pt>
                <c:pt idx="6">
                  <c:v>121</c:v>
                </c:pt>
                <c:pt idx="7">
                  <c:v>115</c:v>
                </c:pt>
                <c:pt idx="8">
                  <c:v>106</c:v>
                </c:pt>
                <c:pt idx="9">
                  <c:v>104</c:v>
                </c:pt>
                <c:pt idx="10">
                  <c:v>101</c:v>
                </c:pt>
                <c:pt idx="11">
                  <c:v>100</c:v>
                </c:pt>
                <c:pt idx="12">
                  <c:v>75</c:v>
                </c:pt>
                <c:pt idx="13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81884152"/>
        <c:axId val="581885328"/>
      </c:barChart>
      <c:catAx>
        <c:axId val="5818841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1885328"/>
        <c:crosses val="autoZero"/>
        <c:auto val="1"/>
        <c:lblAlgn val="ctr"/>
        <c:lblOffset val="100"/>
        <c:noMultiLvlLbl val="0"/>
      </c:catAx>
      <c:valAx>
        <c:axId val="5818853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818841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883368"/>
        <c:axId val="581884936"/>
      </c:barChart>
      <c:catAx>
        <c:axId val="5818833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1884936"/>
        <c:crosses val="autoZero"/>
        <c:auto val="1"/>
        <c:lblAlgn val="ctr"/>
        <c:lblOffset val="100"/>
        <c:noMultiLvlLbl val="0"/>
      </c:catAx>
      <c:valAx>
        <c:axId val="5818849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883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38</c:v>
                </c:pt>
                <c:pt idx="2">
                  <c:v>35</c:v>
                </c:pt>
                <c:pt idx="3">
                  <c:v>51</c:v>
                </c:pt>
                <c:pt idx="4">
                  <c:v>46</c:v>
                </c:pt>
                <c:pt idx="5">
                  <c:v>38</c:v>
                </c:pt>
                <c:pt idx="6">
                  <c:v>50</c:v>
                </c:pt>
                <c:pt idx="7">
                  <c:v>42</c:v>
                </c:pt>
                <c:pt idx="8">
                  <c:v>28.000000000000004</c:v>
                </c:pt>
                <c:pt idx="9">
                  <c:v>50</c:v>
                </c:pt>
                <c:pt idx="10">
                  <c:v>47</c:v>
                </c:pt>
                <c:pt idx="11">
                  <c:v>41</c:v>
                </c:pt>
                <c:pt idx="12">
                  <c:v>49</c:v>
                </c:pt>
                <c:pt idx="13">
                  <c:v>56.999999999999993</c:v>
                </c:pt>
                <c:pt idx="14">
                  <c:v>0</c:v>
                </c:pt>
                <c:pt idx="15">
                  <c:v>23</c:v>
                </c:pt>
                <c:pt idx="16">
                  <c:v>46</c:v>
                </c:pt>
                <c:pt idx="17">
                  <c:v>28.000000000000004</c:v>
                </c:pt>
                <c:pt idx="18">
                  <c:v>56.999999999999993</c:v>
                </c:pt>
                <c:pt idx="19">
                  <c:v>44</c:v>
                </c:pt>
                <c:pt idx="20">
                  <c:v>37</c:v>
                </c:pt>
                <c:pt idx="21">
                  <c:v>44</c:v>
                </c:pt>
                <c:pt idx="22">
                  <c:v>41</c:v>
                </c:pt>
                <c:pt idx="23">
                  <c:v>28.999999999999996</c:v>
                </c:pt>
                <c:pt idx="24">
                  <c:v>50</c:v>
                </c:pt>
                <c:pt idx="25">
                  <c:v>40</c:v>
                </c:pt>
                <c:pt idx="26">
                  <c:v>39</c:v>
                </c:pt>
                <c:pt idx="27">
                  <c:v>43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21</c:v>
                </c:pt>
                <c:pt idx="1">
                  <c:v>38</c:v>
                </c:pt>
                <c:pt idx="2">
                  <c:v>35</c:v>
                </c:pt>
                <c:pt idx="3">
                  <c:v>51</c:v>
                </c:pt>
                <c:pt idx="4">
                  <c:v>46</c:v>
                </c:pt>
                <c:pt idx="5">
                  <c:v>38</c:v>
                </c:pt>
                <c:pt idx="6">
                  <c:v>50</c:v>
                </c:pt>
                <c:pt idx="7">
                  <c:v>42</c:v>
                </c:pt>
                <c:pt idx="8">
                  <c:v>28.000000000000004</c:v>
                </c:pt>
                <c:pt idx="9">
                  <c:v>50</c:v>
                </c:pt>
                <c:pt idx="10">
                  <c:v>47</c:v>
                </c:pt>
                <c:pt idx="11">
                  <c:v>41</c:v>
                </c:pt>
                <c:pt idx="12">
                  <c:v>49</c:v>
                </c:pt>
                <c:pt idx="13">
                  <c:v>56.999999999999993</c:v>
                </c:pt>
                <c:pt idx="14">
                  <c:v>0</c:v>
                </c:pt>
                <c:pt idx="15">
                  <c:v>23</c:v>
                </c:pt>
                <c:pt idx="16">
                  <c:v>46</c:v>
                </c:pt>
                <c:pt idx="17">
                  <c:v>28.000000000000004</c:v>
                </c:pt>
                <c:pt idx="18">
                  <c:v>56.999999999999993</c:v>
                </c:pt>
                <c:pt idx="19">
                  <c:v>44</c:v>
                </c:pt>
                <c:pt idx="20">
                  <c:v>37</c:v>
                </c:pt>
                <c:pt idx="21">
                  <c:v>44</c:v>
                </c:pt>
                <c:pt idx="22">
                  <c:v>41</c:v>
                </c:pt>
                <c:pt idx="23">
                  <c:v>28.999999999999996</c:v>
                </c:pt>
                <c:pt idx="24">
                  <c:v>50</c:v>
                </c:pt>
                <c:pt idx="25">
                  <c:v>40</c:v>
                </c:pt>
                <c:pt idx="26">
                  <c:v>39</c:v>
                </c:pt>
                <c:pt idx="27">
                  <c:v>43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84544"/>
        <c:axId val="581875136"/>
      </c:scatterChart>
      <c:valAx>
        <c:axId val="58188454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75136"/>
        <c:crosses val="max"/>
        <c:crossBetween val="midCat"/>
      </c:valAx>
      <c:valAx>
        <c:axId val="5818751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845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301-4E7E-9B10-DED861BB2E2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</c:v>
                </c:pt>
                <c:pt idx="1">
                  <c:v>0.68</c:v>
                </c:pt>
                <c:pt idx="2">
                  <c:v>0.75</c:v>
                </c:pt>
                <c:pt idx="3">
                  <c:v>0.67</c:v>
                </c:pt>
                <c:pt idx="4">
                  <c:v>0.41</c:v>
                </c:pt>
                <c:pt idx="5">
                  <c:v>0.55000000000000004</c:v>
                </c:pt>
                <c:pt idx="6">
                  <c:v>0.47</c:v>
                </c:pt>
                <c:pt idx="7">
                  <c:v>0.36</c:v>
                </c:pt>
                <c:pt idx="8">
                  <c:v>0.38</c:v>
                </c:pt>
                <c:pt idx="9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0.72</c:v>
                </c:pt>
                <c:pt idx="1">
                  <c:v>0.71</c:v>
                </c:pt>
                <c:pt idx="2">
                  <c:v>0.75</c:v>
                </c:pt>
                <c:pt idx="3">
                  <c:v>0.74</c:v>
                </c:pt>
                <c:pt idx="4">
                  <c:v>0.42</c:v>
                </c:pt>
                <c:pt idx="5">
                  <c:v>0.48</c:v>
                </c:pt>
                <c:pt idx="6">
                  <c:v>0.44</c:v>
                </c:pt>
                <c:pt idx="7">
                  <c:v>0.32</c:v>
                </c:pt>
                <c:pt idx="8">
                  <c:v>0.33</c:v>
                </c:pt>
                <c:pt idx="9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0.71</c:v>
                </c:pt>
                <c:pt idx="1">
                  <c:v>0.72</c:v>
                </c:pt>
                <c:pt idx="2">
                  <c:v>0.74</c:v>
                </c:pt>
                <c:pt idx="3">
                  <c:v>0.66</c:v>
                </c:pt>
                <c:pt idx="4">
                  <c:v>0.43</c:v>
                </c:pt>
                <c:pt idx="5">
                  <c:v>0.57999999999999996</c:v>
                </c:pt>
                <c:pt idx="6">
                  <c:v>0.43</c:v>
                </c:pt>
                <c:pt idx="7">
                  <c:v>0.41</c:v>
                </c:pt>
                <c:pt idx="8">
                  <c:v>0.34</c:v>
                </c:pt>
                <c:pt idx="9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Krakus</c:v>
                </c:pt>
                <c:pt idx="2">
                  <c:v>Sokołów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Olewnik</c:v>
                </c:pt>
                <c:pt idx="8">
                  <c:v>JBB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0.7</c:v>
                </c:pt>
                <c:pt idx="2">
                  <c:v>0.77</c:v>
                </c:pt>
                <c:pt idx="3">
                  <c:v>0.74</c:v>
                </c:pt>
                <c:pt idx="4">
                  <c:v>0.48</c:v>
                </c:pt>
                <c:pt idx="5">
                  <c:v>0.53</c:v>
                </c:pt>
                <c:pt idx="6">
                  <c:v>0.45</c:v>
                </c:pt>
                <c:pt idx="7">
                  <c:v>0.36</c:v>
                </c:pt>
                <c:pt idx="8">
                  <c:v>0.31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74600"/>
        <c:axId val="370167152"/>
      </c:barChart>
      <c:catAx>
        <c:axId val="370174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167152"/>
        <c:crosses val="autoZero"/>
        <c:auto val="1"/>
        <c:lblAlgn val="ctr"/>
        <c:lblOffset val="100"/>
        <c:noMultiLvlLbl val="0"/>
      </c:catAx>
      <c:valAx>
        <c:axId val="370167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0174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668-492D-A773-29BEFA595B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47</c:v>
                </c:pt>
                <c:pt idx="2">
                  <c:v>30</c:v>
                </c:pt>
                <c:pt idx="3">
                  <c:v>63</c:v>
                </c:pt>
                <c:pt idx="4">
                  <c:v>42</c:v>
                </c:pt>
                <c:pt idx="5">
                  <c:v>45</c:v>
                </c:pt>
                <c:pt idx="6">
                  <c:v>53</c:v>
                </c:pt>
                <c:pt idx="7">
                  <c:v>50</c:v>
                </c:pt>
                <c:pt idx="8">
                  <c:v>28.999999999999996</c:v>
                </c:pt>
                <c:pt idx="9">
                  <c:v>56.999999999999993</c:v>
                </c:pt>
                <c:pt idx="10">
                  <c:v>47</c:v>
                </c:pt>
                <c:pt idx="11">
                  <c:v>54</c:v>
                </c:pt>
                <c:pt idx="12">
                  <c:v>53</c:v>
                </c:pt>
                <c:pt idx="13">
                  <c:v>55.000000000000007</c:v>
                </c:pt>
                <c:pt idx="14">
                  <c:v>0</c:v>
                </c:pt>
                <c:pt idx="15">
                  <c:v>24</c:v>
                </c:pt>
                <c:pt idx="16">
                  <c:v>53</c:v>
                </c:pt>
                <c:pt idx="17">
                  <c:v>30</c:v>
                </c:pt>
                <c:pt idx="18">
                  <c:v>55.000000000000007</c:v>
                </c:pt>
                <c:pt idx="19">
                  <c:v>34</c:v>
                </c:pt>
                <c:pt idx="20">
                  <c:v>38</c:v>
                </c:pt>
                <c:pt idx="21">
                  <c:v>48</c:v>
                </c:pt>
                <c:pt idx="22">
                  <c:v>43</c:v>
                </c:pt>
                <c:pt idx="23">
                  <c:v>26</c:v>
                </c:pt>
                <c:pt idx="24">
                  <c:v>48</c:v>
                </c:pt>
                <c:pt idx="25">
                  <c:v>48</c:v>
                </c:pt>
                <c:pt idx="26">
                  <c:v>37</c:v>
                </c:pt>
                <c:pt idx="27">
                  <c:v>46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47</c:v>
                </c:pt>
                <c:pt idx="2">
                  <c:v>30</c:v>
                </c:pt>
                <c:pt idx="3">
                  <c:v>63</c:v>
                </c:pt>
                <c:pt idx="4">
                  <c:v>42</c:v>
                </c:pt>
                <c:pt idx="5">
                  <c:v>45</c:v>
                </c:pt>
                <c:pt idx="6">
                  <c:v>53</c:v>
                </c:pt>
                <c:pt idx="7">
                  <c:v>50</c:v>
                </c:pt>
                <c:pt idx="8">
                  <c:v>28.999999999999996</c:v>
                </c:pt>
                <c:pt idx="9">
                  <c:v>56.999999999999993</c:v>
                </c:pt>
                <c:pt idx="10">
                  <c:v>47</c:v>
                </c:pt>
                <c:pt idx="11">
                  <c:v>54</c:v>
                </c:pt>
                <c:pt idx="12">
                  <c:v>53</c:v>
                </c:pt>
                <c:pt idx="13">
                  <c:v>55.000000000000007</c:v>
                </c:pt>
                <c:pt idx="14">
                  <c:v>0</c:v>
                </c:pt>
                <c:pt idx="15">
                  <c:v>24</c:v>
                </c:pt>
                <c:pt idx="16">
                  <c:v>53</c:v>
                </c:pt>
                <c:pt idx="17">
                  <c:v>30</c:v>
                </c:pt>
                <c:pt idx="18">
                  <c:v>55.000000000000007</c:v>
                </c:pt>
                <c:pt idx="19">
                  <c:v>34</c:v>
                </c:pt>
                <c:pt idx="20">
                  <c:v>38</c:v>
                </c:pt>
                <c:pt idx="21">
                  <c:v>48</c:v>
                </c:pt>
                <c:pt idx="22">
                  <c:v>43</c:v>
                </c:pt>
                <c:pt idx="23">
                  <c:v>26</c:v>
                </c:pt>
                <c:pt idx="24">
                  <c:v>48</c:v>
                </c:pt>
                <c:pt idx="25">
                  <c:v>48</c:v>
                </c:pt>
                <c:pt idx="26">
                  <c:v>37</c:v>
                </c:pt>
                <c:pt idx="27">
                  <c:v>46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34616"/>
        <c:axId val="550335008"/>
      </c:scatterChart>
      <c:valAx>
        <c:axId val="5503346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0335008"/>
        <c:crosses val="max"/>
        <c:crossBetween val="midCat"/>
      </c:valAx>
      <c:valAx>
        <c:axId val="5503350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346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44</c:v>
                </c:pt>
                <c:pt idx="2">
                  <c:v>37</c:v>
                </c:pt>
                <c:pt idx="3">
                  <c:v>51</c:v>
                </c:pt>
                <c:pt idx="4">
                  <c:v>43</c:v>
                </c:pt>
                <c:pt idx="5">
                  <c:v>46</c:v>
                </c:pt>
                <c:pt idx="6">
                  <c:v>50</c:v>
                </c:pt>
                <c:pt idx="7">
                  <c:v>46</c:v>
                </c:pt>
                <c:pt idx="8">
                  <c:v>35</c:v>
                </c:pt>
                <c:pt idx="9">
                  <c:v>61</c:v>
                </c:pt>
                <c:pt idx="10">
                  <c:v>52</c:v>
                </c:pt>
                <c:pt idx="11">
                  <c:v>46</c:v>
                </c:pt>
                <c:pt idx="12">
                  <c:v>56.999999999999993</c:v>
                </c:pt>
                <c:pt idx="13">
                  <c:v>55.000000000000007</c:v>
                </c:pt>
                <c:pt idx="14">
                  <c:v>0</c:v>
                </c:pt>
                <c:pt idx="15">
                  <c:v>21</c:v>
                </c:pt>
                <c:pt idx="16">
                  <c:v>52</c:v>
                </c:pt>
                <c:pt idx="17">
                  <c:v>35</c:v>
                </c:pt>
                <c:pt idx="18">
                  <c:v>61</c:v>
                </c:pt>
                <c:pt idx="19">
                  <c:v>42</c:v>
                </c:pt>
                <c:pt idx="20">
                  <c:v>48</c:v>
                </c:pt>
                <c:pt idx="21">
                  <c:v>54</c:v>
                </c:pt>
                <c:pt idx="22">
                  <c:v>52</c:v>
                </c:pt>
                <c:pt idx="23">
                  <c:v>36</c:v>
                </c:pt>
                <c:pt idx="24">
                  <c:v>56.999999999999993</c:v>
                </c:pt>
                <c:pt idx="25">
                  <c:v>53</c:v>
                </c:pt>
                <c:pt idx="26">
                  <c:v>52</c:v>
                </c:pt>
                <c:pt idx="27">
                  <c:v>55.000000000000007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44</c:v>
                </c:pt>
                <c:pt idx="2">
                  <c:v>37</c:v>
                </c:pt>
                <c:pt idx="3">
                  <c:v>51</c:v>
                </c:pt>
                <c:pt idx="4">
                  <c:v>43</c:v>
                </c:pt>
                <c:pt idx="5">
                  <c:v>46</c:v>
                </c:pt>
                <c:pt idx="6">
                  <c:v>50</c:v>
                </c:pt>
                <c:pt idx="7">
                  <c:v>46</c:v>
                </c:pt>
                <c:pt idx="8">
                  <c:v>35</c:v>
                </c:pt>
                <c:pt idx="9">
                  <c:v>61</c:v>
                </c:pt>
                <c:pt idx="10">
                  <c:v>52</c:v>
                </c:pt>
                <c:pt idx="11">
                  <c:v>46</c:v>
                </c:pt>
                <c:pt idx="12">
                  <c:v>56.999999999999993</c:v>
                </c:pt>
                <c:pt idx="13">
                  <c:v>55.000000000000007</c:v>
                </c:pt>
                <c:pt idx="14">
                  <c:v>0</c:v>
                </c:pt>
                <c:pt idx="15">
                  <c:v>21</c:v>
                </c:pt>
                <c:pt idx="16">
                  <c:v>52</c:v>
                </c:pt>
                <c:pt idx="17">
                  <c:v>35</c:v>
                </c:pt>
                <c:pt idx="18">
                  <c:v>61</c:v>
                </c:pt>
                <c:pt idx="19">
                  <c:v>42</c:v>
                </c:pt>
                <c:pt idx="20">
                  <c:v>48</c:v>
                </c:pt>
                <c:pt idx="21">
                  <c:v>54</c:v>
                </c:pt>
                <c:pt idx="22">
                  <c:v>52</c:v>
                </c:pt>
                <c:pt idx="23">
                  <c:v>36</c:v>
                </c:pt>
                <c:pt idx="24">
                  <c:v>56.999999999999993</c:v>
                </c:pt>
                <c:pt idx="25">
                  <c:v>53</c:v>
                </c:pt>
                <c:pt idx="26">
                  <c:v>52</c:v>
                </c:pt>
                <c:pt idx="27">
                  <c:v>55.000000000000007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21872"/>
        <c:axId val="571621480"/>
      </c:scatterChart>
      <c:valAx>
        <c:axId val="5716218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21480"/>
        <c:crosses val="max"/>
        <c:crossBetween val="midCat"/>
      </c:valAx>
      <c:valAx>
        <c:axId val="5716214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218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B2-4140-AF5B-FE7715A88046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DB2-4140-AF5B-FE7715A880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32</c:v>
                </c:pt>
                <c:pt idx="2">
                  <c:v>21</c:v>
                </c:pt>
                <c:pt idx="3">
                  <c:v>45</c:v>
                </c:pt>
                <c:pt idx="4">
                  <c:v>30</c:v>
                </c:pt>
                <c:pt idx="5">
                  <c:v>42</c:v>
                </c:pt>
                <c:pt idx="6">
                  <c:v>42</c:v>
                </c:pt>
                <c:pt idx="7">
                  <c:v>36</c:v>
                </c:pt>
                <c:pt idx="8">
                  <c:v>26</c:v>
                </c:pt>
                <c:pt idx="9">
                  <c:v>42</c:v>
                </c:pt>
                <c:pt idx="10">
                  <c:v>40</c:v>
                </c:pt>
                <c:pt idx="11">
                  <c:v>33</c:v>
                </c:pt>
                <c:pt idx="12">
                  <c:v>45</c:v>
                </c:pt>
                <c:pt idx="13">
                  <c:v>45</c:v>
                </c:pt>
                <c:pt idx="14">
                  <c:v>0</c:v>
                </c:pt>
                <c:pt idx="15">
                  <c:v>30</c:v>
                </c:pt>
                <c:pt idx="16">
                  <c:v>28.999999999999996</c:v>
                </c:pt>
                <c:pt idx="17">
                  <c:v>18</c:v>
                </c:pt>
                <c:pt idx="18">
                  <c:v>37</c:v>
                </c:pt>
                <c:pt idx="19">
                  <c:v>24</c:v>
                </c:pt>
                <c:pt idx="20">
                  <c:v>27</c:v>
                </c:pt>
                <c:pt idx="21">
                  <c:v>38</c:v>
                </c:pt>
                <c:pt idx="22">
                  <c:v>27</c:v>
                </c:pt>
                <c:pt idx="23">
                  <c:v>23</c:v>
                </c:pt>
                <c:pt idx="24">
                  <c:v>33</c:v>
                </c:pt>
                <c:pt idx="25">
                  <c:v>25</c:v>
                </c:pt>
                <c:pt idx="26">
                  <c:v>27</c:v>
                </c:pt>
                <c:pt idx="27">
                  <c:v>28.999999999999996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26</c:v>
                </c:pt>
                <c:pt idx="1">
                  <c:v>32</c:v>
                </c:pt>
                <c:pt idx="2">
                  <c:v>21</c:v>
                </c:pt>
                <c:pt idx="3">
                  <c:v>45</c:v>
                </c:pt>
                <c:pt idx="4">
                  <c:v>30</c:v>
                </c:pt>
                <c:pt idx="5">
                  <c:v>42</c:v>
                </c:pt>
                <c:pt idx="6">
                  <c:v>42</c:v>
                </c:pt>
                <c:pt idx="7">
                  <c:v>36</c:v>
                </c:pt>
                <c:pt idx="8">
                  <c:v>26</c:v>
                </c:pt>
                <c:pt idx="9">
                  <c:v>42</c:v>
                </c:pt>
                <c:pt idx="10">
                  <c:v>40</c:v>
                </c:pt>
                <c:pt idx="11">
                  <c:v>33</c:v>
                </c:pt>
                <c:pt idx="12">
                  <c:v>45</c:v>
                </c:pt>
                <c:pt idx="13">
                  <c:v>45</c:v>
                </c:pt>
                <c:pt idx="14">
                  <c:v>0</c:v>
                </c:pt>
                <c:pt idx="15">
                  <c:v>30</c:v>
                </c:pt>
                <c:pt idx="16">
                  <c:v>28.999999999999996</c:v>
                </c:pt>
                <c:pt idx="17">
                  <c:v>18</c:v>
                </c:pt>
                <c:pt idx="18">
                  <c:v>37</c:v>
                </c:pt>
                <c:pt idx="19">
                  <c:v>24</c:v>
                </c:pt>
                <c:pt idx="20">
                  <c:v>27</c:v>
                </c:pt>
                <c:pt idx="21">
                  <c:v>38</c:v>
                </c:pt>
                <c:pt idx="22">
                  <c:v>27</c:v>
                </c:pt>
                <c:pt idx="23">
                  <c:v>23</c:v>
                </c:pt>
                <c:pt idx="24">
                  <c:v>33</c:v>
                </c:pt>
                <c:pt idx="25">
                  <c:v>25</c:v>
                </c:pt>
                <c:pt idx="26">
                  <c:v>27</c:v>
                </c:pt>
                <c:pt idx="27">
                  <c:v>28.999999999999996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25400"/>
        <c:axId val="571623832"/>
      </c:scatterChart>
      <c:valAx>
        <c:axId val="571625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23832"/>
        <c:crosses val="max"/>
        <c:crossBetween val="midCat"/>
      </c:valAx>
      <c:valAx>
        <c:axId val="571623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25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575</c:v>
                </c:pt>
                <c:pt idx="1">
                  <c:v>230</c:v>
                </c:pt>
                <c:pt idx="2">
                  <c:v>216</c:v>
                </c:pt>
                <c:pt idx="3">
                  <c:v>169</c:v>
                </c:pt>
                <c:pt idx="4">
                  <c:v>138</c:v>
                </c:pt>
                <c:pt idx="5">
                  <c:v>128</c:v>
                </c:pt>
                <c:pt idx="6">
                  <c:v>121</c:v>
                </c:pt>
                <c:pt idx="7">
                  <c:v>115</c:v>
                </c:pt>
                <c:pt idx="8">
                  <c:v>106</c:v>
                </c:pt>
                <c:pt idx="9">
                  <c:v>104</c:v>
                </c:pt>
                <c:pt idx="10">
                  <c:v>101</c:v>
                </c:pt>
                <c:pt idx="11">
                  <c:v>100</c:v>
                </c:pt>
                <c:pt idx="12">
                  <c:v>75</c:v>
                </c:pt>
                <c:pt idx="13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2330608"/>
        <c:axId val="562326688"/>
      </c:barChart>
      <c:catAx>
        <c:axId val="5623306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2326688"/>
        <c:crosses val="autoZero"/>
        <c:auto val="1"/>
        <c:lblAlgn val="ctr"/>
        <c:lblOffset val="100"/>
        <c:noMultiLvlLbl val="0"/>
      </c:catAx>
      <c:valAx>
        <c:axId val="5623266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2330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2334136"/>
        <c:axId val="562327080"/>
      </c:barChart>
      <c:catAx>
        <c:axId val="562334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2327080"/>
        <c:crosses val="autoZero"/>
        <c:auto val="1"/>
        <c:lblAlgn val="ctr"/>
        <c:lblOffset val="100"/>
        <c:noMultiLvlLbl val="0"/>
      </c:catAx>
      <c:valAx>
        <c:axId val="562327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2334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4A1-412E-9CCA-50241FC5E2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23</c:v>
                </c:pt>
                <c:pt idx="2">
                  <c:v>23</c:v>
                </c:pt>
                <c:pt idx="3">
                  <c:v>46</c:v>
                </c:pt>
                <c:pt idx="4">
                  <c:v>23</c:v>
                </c:pt>
                <c:pt idx="5">
                  <c:v>23</c:v>
                </c:pt>
                <c:pt idx="6">
                  <c:v>15</c:v>
                </c:pt>
                <c:pt idx="7">
                  <c:v>15</c:v>
                </c:pt>
                <c:pt idx="8">
                  <c:v>15</c:v>
                </c:pt>
                <c:pt idx="9">
                  <c:v>46</c:v>
                </c:pt>
                <c:pt idx="10">
                  <c:v>15</c:v>
                </c:pt>
                <c:pt idx="11">
                  <c:v>31</c:v>
                </c:pt>
                <c:pt idx="12">
                  <c:v>31</c:v>
                </c:pt>
                <c:pt idx="13">
                  <c:v>46</c:v>
                </c:pt>
                <c:pt idx="14">
                  <c:v>0</c:v>
                </c:pt>
                <c:pt idx="15">
                  <c:v>13</c:v>
                </c:pt>
                <c:pt idx="16">
                  <c:v>25</c:v>
                </c:pt>
                <c:pt idx="17">
                  <c:v>0</c:v>
                </c:pt>
                <c:pt idx="18">
                  <c:v>0</c:v>
                </c:pt>
                <c:pt idx="19">
                  <c:v>13</c:v>
                </c:pt>
                <c:pt idx="20">
                  <c:v>25</c:v>
                </c:pt>
                <c:pt idx="21">
                  <c:v>13</c:v>
                </c:pt>
                <c:pt idx="22">
                  <c:v>25</c:v>
                </c:pt>
                <c:pt idx="23">
                  <c:v>13</c:v>
                </c:pt>
                <c:pt idx="24">
                  <c:v>25</c:v>
                </c:pt>
                <c:pt idx="25">
                  <c:v>13</c:v>
                </c:pt>
                <c:pt idx="26">
                  <c:v>13</c:v>
                </c:pt>
                <c:pt idx="27">
                  <c:v>25</c:v>
                </c:pt>
                <c:pt idx="28">
                  <c:v>13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15</c:v>
                </c:pt>
                <c:pt idx="1">
                  <c:v>23</c:v>
                </c:pt>
                <c:pt idx="2">
                  <c:v>23</c:v>
                </c:pt>
                <c:pt idx="3">
                  <c:v>46</c:v>
                </c:pt>
                <c:pt idx="4">
                  <c:v>23</c:v>
                </c:pt>
                <c:pt idx="5">
                  <c:v>23</c:v>
                </c:pt>
                <c:pt idx="6">
                  <c:v>15</c:v>
                </c:pt>
                <c:pt idx="7">
                  <c:v>15</c:v>
                </c:pt>
                <c:pt idx="8">
                  <c:v>15</c:v>
                </c:pt>
                <c:pt idx="9">
                  <c:v>46</c:v>
                </c:pt>
                <c:pt idx="10">
                  <c:v>15</c:v>
                </c:pt>
                <c:pt idx="11">
                  <c:v>31</c:v>
                </c:pt>
                <c:pt idx="12">
                  <c:v>31</c:v>
                </c:pt>
                <c:pt idx="13">
                  <c:v>46</c:v>
                </c:pt>
                <c:pt idx="14">
                  <c:v>0</c:v>
                </c:pt>
                <c:pt idx="15">
                  <c:v>13</c:v>
                </c:pt>
                <c:pt idx="16">
                  <c:v>25</c:v>
                </c:pt>
                <c:pt idx="17">
                  <c:v>0</c:v>
                </c:pt>
                <c:pt idx="18">
                  <c:v>0</c:v>
                </c:pt>
                <c:pt idx="19">
                  <c:v>13</c:v>
                </c:pt>
                <c:pt idx="20">
                  <c:v>25</c:v>
                </c:pt>
                <c:pt idx="21">
                  <c:v>13</c:v>
                </c:pt>
                <c:pt idx="22">
                  <c:v>25</c:v>
                </c:pt>
                <c:pt idx="23">
                  <c:v>13</c:v>
                </c:pt>
                <c:pt idx="24">
                  <c:v>25</c:v>
                </c:pt>
                <c:pt idx="25">
                  <c:v>13</c:v>
                </c:pt>
                <c:pt idx="26">
                  <c:v>13</c:v>
                </c:pt>
                <c:pt idx="27">
                  <c:v>25</c:v>
                </c:pt>
                <c:pt idx="28">
                  <c:v>13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340016"/>
        <c:axId val="562349424"/>
      </c:scatterChart>
      <c:valAx>
        <c:axId val="5623400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2349424"/>
        <c:crosses val="max"/>
        <c:crossBetween val="midCat"/>
      </c:valAx>
      <c:valAx>
        <c:axId val="562349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3400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6BA-4855-AF5E-86AFB3CA7AEF}"/>
                </c:ext>
              </c:extLst>
            </c:dLbl>
            <c:dLbl>
              <c:idx val="1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6BA-4855-AF5E-86AFB3CA7A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14.000000000000002</c:v>
                </c:pt>
                <c:pt idx="3">
                  <c:v>43</c:v>
                </c:pt>
                <c:pt idx="4">
                  <c:v>43</c:v>
                </c:pt>
                <c:pt idx="5">
                  <c:v>43</c:v>
                </c:pt>
                <c:pt idx="6">
                  <c:v>43</c:v>
                </c:pt>
                <c:pt idx="7">
                  <c:v>56.999999999999993</c:v>
                </c:pt>
                <c:pt idx="8">
                  <c:v>43</c:v>
                </c:pt>
                <c:pt idx="9">
                  <c:v>43</c:v>
                </c:pt>
                <c:pt idx="10">
                  <c:v>14.000000000000002</c:v>
                </c:pt>
                <c:pt idx="11">
                  <c:v>56.999999999999993</c:v>
                </c:pt>
                <c:pt idx="12">
                  <c:v>14.000000000000002</c:v>
                </c:pt>
                <c:pt idx="13">
                  <c:v>43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71</c:v>
                </c:pt>
                <c:pt idx="19">
                  <c:v>14.000000000000002</c:v>
                </c:pt>
                <c:pt idx="20">
                  <c:v>56.999999999999993</c:v>
                </c:pt>
                <c:pt idx="21">
                  <c:v>56.999999999999993</c:v>
                </c:pt>
                <c:pt idx="22">
                  <c:v>56.999999999999993</c:v>
                </c:pt>
                <c:pt idx="23">
                  <c:v>28.999999999999996</c:v>
                </c:pt>
                <c:pt idx="24">
                  <c:v>71</c:v>
                </c:pt>
                <c:pt idx="25">
                  <c:v>71</c:v>
                </c:pt>
                <c:pt idx="26">
                  <c:v>28.999999999999996</c:v>
                </c:pt>
                <c:pt idx="27">
                  <c:v>71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28.999999999999996</c:v>
                </c:pt>
                <c:pt idx="2">
                  <c:v>14.000000000000002</c:v>
                </c:pt>
                <c:pt idx="3">
                  <c:v>43</c:v>
                </c:pt>
                <c:pt idx="4">
                  <c:v>43</c:v>
                </c:pt>
                <c:pt idx="5">
                  <c:v>43</c:v>
                </c:pt>
                <c:pt idx="6">
                  <c:v>43</c:v>
                </c:pt>
                <c:pt idx="7">
                  <c:v>56.999999999999993</c:v>
                </c:pt>
                <c:pt idx="8">
                  <c:v>43</c:v>
                </c:pt>
                <c:pt idx="9">
                  <c:v>43</c:v>
                </c:pt>
                <c:pt idx="10">
                  <c:v>14.000000000000002</c:v>
                </c:pt>
                <c:pt idx="11">
                  <c:v>56.999999999999993</c:v>
                </c:pt>
                <c:pt idx="12">
                  <c:v>14.000000000000002</c:v>
                </c:pt>
                <c:pt idx="13">
                  <c:v>43</c:v>
                </c:pt>
                <c:pt idx="14">
                  <c:v>0</c:v>
                </c:pt>
                <c:pt idx="15">
                  <c:v>14.000000000000002</c:v>
                </c:pt>
                <c:pt idx="16">
                  <c:v>14.000000000000002</c:v>
                </c:pt>
                <c:pt idx="17">
                  <c:v>14.000000000000002</c:v>
                </c:pt>
                <c:pt idx="18">
                  <c:v>71</c:v>
                </c:pt>
                <c:pt idx="19">
                  <c:v>14.000000000000002</c:v>
                </c:pt>
                <c:pt idx="20">
                  <c:v>56.999999999999993</c:v>
                </c:pt>
                <c:pt idx="21">
                  <c:v>56.999999999999993</c:v>
                </c:pt>
                <c:pt idx="22">
                  <c:v>56.999999999999993</c:v>
                </c:pt>
                <c:pt idx="23">
                  <c:v>28.999999999999996</c:v>
                </c:pt>
                <c:pt idx="24">
                  <c:v>71</c:v>
                </c:pt>
                <c:pt idx="25">
                  <c:v>71</c:v>
                </c:pt>
                <c:pt idx="26">
                  <c:v>28.999999999999996</c:v>
                </c:pt>
                <c:pt idx="27">
                  <c:v>71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348248"/>
        <c:axId val="562347072"/>
      </c:scatterChart>
      <c:valAx>
        <c:axId val="56234824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62347072"/>
        <c:crosses val="max"/>
        <c:crossBetween val="midCat"/>
      </c:valAx>
      <c:valAx>
        <c:axId val="5623470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3482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38</c:v>
                </c:pt>
                <c:pt idx="4">
                  <c:v>38</c:v>
                </c:pt>
                <c:pt idx="5">
                  <c:v>63</c:v>
                </c:pt>
                <c:pt idx="6">
                  <c:v>50</c:v>
                </c:pt>
                <c:pt idx="7">
                  <c:v>50</c:v>
                </c:pt>
                <c:pt idx="8">
                  <c:v>25</c:v>
                </c:pt>
                <c:pt idx="9">
                  <c:v>38</c:v>
                </c:pt>
                <c:pt idx="10">
                  <c:v>25</c:v>
                </c:pt>
                <c:pt idx="11">
                  <c:v>38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11</c:v>
                </c:pt>
                <c:pt idx="18">
                  <c:v>33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33</c:v>
                </c:pt>
                <c:pt idx="23">
                  <c:v>33</c:v>
                </c:pt>
                <c:pt idx="24">
                  <c:v>33</c:v>
                </c:pt>
                <c:pt idx="25">
                  <c:v>67</c:v>
                </c:pt>
                <c:pt idx="26">
                  <c:v>44</c:v>
                </c:pt>
                <c:pt idx="27">
                  <c:v>56.000000000000007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38</c:v>
                </c:pt>
                <c:pt idx="2">
                  <c:v>25</c:v>
                </c:pt>
                <c:pt idx="3">
                  <c:v>38</c:v>
                </c:pt>
                <c:pt idx="4">
                  <c:v>38</c:v>
                </c:pt>
                <c:pt idx="5">
                  <c:v>63</c:v>
                </c:pt>
                <c:pt idx="6">
                  <c:v>50</c:v>
                </c:pt>
                <c:pt idx="7">
                  <c:v>50</c:v>
                </c:pt>
                <c:pt idx="8">
                  <c:v>25</c:v>
                </c:pt>
                <c:pt idx="9">
                  <c:v>38</c:v>
                </c:pt>
                <c:pt idx="10">
                  <c:v>25</c:v>
                </c:pt>
                <c:pt idx="11">
                  <c:v>38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0</c:v>
                </c:pt>
                <c:pt idx="16">
                  <c:v>56.000000000000007</c:v>
                </c:pt>
                <c:pt idx="17">
                  <c:v>11</c:v>
                </c:pt>
                <c:pt idx="18">
                  <c:v>33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33</c:v>
                </c:pt>
                <c:pt idx="23">
                  <c:v>33</c:v>
                </c:pt>
                <c:pt idx="24">
                  <c:v>33</c:v>
                </c:pt>
                <c:pt idx="25">
                  <c:v>67</c:v>
                </c:pt>
                <c:pt idx="26">
                  <c:v>44</c:v>
                </c:pt>
                <c:pt idx="27">
                  <c:v>56.000000000000007</c:v>
                </c:pt>
                <c:pt idx="28">
                  <c:v>33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340800"/>
        <c:axId val="562338448"/>
      </c:scatterChart>
      <c:valAx>
        <c:axId val="5623408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2338448"/>
        <c:crosses val="max"/>
        <c:crossBetween val="midCat"/>
      </c:valAx>
      <c:valAx>
        <c:axId val="5623384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3408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C5B-49F4-AB5D-C4F64D7C1F7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32</c:v>
                </c:pt>
                <c:pt idx="2">
                  <c:v>25</c:v>
                </c:pt>
                <c:pt idx="3">
                  <c:v>21</c:v>
                </c:pt>
                <c:pt idx="4">
                  <c:v>36</c:v>
                </c:pt>
                <c:pt idx="5">
                  <c:v>46</c:v>
                </c:pt>
                <c:pt idx="6">
                  <c:v>61</c:v>
                </c:pt>
                <c:pt idx="7">
                  <c:v>43</c:v>
                </c:pt>
                <c:pt idx="8">
                  <c:v>36</c:v>
                </c:pt>
                <c:pt idx="9">
                  <c:v>39</c:v>
                </c:pt>
                <c:pt idx="10">
                  <c:v>56.999999999999993</c:v>
                </c:pt>
                <c:pt idx="11">
                  <c:v>43</c:v>
                </c:pt>
                <c:pt idx="12">
                  <c:v>56.999999999999993</c:v>
                </c:pt>
                <c:pt idx="13">
                  <c:v>50</c:v>
                </c:pt>
                <c:pt idx="14">
                  <c:v>0</c:v>
                </c:pt>
                <c:pt idx="15">
                  <c:v>46</c:v>
                </c:pt>
                <c:pt idx="16">
                  <c:v>31</c:v>
                </c:pt>
                <c:pt idx="17">
                  <c:v>35</c:v>
                </c:pt>
                <c:pt idx="18">
                  <c:v>31</c:v>
                </c:pt>
                <c:pt idx="19">
                  <c:v>46</c:v>
                </c:pt>
                <c:pt idx="20">
                  <c:v>46</c:v>
                </c:pt>
                <c:pt idx="21">
                  <c:v>62</c:v>
                </c:pt>
                <c:pt idx="22">
                  <c:v>35</c:v>
                </c:pt>
                <c:pt idx="23">
                  <c:v>42</c:v>
                </c:pt>
                <c:pt idx="24">
                  <c:v>54</c:v>
                </c:pt>
                <c:pt idx="25">
                  <c:v>54</c:v>
                </c:pt>
                <c:pt idx="26">
                  <c:v>42</c:v>
                </c:pt>
                <c:pt idx="27">
                  <c:v>69</c:v>
                </c:pt>
                <c:pt idx="28">
                  <c:v>81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32</c:v>
                </c:pt>
                <c:pt idx="2">
                  <c:v>25</c:v>
                </c:pt>
                <c:pt idx="3">
                  <c:v>21</c:v>
                </c:pt>
                <c:pt idx="4">
                  <c:v>36</c:v>
                </c:pt>
                <c:pt idx="5">
                  <c:v>46</c:v>
                </c:pt>
                <c:pt idx="6">
                  <c:v>61</c:v>
                </c:pt>
                <c:pt idx="7">
                  <c:v>43</c:v>
                </c:pt>
                <c:pt idx="8">
                  <c:v>36</c:v>
                </c:pt>
                <c:pt idx="9">
                  <c:v>39</c:v>
                </c:pt>
                <c:pt idx="10">
                  <c:v>56.999999999999993</c:v>
                </c:pt>
                <c:pt idx="11">
                  <c:v>43</c:v>
                </c:pt>
                <c:pt idx="12">
                  <c:v>56.999999999999993</c:v>
                </c:pt>
                <c:pt idx="13">
                  <c:v>50</c:v>
                </c:pt>
                <c:pt idx="14">
                  <c:v>0</c:v>
                </c:pt>
                <c:pt idx="15">
                  <c:v>46</c:v>
                </c:pt>
                <c:pt idx="16">
                  <c:v>31</c:v>
                </c:pt>
                <c:pt idx="17">
                  <c:v>35</c:v>
                </c:pt>
                <c:pt idx="18">
                  <c:v>31</c:v>
                </c:pt>
                <c:pt idx="19">
                  <c:v>46</c:v>
                </c:pt>
                <c:pt idx="20">
                  <c:v>46</c:v>
                </c:pt>
                <c:pt idx="21">
                  <c:v>62</c:v>
                </c:pt>
                <c:pt idx="22">
                  <c:v>35</c:v>
                </c:pt>
                <c:pt idx="23">
                  <c:v>42</c:v>
                </c:pt>
                <c:pt idx="24">
                  <c:v>54</c:v>
                </c:pt>
                <c:pt idx="25">
                  <c:v>54</c:v>
                </c:pt>
                <c:pt idx="26">
                  <c:v>42</c:v>
                </c:pt>
                <c:pt idx="27">
                  <c:v>69</c:v>
                </c:pt>
                <c:pt idx="28">
                  <c:v>81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346680"/>
        <c:axId val="562343544"/>
      </c:scatterChart>
      <c:valAx>
        <c:axId val="5623466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2343544"/>
        <c:crosses val="max"/>
        <c:crossBetween val="midCat"/>
      </c:valAx>
      <c:valAx>
        <c:axId val="5623435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3466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BC1-45F2-AD5E-E1434DC620C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0.37</c:v>
                </c:pt>
                <c:pt idx="1">
                  <c:v>0.5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0.25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0.39</c:v>
                </c:pt>
                <c:pt idx="1">
                  <c:v>0.42</c:v>
                </c:pt>
                <c:pt idx="2">
                  <c:v>0.3</c:v>
                </c:pt>
                <c:pt idx="3">
                  <c:v>0.21</c:v>
                </c:pt>
                <c:pt idx="4">
                  <c:v>0.28999999999999998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0.42</c:v>
                </c:pt>
                <c:pt idx="1">
                  <c:v>0.45</c:v>
                </c:pt>
                <c:pt idx="2">
                  <c:v>0.27</c:v>
                </c:pt>
                <c:pt idx="3">
                  <c:v>0.31</c:v>
                </c:pt>
                <c:pt idx="4">
                  <c:v>0.38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0.41</c:v>
                </c:pt>
                <c:pt idx="1">
                  <c:v>0.36</c:v>
                </c:pt>
                <c:pt idx="2">
                  <c:v>0.22</c:v>
                </c:pt>
                <c:pt idx="3">
                  <c:v>0.28000000000000003</c:v>
                </c:pt>
                <c:pt idx="4">
                  <c:v>0.32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5437464"/>
        <c:axId val="415439424"/>
      </c:barChart>
      <c:catAx>
        <c:axId val="4154374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5439424"/>
        <c:crosses val="autoZero"/>
        <c:auto val="1"/>
        <c:lblAlgn val="ctr"/>
        <c:lblOffset val="100"/>
        <c:tickMarkSkip val="1"/>
        <c:noMultiLvlLbl val="0"/>
      </c:catAx>
      <c:valAx>
        <c:axId val="41543942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54374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61100000"/>
        <c:axId val="261100392"/>
      </c:barChart>
      <c:catAx>
        <c:axId val="2611000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1100392"/>
        <c:crosses val="autoZero"/>
        <c:auto val="1"/>
        <c:lblAlgn val="ctr"/>
        <c:lblOffset val="100"/>
        <c:noMultiLvlLbl val="0"/>
      </c:catAx>
      <c:valAx>
        <c:axId val="2611003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61100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169112"/>
        <c:axId val="370169504"/>
      </c:barChart>
      <c:catAx>
        <c:axId val="3701691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0169504"/>
        <c:crosses val="autoZero"/>
        <c:auto val="1"/>
        <c:lblAlgn val="ctr"/>
        <c:lblOffset val="100"/>
        <c:noMultiLvlLbl val="0"/>
      </c:catAx>
      <c:valAx>
        <c:axId val="3701695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0169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8056"/>
        <c:axId val="415446088"/>
      </c:barChart>
      <c:catAx>
        <c:axId val="415428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46088"/>
        <c:crosses val="autoZero"/>
        <c:auto val="1"/>
        <c:lblAlgn val="ctr"/>
        <c:lblOffset val="100"/>
        <c:noMultiLvlLbl val="0"/>
      </c:catAx>
      <c:valAx>
        <c:axId val="415446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28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593-4E91-955C-754BFECE66A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0.28000000000000003</c:v>
                </c:pt>
                <c:pt idx="1">
                  <c:v>0.33</c:v>
                </c:pt>
                <c:pt idx="2">
                  <c:v>0.19</c:v>
                </c:pt>
                <c:pt idx="3">
                  <c:v>0.16</c:v>
                </c:pt>
                <c:pt idx="4">
                  <c:v>0.15</c:v>
                </c:pt>
                <c:pt idx="5">
                  <c:v>0.04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0.33</c:v>
                </c:pt>
                <c:pt idx="1">
                  <c:v>0.3</c:v>
                </c:pt>
                <c:pt idx="2">
                  <c:v>0.21</c:v>
                </c:pt>
                <c:pt idx="3">
                  <c:v>0.12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</c:v>
                </c:pt>
                <c:pt idx="1">
                  <c:v>0.3</c:v>
                </c:pt>
                <c:pt idx="2">
                  <c:v>0.17</c:v>
                </c:pt>
                <c:pt idx="3">
                  <c:v>0.19</c:v>
                </c:pt>
                <c:pt idx="4">
                  <c:v>0.2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0.32</c:v>
                </c:pt>
                <c:pt idx="1">
                  <c:v>0.28999999999999998</c:v>
                </c:pt>
                <c:pt idx="2">
                  <c:v>0.16</c:v>
                </c:pt>
                <c:pt idx="3">
                  <c:v>0.21</c:v>
                </c:pt>
                <c:pt idx="4">
                  <c:v>0.23</c:v>
                </c:pt>
                <c:pt idx="5">
                  <c:v>0.04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588824"/>
        <c:axId val="418584904"/>
      </c:barChart>
      <c:catAx>
        <c:axId val="4185888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584904"/>
        <c:crosses val="autoZero"/>
        <c:auto val="1"/>
        <c:lblAlgn val="ctr"/>
        <c:lblOffset val="100"/>
        <c:tickMarkSkip val="1"/>
        <c:noMultiLvlLbl val="0"/>
      </c:catAx>
      <c:valAx>
        <c:axId val="4185849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5888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91960"/>
        <c:axId val="418580200"/>
      </c:barChart>
      <c:catAx>
        <c:axId val="4185919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580200"/>
        <c:crosses val="autoZero"/>
        <c:auto val="1"/>
        <c:lblAlgn val="ctr"/>
        <c:lblOffset val="100"/>
        <c:noMultiLvlLbl val="0"/>
      </c:catAx>
      <c:valAx>
        <c:axId val="4185802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591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0.04</c:v>
                </c:pt>
                <c:pt idx="2" formatCode="###0%">
                  <c:v>0.01</c:v>
                </c:pt>
                <c:pt idx="3" formatCode="###0%">
                  <c:v>0.03</c:v>
                </c:pt>
                <c:pt idx="5">
                  <c:v>0.02</c:v>
                </c:pt>
                <c:pt idx="6">
                  <c:v>0.03</c:v>
                </c:pt>
                <c:pt idx="7" formatCode="###0%">
                  <c:v>0.02</c:v>
                </c:pt>
                <c:pt idx="8" formatCode="###0%">
                  <c:v>0.03</c:v>
                </c:pt>
                <c:pt idx="10">
                  <c:v>0.03</c:v>
                </c:pt>
                <c:pt idx="11">
                  <c:v>0.04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0.04</c:v>
                </c:pt>
                <c:pt idx="16">
                  <c:v>0.02</c:v>
                </c:pt>
                <c:pt idx="17" formatCode="###0%">
                  <c:v>0.01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411-4ABE-8995-47631702C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0.24</c:v>
                </c:pt>
                <c:pt idx="1">
                  <c:v>0.33</c:v>
                </c:pt>
                <c:pt idx="2" formatCode="###0%">
                  <c:v>0.32</c:v>
                </c:pt>
                <c:pt idx="3" formatCode="###0%">
                  <c:v>0.31</c:v>
                </c:pt>
                <c:pt idx="5">
                  <c:v>0.2</c:v>
                </c:pt>
                <c:pt idx="6">
                  <c:v>0.28999999999999998</c:v>
                </c:pt>
                <c:pt idx="7" formatCode="###0%">
                  <c:v>0.28000000000000003</c:v>
                </c:pt>
                <c:pt idx="8" formatCode="###0%">
                  <c:v>0.28000000000000003</c:v>
                </c:pt>
                <c:pt idx="10">
                  <c:v>0.13</c:v>
                </c:pt>
                <c:pt idx="11">
                  <c:v>0.11</c:v>
                </c:pt>
                <c:pt idx="12" formatCode="###0%">
                  <c:v>0.11</c:v>
                </c:pt>
                <c:pt idx="13" formatCode="###0%">
                  <c:v>0.13</c:v>
                </c:pt>
                <c:pt idx="15">
                  <c:v>0.13</c:v>
                </c:pt>
                <c:pt idx="16">
                  <c:v>0.13</c:v>
                </c:pt>
                <c:pt idx="17" formatCode="###0%">
                  <c:v>0.12</c:v>
                </c:pt>
                <c:pt idx="18" formatCode="###0%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0.25</c:v>
                </c:pt>
                <c:pt idx="1">
                  <c:v>0.28999999999999998</c:v>
                </c:pt>
                <c:pt idx="2" formatCode="###0%">
                  <c:v>0.28999999999999998</c:v>
                </c:pt>
                <c:pt idx="3" formatCode="###0%">
                  <c:v>0.28999999999999998</c:v>
                </c:pt>
                <c:pt idx="5">
                  <c:v>0.23</c:v>
                </c:pt>
                <c:pt idx="6">
                  <c:v>0.22</c:v>
                </c:pt>
                <c:pt idx="7" formatCode="###0%">
                  <c:v>0.26</c:v>
                </c:pt>
                <c:pt idx="8" formatCode="###0%">
                  <c:v>0.27</c:v>
                </c:pt>
                <c:pt idx="10">
                  <c:v>0.15</c:v>
                </c:pt>
                <c:pt idx="11">
                  <c:v>0.17</c:v>
                </c:pt>
                <c:pt idx="12" formatCode="###0%">
                  <c:v>0.21</c:v>
                </c:pt>
                <c:pt idx="13" formatCode="###0%">
                  <c:v>0.16</c:v>
                </c:pt>
                <c:pt idx="15">
                  <c:v>0.13</c:v>
                </c:pt>
                <c:pt idx="16">
                  <c:v>0.15</c:v>
                </c:pt>
                <c:pt idx="17" formatCode="###0%">
                  <c:v>0.1</c:v>
                </c:pt>
                <c:pt idx="18" formatCode="###0%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0.21</c:v>
                </c:pt>
                <c:pt idx="1">
                  <c:v>0.18</c:v>
                </c:pt>
                <c:pt idx="2" formatCode="###0%">
                  <c:v>0.17</c:v>
                </c:pt>
                <c:pt idx="3" formatCode="###0%">
                  <c:v>0.16</c:v>
                </c:pt>
                <c:pt idx="5">
                  <c:v>0.18</c:v>
                </c:pt>
                <c:pt idx="6">
                  <c:v>0.14000000000000001</c:v>
                </c:pt>
                <c:pt idx="7" formatCode="###0%">
                  <c:v>0.13</c:v>
                </c:pt>
                <c:pt idx="8" formatCode="###0%">
                  <c:v>0.13</c:v>
                </c:pt>
                <c:pt idx="10">
                  <c:v>0.1</c:v>
                </c:pt>
                <c:pt idx="11">
                  <c:v>0.09</c:v>
                </c:pt>
                <c:pt idx="12" formatCode="###0%">
                  <c:v>0.08</c:v>
                </c:pt>
                <c:pt idx="13" formatCode="###0%">
                  <c:v>7.0000000000000007E-2</c:v>
                </c:pt>
                <c:pt idx="15">
                  <c:v>7.0000000000000007E-2</c:v>
                </c:pt>
                <c:pt idx="16">
                  <c:v>0.06</c:v>
                </c:pt>
                <c:pt idx="17" formatCode="###0%">
                  <c:v>0.1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411-4ABE-8995-47631702C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0.1</c:v>
                </c:pt>
                <c:pt idx="2" formatCode="###0%">
                  <c:v>0.09</c:v>
                </c:pt>
                <c:pt idx="3" formatCode="###0%">
                  <c:v>0.11</c:v>
                </c:pt>
                <c:pt idx="5">
                  <c:v>0.13</c:v>
                </c:pt>
                <c:pt idx="6">
                  <c:v>0.08</c:v>
                </c:pt>
                <c:pt idx="7" formatCode="###0%">
                  <c:v>0.09</c:v>
                </c:pt>
                <c:pt idx="8" formatCode="###0%">
                  <c:v>0.08</c:v>
                </c:pt>
                <c:pt idx="10">
                  <c:v>0.03</c:v>
                </c:pt>
                <c:pt idx="11">
                  <c:v>0.06</c:v>
                </c:pt>
                <c:pt idx="12" formatCode="###0%">
                  <c:v>0.05</c:v>
                </c:pt>
                <c:pt idx="13" formatCode="###0%">
                  <c:v>0.06</c:v>
                </c:pt>
                <c:pt idx="15">
                  <c:v>0.06</c:v>
                </c:pt>
                <c:pt idx="16">
                  <c:v>0.06</c:v>
                </c:pt>
                <c:pt idx="17" formatCode="###0%">
                  <c:v>0.05</c:v>
                </c:pt>
                <c:pt idx="18" formatCode="###0%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0.12</c:v>
                </c:pt>
                <c:pt idx="1">
                  <c:v>7.0000000000000007E-2</c:v>
                </c:pt>
                <c:pt idx="2" formatCode="###0%">
                  <c:v>0.1</c:v>
                </c:pt>
                <c:pt idx="3" formatCode="###0%">
                  <c:v>0.08</c:v>
                </c:pt>
                <c:pt idx="5">
                  <c:v>7.0000000000000007E-2</c:v>
                </c:pt>
                <c:pt idx="6">
                  <c:v>7.0000000000000007E-2</c:v>
                </c:pt>
                <c:pt idx="7" formatCode="###0%">
                  <c:v>0.09</c:v>
                </c:pt>
                <c:pt idx="8" formatCode="###0%">
                  <c:v>0.08</c:v>
                </c:pt>
                <c:pt idx="10">
                  <c:v>0.1</c:v>
                </c:pt>
                <c:pt idx="11">
                  <c:v>0.1</c:v>
                </c:pt>
                <c:pt idx="12" formatCode="###0%">
                  <c:v>0.06</c:v>
                </c:pt>
                <c:pt idx="13" formatCode="###0%">
                  <c:v>0.08</c:v>
                </c:pt>
                <c:pt idx="15">
                  <c:v>0.06</c:v>
                </c:pt>
                <c:pt idx="16">
                  <c:v>0.09</c:v>
                </c:pt>
                <c:pt idx="17" formatCode="###0%">
                  <c:v>0.05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0.16</c:v>
                </c:pt>
                <c:pt idx="6">
                  <c:v>0.17</c:v>
                </c:pt>
                <c:pt idx="7" formatCode="###0%">
                  <c:v>0.13</c:v>
                </c:pt>
                <c:pt idx="8" formatCode="###0%">
                  <c:v>0.13</c:v>
                </c:pt>
                <c:pt idx="10">
                  <c:v>0.47</c:v>
                </c:pt>
                <c:pt idx="11">
                  <c:v>0.44</c:v>
                </c:pt>
                <c:pt idx="12" formatCode="###0%">
                  <c:v>0.48</c:v>
                </c:pt>
                <c:pt idx="13" formatCode="###0%">
                  <c:v>0.47</c:v>
                </c:pt>
                <c:pt idx="15">
                  <c:v>0.53</c:v>
                </c:pt>
                <c:pt idx="16">
                  <c:v>0.49</c:v>
                </c:pt>
                <c:pt idx="17" formatCode="###0%">
                  <c:v>0.56999999999999995</c:v>
                </c:pt>
                <c:pt idx="18" formatCode="###0%">
                  <c:v>0.54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14248"/>
        <c:axId val="411714640"/>
      </c:barChart>
      <c:catAx>
        <c:axId val="4117142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14640"/>
        <c:crosses val="autoZero"/>
        <c:auto val="1"/>
        <c:lblAlgn val="ctr"/>
        <c:lblOffset val="100"/>
        <c:noMultiLvlLbl val="0"/>
      </c:catAx>
      <c:valAx>
        <c:axId val="4117146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14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629-462A-8145-9C969FDAA2B9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6629-462A-8145-9C969FDAA2B9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6629-462A-8145-9C969FDAA2B9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6629-462A-8145-9C969FDAA2B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</c:v>
                </c:pt>
                <c:pt idx="2">
                  <c:v>0.19</c:v>
                </c:pt>
                <c:pt idx="3">
                  <c:v>0.15</c:v>
                </c:pt>
                <c:pt idx="4">
                  <c:v>0.18</c:v>
                </c:pt>
                <c:pt idx="5">
                  <c:v>0.15</c:v>
                </c:pt>
                <c:pt idx="6">
                  <c:v>0.16</c:v>
                </c:pt>
                <c:pt idx="7">
                  <c:v>0.12</c:v>
                </c:pt>
                <c:pt idx="8">
                  <c:v>0.13</c:v>
                </c:pt>
                <c:pt idx="9">
                  <c:v>0.09</c:v>
                </c:pt>
                <c:pt idx="10">
                  <c:v>0.08</c:v>
                </c:pt>
                <c:pt idx="11">
                  <c:v>0.09</c:v>
                </c:pt>
                <c:pt idx="12">
                  <c:v>0.06</c:v>
                </c:pt>
                <c:pt idx="13">
                  <c:v>0.04</c:v>
                </c:pt>
                <c:pt idx="14">
                  <c:v>0.04</c:v>
                </c:pt>
                <c:pt idx="15">
                  <c:v>0.05</c:v>
                </c:pt>
                <c:pt idx="16">
                  <c:v>0.05</c:v>
                </c:pt>
                <c:pt idx="17">
                  <c:v>0</c:v>
                </c:pt>
                <c:pt idx="18">
                  <c:v>0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51192"/>
        <c:axId val="418544528"/>
      </c:barChart>
      <c:catAx>
        <c:axId val="418551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4528"/>
        <c:crosses val="autoZero"/>
        <c:auto val="1"/>
        <c:lblAlgn val="ctr"/>
        <c:lblOffset val="100"/>
        <c:noMultiLvlLbl val="0"/>
      </c:catAx>
      <c:valAx>
        <c:axId val="4185445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511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42D-452B-9791-B14E93C00E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0.56000000000000005</c:v>
                </c:pt>
                <c:pt idx="1">
                  <c:v>0.51</c:v>
                </c:pt>
                <c:pt idx="2">
                  <c:v>0.17</c:v>
                </c:pt>
                <c:pt idx="3">
                  <c:v>0.18</c:v>
                </c:pt>
                <c:pt idx="4">
                  <c:v>0.21</c:v>
                </c:pt>
                <c:pt idx="5">
                  <c:v>0.19</c:v>
                </c:pt>
                <c:pt idx="6">
                  <c:v>0.15</c:v>
                </c:pt>
                <c:pt idx="7">
                  <c:v>0.16</c:v>
                </c:pt>
                <c:pt idx="8">
                  <c:v>0.13</c:v>
                </c:pt>
                <c:pt idx="9">
                  <c:v>0.12</c:v>
                </c:pt>
                <c:pt idx="10">
                  <c:v>0.11</c:v>
                </c:pt>
                <c:pt idx="11">
                  <c:v>0.08</c:v>
                </c:pt>
                <c:pt idx="12">
                  <c:v>0.04</c:v>
                </c:pt>
                <c:pt idx="13">
                  <c:v>0.04</c:v>
                </c:pt>
                <c:pt idx="14">
                  <c:v>0.02</c:v>
                </c:pt>
                <c:pt idx="15">
                  <c:v>0.04</c:v>
                </c:pt>
                <c:pt idx="16">
                  <c:v>0.01</c:v>
                </c:pt>
                <c:pt idx="17">
                  <c:v>0.01</c:v>
                </c:pt>
                <c:pt idx="18">
                  <c:v>0.04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8056"/>
        <c:axId val="418542568"/>
      </c:barChart>
      <c:catAx>
        <c:axId val="418548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2568"/>
        <c:crosses val="autoZero"/>
        <c:auto val="1"/>
        <c:lblAlgn val="ctr"/>
        <c:lblOffset val="100"/>
        <c:noMultiLvlLbl val="0"/>
      </c:catAx>
      <c:valAx>
        <c:axId val="4185425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80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D25-401D-A1AC-29A5B6E3E7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0.54</c:v>
                </c:pt>
                <c:pt idx="1">
                  <c:v>0.53</c:v>
                </c:pt>
                <c:pt idx="2">
                  <c:v>0.21</c:v>
                </c:pt>
                <c:pt idx="3">
                  <c:v>0.24</c:v>
                </c:pt>
                <c:pt idx="4">
                  <c:v>0.21</c:v>
                </c:pt>
                <c:pt idx="5">
                  <c:v>0.2</c:v>
                </c:pt>
                <c:pt idx="6">
                  <c:v>0.19</c:v>
                </c:pt>
                <c:pt idx="7">
                  <c:v>0.16</c:v>
                </c:pt>
                <c:pt idx="8">
                  <c:v>0.13</c:v>
                </c:pt>
                <c:pt idx="9">
                  <c:v>0.13</c:v>
                </c:pt>
                <c:pt idx="10">
                  <c:v>0.08</c:v>
                </c:pt>
                <c:pt idx="11">
                  <c:v>0.09</c:v>
                </c:pt>
                <c:pt idx="12">
                  <c:v>7.0000000000000007E-2</c:v>
                </c:pt>
                <c:pt idx="13">
                  <c:v>0.04</c:v>
                </c:pt>
                <c:pt idx="14">
                  <c:v>0.05</c:v>
                </c:pt>
                <c:pt idx="15">
                  <c:v>0.04</c:v>
                </c:pt>
                <c:pt idx="16">
                  <c:v>0.03</c:v>
                </c:pt>
                <c:pt idx="17">
                  <c:v>0</c:v>
                </c:pt>
                <c:pt idx="18">
                  <c:v>0.13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52368"/>
        <c:axId val="418553152"/>
      </c:barChart>
      <c:catAx>
        <c:axId val="418552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53152"/>
        <c:crosses val="autoZero"/>
        <c:auto val="1"/>
        <c:lblAlgn val="ctr"/>
        <c:lblOffset val="100"/>
        <c:noMultiLvlLbl val="0"/>
      </c:catAx>
      <c:valAx>
        <c:axId val="4185531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523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7CF-43AD-9F95-5ACD5B5402E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0.53</c:v>
                </c:pt>
                <c:pt idx="2">
                  <c:v>0.23</c:v>
                </c:pt>
                <c:pt idx="3">
                  <c:v>0.21</c:v>
                </c:pt>
                <c:pt idx="4">
                  <c:v>0.18</c:v>
                </c:pt>
                <c:pt idx="5">
                  <c:v>0.2</c:v>
                </c:pt>
                <c:pt idx="6">
                  <c:v>0.21</c:v>
                </c:pt>
                <c:pt idx="7">
                  <c:v>0.16</c:v>
                </c:pt>
                <c:pt idx="8">
                  <c:v>0.15</c:v>
                </c:pt>
                <c:pt idx="9">
                  <c:v>0.15</c:v>
                </c:pt>
                <c:pt idx="10">
                  <c:v>0.11</c:v>
                </c:pt>
                <c:pt idx="11">
                  <c:v>0.08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0.03</c:v>
                </c:pt>
                <c:pt idx="16">
                  <c:v>0.04</c:v>
                </c:pt>
                <c:pt idx="17">
                  <c:v>0.01</c:v>
                </c:pt>
                <c:pt idx="18">
                  <c:v>0.13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53544"/>
        <c:axId val="418542960"/>
      </c:barChart>
      <c:catAx>
        <c:axId val="4185535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2960"/>
        <c:crosses val="autoZero"/>
        <c:auto val="1"/>
        <c:lblAlgn val="ctr"/>
        <c:lblOffset val="100"/>
        <c:noMultiLvlLbl val="0"/>
      </c:catAx>
      <c:valAx>
        <c:axId val="4185429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535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EF0-4B92-9C78-5A528F92BE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</c:v>
                </c:pt>
                <c:pt idx="1">
                  <c:v>0.24</c:v>
                </c:pt>
                <c:pt idx="2">
                  <c:v>0.4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6096"/>
        <c:axId val="418546880"/>
      </c:barChart>
      <c:catAx>
        <c:axId val="418546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6880"/>
        <c:crosses val="autoZero"/>
        <c:auto val="1"/>
        <c:lblAlgn val="ctr"/>
        <c:lblOffset val="100"/>
        <c:noMultiLvlLbl val="0"/>
      </c:catAx>
      <c:valAx>
        <c:axId val="41854688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60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95B-45B2-A673-60224FF9C4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0.79</c:v>
                </c:pt>
                <c:pt idx="1">
                  <c:v>0.25</c:v>
                </c:pt>
                <c:pt idx="2">
                  <c:v>0.39</c:v>
                </c:pt>
                <c:pt idx="3">
                  <c:v>0.16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43744"/>
        <c:axId val="418547272"/>
      </c:barChart>
      <c:catAx>
        <c:axId val="418543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7272"/>
        <c:crosses val="autoZero"/>
        <c:auto val="1"/>
        <c:lblAlgn val="ctr"/>
        <c:lblOffset val="100"/>
        <c:noMultiLvlLbl val="0"/>
      </c:catAx>
      <c:valAx>
        <c:axId val="4185472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437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Drobimex</c:v>
                </c:pt>
                <c:pt idx="17">
                  <c:v>Konspol</c:v>
                </c:pt>
                <c:pt idx="18">
                  <c:v>Dulano</c:v>
                </c:pt>
                <c:pt idx="19">
                  <c:v>Baroni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0.59</c:v>
                </c:pt>
                <c:pt idx="1">
                  <c:v>0.5</c:v>
                </c:pt>
                <c:pt idx="2">
                  <c:v>0.49</c:v>
                </c:pt>
                <c:pt idx="3">
                  <c:v>0.46</c:v>
                </c:pt>
                <c:pt idx="4">
                  <c:v>0.39</c:v>
                </c:pt>
                <c:pt idx="5">
                  <c:v>0.3</c:v>
                </c:pt>
                <c:pt idx="6">
                  <c:v>0.28000000000000003</c:v>
                </c:pt>
                <c:pt idx="7">
                  <c:v>0.26</c:v>
                </c:pt>
                <c:pt idx="8">
                  <c:v>0.24</c:v>
                </c:pt>
                <c:pt idx="9">
                  <c:v>0.23</c:v>
                </c:pt>
                <c:pt idx="10">
                  <c:v>0.22</c:v>
                </c:pt>
                <c:pt idx="11">
                  <c:v>0.22</c:v>
                </c:pt>
                <c:pt idx="12">
                  <c:v>0.21</c:v>
                </c:pt>
                <c:pt idx="13">
                  <c:v>0.12</c:v>
                </c:pt>
                <c:pt idx="14">
                  <c:v>0.09</c:v>
                </c:pt>
                <c:pt idx="15">
                  <c:v>7.0000000000000007E-2</c:v>
                </c:pt>
                <c:pt idx="16">
                  <c:v>0.06</c:v>
                </c:pt>
                <c:pt idx="17">
                  <c:v>0.06</c:v>
                </c:pt>
                <c:pt idx="18">
                  <c:v>0.04</c:v>
                </c:pt>
                <c:pt idx="19">
                  <c:v>0.04</c:v>
                </c:pt>
                <c:pt idx="20">
                  <c:v>0.02</c:v>
                </c:pt>
                <c:pt idx="21">
                  <c:v>0.02</c:v>
                </c:pt>
                <c:pt idx="22">
                  <c:v>0.03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004568"/>
        <c:axId val="371004176"/>
      </c:barChart>
      <c:catAx>
        <c:axId val="371004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004176"/>
        <c:crosses val="autoZero"/>
        <c:auto val="1"/>
        <c:lblAlgn val="ctr"/>
        <c:lblOffset val="100"/>
        <c:noMultiLvlLbl val="0"/>
      </c:catAx>
      <c:valAx>
        <c:axId val="3710041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004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653-4C8B-A38F-D43614E2765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0.84</c:v>
                </c:pt>
                <c:pt idx="1">
                  <c:v>0.28000000000000003</c:v>
                </c:pt>
                <c:pt idx="2">
                  <c:v>0.38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64912"/>
        <c:axId val="418557072"/>
      </c:barChart>
      <c:catAx>
        <c:axId val="418564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57072"/>
        <c:crosses val="autoZero"/>
        <c:auto val="1"/>
        <c:lblAlgn val="ctr"/>
        <c:lblOffset val="100"/>
        <c:noMultiLvlLbl val="0"/>
      </c:catAx>
      <c:valAx>
        <c:axId val="41855707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649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C7C-4433-8D58-069DD5C50FE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0.79</c:v>
                </c:pt>
                <c:pt idx="1">
                  <c:v>0.28000000000000003</c:v>
                </c:pt>
                <c:pt idx="2">
                  <c:v>0.4</c:v>
                </c:pt>
                <c:pt idx="3">
                  <c:v>0.14000000000000001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66480"/>
        <c:axId val="418562952"/>
      </c:barChart>
      <c:catAx>
        <c:axId val="418566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62952"/>
        <c:crosses val="autoZero"/>
        <c:auto val="1"/>
        <c:lblAlgn val="ctr"/>
        <c:lblOffset val="100"/>
        <c:noMultiLvlLbl val="0"/>
      </c:catAx>
      <c:valAx>
        <c:axId val="4185629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664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Olewnik</c:v>
                </c:pt>
                <c:pt idx="5">
                  <c:v>Pikok</c:v>
                </c:pt>
                <c:pt idx="6">
                  <c:v>Balcerzak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Duda</c:v>
                </c:pt>
                <c:pt idx="11">
                  <c:v>Madej Wróbel</c:v>
                </c:pt>
                <c:pt idx="12">
                  <c:v>Henryk Kania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Arkusz1!$C$2:$C$23</c:f>
              <c:numCache>
                <c:formatCode>###0%</c:formatCode>
                <c:ptCount val="22"/>
                <c:pt idx="0">
                  <c:v>0.15</c:v>
                </c:pt>
                <c:pt idx="1">
                  <c:v>0.05</c:v>
                </c:pt>
                <c:pt idx="2">
                  <c:v>0.06</c:v>
                </c:pt>
                <c:pt idx="3">
                  <c:v>0.04</c:v>
                </c:pt>
                <c:pt idx="4">
                  <c:v>0.02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13056"/>
        <c:axId val="424523640"/>
      </c:barChart>
      <c:catAx>
        <c:axId val="424513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23640"/>
        <c:crosses val="autoZero"/>
        <c:auto val="1"/>
        <c:lblAlgn val="ctr"/>
        <c:lblOffset val="100"/>
        <c:noMultiLvlLbl val="0"/>
      </c:catAx>
      <c:valAx>
        <c:axId val="4245236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13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Olewnik</c:v>
                </c:pt>
                <c:pt idx="5">
                  <c:v>Pikok</c:v>
                </c:pt>
                <c:pt idx="6">
                  <c:v>Balcerzak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Duda</c:v>
                </c:pt>
                <c:pt idx="11">
                  <c:v>Madej Wróbel</c:v>
                </c:pt>
                <c:pt idx="12">
                  <c:v>Henryk Kania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0.22</c:v>
                </c:pt>
                <c:pt idx="1">
                  <c:v>0.15</c:v>
                </c:pt>
                <c:pt idx="2">
                  <c:v>0.15</c:v>
                </c:pt>
                <c:pt idx="3">
                  <c:v>0.13</c:v>
                </c:pt>
                <c:pt idx="4">
                  <c:v>0.06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0.04</c:v>
                </c:pt>
                <c:pt idx="10">
                  <c:v>0.03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14232"/>
        <c:axId val="424515016"/>
      </c:barChart>
      <c:catAx>
        <c:axId val="4245142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15016"/>
        <c:crosses val="autoZero"/>
        <c:auto val="1"/>
        <c:lblAlgn val="ctr"/>
        <c:lblOffset val="100"/>
        <c:noMultiLvlLbl val="0"/>
      </c:catAx>
      <c:valAx>
        <c:axId val="424515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142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Olewnik</c:v>
                </c:pt>
                <c:pt idx="5">
                  <c:v>Pikok</c:v>
                </c:pt>
                <c:pt idx="6">
                  <c:v>Balcerzak</c:v>
                </c:pt>
                <c:pt idx="7">
                  <c:v>JBB</c:v>
                </c:pt>
                <c:pt idx="8">
                  <c:v>Kraina Wędlin</c:v>
                </c:pt>
                <c:pt idx="9">
                  <c:v>Inne</c:v>
                </c:pt>
                <c:pt idx="10">
                  <c:v>Duda</c:v>
                </c:pt>
                <c:pt idx="11">
                  <c:v>Madej Wróbel</c:v>
                </c:pt>
                <c:pt idx="12">
                  <c:v>Henryk Kania</c:v>
                </c:pt>
                <c:pt idx="13">
                  <c:v>Yano</c:v>
                </c:pt>
                <c:pt idx="14">
                  <c:v>Baroni</c:v>
                </c:pt>
                <c:pt idx="15">
                  <c:v>Drodsed</c:v>
                </c:pt>
                <c:pt idx="16">
                  <c:v>Dulano</c:v>
                </c:pt>
                <c:pt idx="17">
                  <c:v>Indykpol</c:v>
                </c:pt>
                <c:pt idx="18">
                  <c:v>Konspol</c:v>
                </c:pt>
                <c:pt idx="19">
                  <c:v>Mazury Ełk</c:v>
                </c:pt>
                <c:pt idx="20">
                  <c:v>Nasze Smaki</c:v>
                </c:pt>
                <c:pt idx="21">
                  <c:v>nie znam żadnych</c:v>
                </c:pt>
              </c:strCache>
            </c:strRef>
          </c:cat>
          <c:val>
            <c:numRef>
              <c:f>Arkusz1!$D$2:$D$23</c:f>
              <c:numCache>
                <c:formatCode>###0%</c:formatCode>
                <c:ptCount val="22"/>
                <c:pt idx="0">
                  <c:v>0.76</c:v>
                </c:pt>
                <c:pt idx="1">
                  <c:v>0.71</c:v>
                </c:pt>
                <c:pt idx="2">
                  <c:v>0.74</c:v>
                </c:pt>
                <c:pt idx="3">
                  <c:v>0.67</c:v>
                </c:pt>
                <c:pt idx="4">
                  <c:v>0.35</c:v>
                </c:pt>
                <c:pt idx="5">
                  <c:v>0.41</c:v>
                </c:pt>
                <c:pt idx="6">
                  <c:v>0.39</c:v>
                </c:pt>
                <c:pt idx="7">
                  <c:v>0.34</c:v>
                </c:pt>
                <c:pt idx="8">
                  <c:v>0.53</c:v>
                </c:pt>
                <c:pt idx="9">
                  <c:v>0.02</c:v>
                </c:pt>
                <c:pt idx="10">
                  <c:v>0.39</c:v>
                </c:pt>
                <c:pt idx="11">
                  <c:v>0.35</c:v>
                </c:pt>
                <c:pt idx="12">
                  <c:v>0.44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0.1</c:v>
                </c:pt>
                <c:pt idx="16">
                  <c:v>0.04</c:v>
                </c:pt>
                <c:pt idx="17">
                  <c:v>0.37</c:v>
                </c:pt>
                <c:pt idx="18">
                  <c:v>0.17</c:v>
                </c:pt>
                <c:pt idx="19">
                  <c:v>0.06</c:v>
                </c:pt>
                <c:pt idx="20">
                  <c:v>0.18</c:v>
                </c:pt>
                <c:pt idx="21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53432"/>
        <c:axId val="424557744"/>
      </c:barChart>
      <c:catAx>
        <c:axId val="424553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7744"/>
        <c:crosses val="autoZero"/>
        <c:auto val="1"/>
        <c:lblAlgn val="ctr"/>
        <c:lblOffset val="100"/>
        <c:noMultiLvlLbl val="0"/>
      </c:catAx>
      <c:valAx>
        <c:axId val="4245577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53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C39-4E5A-BF82-12DD0A1043E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0.15</c:v>
                </c:pt>
                <c:pt idx="1">
                  <c:v>0.04</c:v>
                </c:pt>
                <c:pt idx="2">
                  <c:v>0.06</c:v>
                </c:pt>
                <c:pt idx="3">
                  <c:v>0.05</c:v>
                </c:pt>
                <c:pt idx="4">
                  <c:v>0.04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0.05</c:v>
                </c:pt>
                <c:pt idx="2">
                  <c:v>0.08</c:v>
                </c:pt>
                <c:pt idx="3">
                  <c:v>0.03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0.19</c:v>
                </c:pt>
                <c:pt idx="1">
                  <c:v>0.04</c:v>
                </c:pt>
                <c:pt idx="2">
                  <c:v>0.08</c:v>
                </c:pt>
                <c:pt idx="3">
                  <c:v>0.05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0.19</c:v>
                </c:pt>
                <c:pt idx="1">
                  <c:v>0.08</c:v>
                </c:pt>
                <c:pt idx="2">
                  <c:v>0.05</c:v>
                </c:pt>
                <c:pt idx="3">
                  <c:v>0.03</c:v>
                </c:pt>
                <c:pt idx="4">
                  <c:v>7.0000000000000007E-2</c:v>
                </c:pt>
                <c:pt idx="5">
                  <c:v>0.02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2968"/>
        <c:axId val="415407280"/>
      </c:barChart>
      <c:catAx>
        <c:axId val="415402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07280"/>
        <c:crosses val="autoZero"/>
        <c:auto val="1"/>
        <c:lblAlgn val="ctr"/>
        <c:lblOffset val="100"/>
        <c:noMultiLvlLbl val="0"/>
      </c:catAx>
      <c:valAx>
        <c:axId val="415407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02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F08-41A5-BD29-361110436CE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0.22</c:v>
                </c:pt>
                <c:pt idx="1">
                  <c:v>0.13</c:v>
                </c:pt>
                <c:pt idx="2">
                  <c:v>0.15</c:v>
                </c:pt>
                <c:pt idx="3">
                  <c:v>0.15</c:v>
                </c:pt>
                <c:pt idx="4">
                  <c:v>0.06</c:v>
                </c:pt>
                <c:pt idx="5">
                  <c:v>0.06</c:v>
                </c:pt>
                <c:pt idx="6">
                  <c:v>0.05</c:v>
                </c:pt>
                <c:pt idx="7">
                  <c:v>0.04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0.22</c:v>
                </c:pt>
                <c:pt idx="1">
                  <c:v>0.14000000000000001</c:v>
                </c:pt>
                <c:pt idx="2">
                  <c:v>0.13</c:v>
                </c:pt>
                <c:pt idx="3">
                  <c:v>0.1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0.05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0.15</c:v>
                </c:pt>
                <c:pt idx="2">
                  <c:v>0.2</c:v>
                </c:pt>
                <c:pt idx="3">
                  <c:v>0.12</c:v>
                </c:pt>
                <c:pt idx="4">
                  <c:v>7.0000000000000007E-2</c:v>
                </c:pt>
                <c:pt idx="5">
                  <c:v>0.09</c:v>
                </c:pt>
                <c:pt idx="6">
                  <c:v>0.06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0.28000000000000003</c:v>
                </c:pt>
                <c:pt idx="1">
                  <c:v>0.18</c:v>
                </c:pt>
                <c:pt idx="2">
                  <c:v>0.13</c:v>
                </c:pt>
                <c:pt idx="3">
                  <c:v>0.11</c:v>
                </c:pt>
                <c:pt idx="4">
                  <c:v>0.1</c:v>
                </c:pt>
                <c:pt idx="5">
                  <c:v>0.06</c:v>
                </c:pt>
                <c:pt idx="6">
                  <c:v>0.06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1984"/>
        <c:axId val="415410808"/>
      </c:barChart>
      <c:catAx>
        <c:axId val="415411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0808"/>
        <c:crosses val="autoZero"/>
        <c:auto val="1"/>
        <c:lblAlgn val="ctr"/>
        <c:lblOffset val="100"/>
        <c:noMultiLvlLbl val="0"/>
      </c:catAx>
      <c:valAx>
        <c:axId val="4154108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1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0.76</c:v>
                </c:pt>
                <c:pt idx="1">
                  <c:v>0.67</c:v>
                </c:pt>
                <c:pt idx="2">
                  <c:v>0.74</c:v>
                </c:pt>
                <c:pt idx="3">
                  <c:v>0.71</c:v>
                </c:pt>
                <c:pt idx="4">
                  <c:v>0.41</c:v>
                </c:pt>
                <c:pt idx="5">
                  <c:v>0.35</c:v>
                </c:pt>
                <c:pt idx="6">
                  <c:v>0.53</c:v>
                </c:pt>
                <c:pt idx="7">
                  <c:v>0.02</c:v>
                </c:pt>
                <c:pt idx="8">
                  <c:v>0.39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0.73</c:v>
                </c:pt>
                <c:pt idx="1">
                  <c:v>0.66</c:v>
                </c:pt>
                <c:pt idx="2">
                  <c:v>0.71</c:v>
                </c:pt>
                <c:pt idx="3">
                  <c:v>0.73</c:v>
                </c:pt>
                <c:pt idx="4">
                  <c:v>0.41</c:v>
                </c:pt>
                <c:pt idx="5">
                  <c:v>0.34</c:v>
                </c:pt>
                <c:pt idx="6">
                  <c:v>0.49</c:v>
                </c:pt>
                <c:pt idx="7">
                  <c:v>0.01</c:v>
                </c:pt>
                <c:pt idx="8">
                  <c:v>0.4</c:v>
                </c:pt>
                <c:pt idx="9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0.82</c:v>
                </c:pt>
                <c:pt idx="1">
                  <c:v>0.72</c:v>
                </c:pt>
                <c:pt idx="2">
                  <c:v>0.77</c:v>
                </c:pt>
                <c:pt idx="3">
                  <c:v>0.78</c:v>
                </c:pt>
                <c:pt idx="4">
                  <c:v>0.45</c:v>
                </c:pt>
                <c:pt idx="5">
                  <c:v>0.41</c:v>
                </c:pt>
                <c:pt idx="6">
                  <c:v>0.55000000000000004</c:v>
                </c:pt>
                <c:pt idx="7">
                  <c:v>0.01</c:v>
                </c:pt>
                <c:pt idx="8">
                  <c:v>0.47</c:v>
                </c:pt>
                <c:pt idx="9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Morliny</c:v>
                </c:pt>
                <c:pt idx="2">
                  <c:v>Tarczyński</c:v>
                </c:pt>
                <c:pt idx="3">
                  <c:v>Sokołów</c:v>
                </c:pt>
                <c:pt idx="4">
                  <c:v>Pikok</c:v>
                </c:pt>
                <c:pt idx="5">
                  <c:v>Olewnik</c:v>
                </c:pt>
                <c:pt idx="6">
                  <c:v>Kraina Wędlin</c:v>
                </c:pt>
                <c:pt idx="7">
                  <c:v>Inne</c:v>
                </c:pt>
                <c:pt idx="8">
                  <c:v>Balcerzak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0.77</c:v>
                </c:pt>
                <c:pt idx="1">
                  <c:v>0.62</c:v>
                </c:pt>
                <c:pt idx="2">
                  <c:v>0.75</c:v>
                </c:pt>
                <c:pt idx="3">
                  <c:v>0.76</c:v>
                </c:pt>
                <c:pt idx="4">
                  <c:v>0.46</c:v>
                </c:pt>
                <c:pt idx="5">
                  <c:v>0.41</c:v>
                </c:pt>
                <c:pt idx="6">
                  <c:v>0.47</c:v>
                </c:pt>
                <c:pt idx="7">
                  <c:v>0.03</c:v>
                </c:pt>
                <c:pt idx="8">
                  <c:v>0.41</c:v>
                </c:pt>
                <c:pt idx="9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5904"/>
        <c:axId val="415424528"/>
      </c:barChart>
      <c:catAx>
        <c:axId val="415415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4528"/>
        <c:crosses val="autoZero"/>
        <c:auto val="1"/>
        <c:lblAlgn val="ctr"/>
        <c:lblOffset val="100"/>
        <c:noMultiLvlLbl val="0"/>
      </c:catAx>
      <c:valAx>
        <c:axId val="4154245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5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9240"/>
        <c:axId val="415409632"/>
      </c:barChart>
      <c:catAx>
        <c:axId val="4154092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09632"/>
        <c:crosses val="autoZero"/>
        <c:auto val="1"/>
        <c:lblAlgn val="ctr"/>
        <c:lblOffset val="100"/>
        <c:noMultiLvlLbl val="0"/>
      </c:catAx>
      <c:valAx>
        <c:axId val="415409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09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Mazury Ełk</c:v>
                </c:pt>
                <c:pt idx="16">
                  <c:v>Konspol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0.61</c:v>
                </c:pt>
                <c:pt idx="1">
                  <c:v>0.53</c:v>
                </c:pt>
                <c:pt idx="2">
                  <c:v>0.52</c:v>
                </c:pt>
                <c:pt idx="3">
                  <c:v>0.42</c:v>
                </c:pt>
                <c:pt idx="4">
                  <c:v>0.36</c:v>
                </c:pt>
                <c:pt idx="5">
                  <c:v>0.26</c:v>
                </c:pt>
                <c:pt idx="6">
                  <c:v>0.17</c:v>
                </c:pt>
                <c:pt idx="7">
                  <c:v>0.17</c:v>
                </c:pt>
                <c:pt idx="8">
                  <c:v>0.16</c:v>
                </c:pt>
                <c:pt idx="9">
                  <c:v>0.16</c:v>
                </c:pt>
                <c:pt idx="10">
                  <c:v>0.16</c:v>
                </c:pt>
                <c:pt idx="11">
                  <c:v>0.16</c:v>
                </c:pt>
                <c:pt idx="12">
                  <c:v>0.1</c:v>
                </c:pt>
                <c:pt idx="13">
                  <c:v>0.1</c:v>
                </c:pt>
                <c:pt idx="14">
                  <c:v>0.05</c:v>
                </c:pt>
                <c:pt idx="15">
                  <c:v>0.04</c:v>
                </c:pt>
                <c:pt idx="16">
                  <c:v>0.04</c:v>
                </c:pt>
                <c:pt idx="17">
                  <c:v>0.03</c:v>
                </c:pt>
                <c:pt idx="18">
                  <c:v>0.03</c:v>
                </c:pt>
                <c:pt idx="19">
                  <c:v>0.01</c:v>
                </c:pt>
                <c:pt idx="2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0984"/>
        <c:axId val="411941376"/>
      </c:barChart>
      <c:catAx>
        <c:axId val="411940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41376"/>
        <c:crosses val="autoZero"/>
        <c:auto val="1"/>
        <c:lblAlgn val="ctr"/>
        <c:lblOffset val="100"/>
        <c:noMultiLvlLbl val="0"/>
      </c:catAx>
      <c:valAx>
        <c:axId val="4119413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0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Drobimex</c:v>
                </c:pt>
                <c:pt idx="17">
                  <c:v>Konspol</c:v>
                </c:pt>
                <c:pt idx="18">
                  <c:v>Dulano</c:v>
                </c:pt>
                <c:pt idx="19">
                  <c:v>Baroni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0.37</c:v>
                </c:pt>
                <c:pt idx="1">
                  <c:v>0.26</c:v>
                </c:pt>
                <c:pt idx="2">
                  <c:v>0.31</c:v>
                </c:pt>
                <c:pt idx="3">
                  <c:v>0.22</c:v>
                </c:pt>
                <c:pt idx="4">
                  <c:v>0.26</c:v>
                </c:pt>
                <c:pt idx="5">
                  <c:v>0.14000000000000001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0.05</c:v>
                </c:pt>
                <c:pt idx="9">
                  <c:v>0.1</c:v>
                </c:pt>
                <c:pt idx="10">
                  <c:v>0.09</c:v>
                </c:pt>
                <c:pt idx="11">
                  <c:v>0.08</c:v>
                </c:pt>
                <c:pt idx="12">
                  <c:v>0.09</c:v>
                </c:pt>
                <c:pt idx="13">
                  <c:v>0.04</c:v>
                </c:pt>
                <c:pt idx="14">
                  <c:v>0.01</c:v>
                </c:pt>
                <c:pt idx="15">
                  <c:v>0.02</c:v>
                </c:pt>
                <c:pt idx="16">
                  <c:v>0.02</c:v>
                </c:pt>
                <c:pt idx="17">
                  <c:v>0</c:v>
                </c:pt>
                <c:pt idx="18">
                  <c:v>0.02</c:v>
                </c:pt>
                <c:pt idx="19">
                  <c:v>0.01</c:v>
                </c:pt>
                <c:pt idx="20">
                  <c:v>0</c:v>
                </c:pt>
                <c:pt idx="21">
                  <c:v>0.01</c:v>
                </c:pt>
                <c:pt idx="22">
                  <c:v>0.05</c:v>
                </c:pt>
                <c:pt idx="2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003392"/>
        <c:axId val="371002216"/>
      </c:barChart>
      <c:catAx>
        <c:axId val="371003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002216"/>
        <c:crosses val="autoZero"/>
        <c:auto val="1"/>
        <c:lblAlgn val="ctr"/>
        <c:lblOffset val="100"/>
        <c:noMultiLvlLbl val="0"/>
      </c:catAx>
      <c:valAx>
        <c:axId val="371002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0033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Mazury Ełk</c:v>
                </c:pt>
                <c:pt idx="16">
                  <c:v>Konspol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0.38</c:v>
                </c:pt>
                <c:pt idx="1">
                  <c:v>0.28999999999999998</c:v>
                </c:pt>
                <c:pt idx="2">
                  <c:v>0.25</c:v>
                </c:pt>
                <c:pt idx="3">
                  <c:v>0.22</c:v>
                </c:pt>
                <c:pt idx="4">
                  <c:v>0.21</c:v>
                </c:pt>
                <c:pt idx="5">
                  <c:v>0.13</c:v>
                </c:pt>
                <c:pt idx="6">
                  <c:v>0.04</c:v>
                </c:pt>
                <c:pt idx="7">
                  <c:v>0.05</c:v>
                </c:pt>
                <c:pt idx="8">
                  <c:v>0.05</c:v>
                </c:pt>
                <c:pt idx="9">
                  <c:v>0.06</c:v>
                </c:pt>
                <c:pt idx="10">
                  <c:v>7.0000000000000007E-2</c:v>
                </c:pt>
                <c:pt idx="11">
                  <c:v>0.06</c:v>
                </c:pt>
                <c:pt idx="12">
                  <c:v>0.03</c:v>
                </c:pt>
                <c:pt idx="13">
                  <c:v>0.05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0.01</c:v>
                </c:pt>
                <c:pt idx="18">
                  <c:v>0.03</c:v>
                </c:pt>
                <c:pt idx="19">
                  <c:v>0.01</c:v>
                </c:pt>
                <c:pt idx="2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4736"/>
        <c:axId val="411988264"/>
      </c:barChart>
      <c:catAx>
        <c:axId val="411984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8264"/>
        <c:crosses val="autoZero"/>
        <c:auto val="1"/>
        <c:lblAlgn val="ctr"/>
        <c:lblOffset val="100"/>
        <c:noMultiLvlLbl val="0"/>
      </c:catAx>
      <c:valAx>
        <c:axId val="4119882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4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Mazury Ełk</c:v>
                </c:pt>
                <c:pt idx="16">
                  <c:v>Konspol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0.19</c:v>
                </c:pt>
                <c:pt idx="1">
                  <c:v>0.14000000000000001</c:v>
                </c:pt>
                <c:pt idx="2">
                  <c:v>0.08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0.02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90224"/>
        <c:axId val="411990616"/>
      </c:barChart>
      <c:catAx>
        <c:axId val="4119902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90616"/>
        <c:crosses val="autoZero"/>
        <c:auto val="1"/>
        <c:lblAlgn val="ctr"/>
        <c:lblOffset val="100"/>
        <c:noMultiLvlLbl val="0"/>
      </c:catAx>
      <c:valAx>
        <c:axId val="411990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90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Tarczyński</c:v>
                </c:pt>
                <c:pt idx="2">
                  <c:v>Sokołów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Balcerzak</c:v>
                </c:pt>
                <c:pt idx="8">
                  <c:v>Duda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Drosed</c:v>
                </c:pt>
                <c:pt idx="15">
                  <c:v>Mazury Ełk</c:v>
                </c:pt>
                <c:pt idx="16">
                  <c:v>Konspol</c:v>
                </c:pt>
                <c:pt idx="17">
                  <c:v>Baroni</c:v>
                </c:pt>
                <c:pt idx="18">
                  <c:v>Inna</c:v>
                </c:pt>
                <c:pt idx="19">
                  <c:v>Dulano</c:v>
                </c:pt>
                <c:pt idx="20">
                  <c:v>Żadna z powyższych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0.27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  <c:pt idx="11">
                  <c:v>0.04</c:v>
                </c:pt>
                <c:pt idx="12">
                  <c:v>0.02</c:v>
                </c:pt>
                <c:pt idx="13">
                  <c:v>0.03</c:v>
                </c:pt>
                <c:pt idx="14">
                  <c:v>0.01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0.02</c:v>
                </c:pt>
                <c:pt idx="19" formatCode="General">
                  <c:v>0</c:v>
                </c:pt>
                <c:pt idx="2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91400"/>
        <c:axId val="411984344"/>
      </c:barChart>
      <c:catAx>
        <c:axId val="411991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4344"/>
        <c:crosses val="autoZero"/>
        <c:auto val="1"/>
        <c:lblAlgn val="ctr"/>
        <c:lblOffset val="100"/>
        <c:noMultiLvlLbl val="0"/>
      </c:catAx>
      <c:valAx>
        <c:axId val="4119843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91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0.61</c:v>
                </c:pt>
                <c:pt idx="1">
                  <c:v>0.52</c:v>
                </c:pt>
                <c:pt idx="2">
                  <c:v>0.53</c:v>
                </c:pt>
                <c:pt idx="3">
                  <c:v>0.42</c:v>
                </c:pt>
                <c:pt idx="4">
                  <c:v>0.36</c:v>
                </c:pt>
                <c:pt idx="5">
                  <c:v>0.26</c:v>
                </c:pt>
                <c:pt idx="6">
                  <c:v>0.17</c:v>
                </c:pt>
                <c:pt idx="7">
                  <c:v>0.16</c:v>
                </c:pt>
                <c:pt idx="8">
                  <c:v>0.16</c:v>
                </c:pt>
                <c:pt idx="9">
                  <c:v>0.17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0.51</c:v>
                </c:pt>
                <c:pt idx="2">
                  <c:v>0.5</c:v>
                </c:pt>
                <c:pt idx="3">
                  <c:v>0.4</c:v>
                </c:pt>
                <c:pt idx="4">
                  <c:v>0.34</c:v>
                </c:pt>
                <c:pt idx="5">
                  <c:v>0.23</c:v>
                </c:pt>
                <c:pt idx="6">
                  <c:v>0.2</c:v>
                </c:pt>
                <c:pt idx="7">
                  <c:v>0.17</c:v>
                </c:pt>
                <c:pt idx="8">
                  <c:v>0.13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0.66</c:v>
                </c:pt>
                <c:pt idx="1">
                  <c:v>0.54</c:v>
                </c:pt>
                <c:pt idx="2">
                  <c:v>0.54</c:v>
                </c:pt>
                <c:pt idx="3">
                  <c:v>0.41</c:v>
                </c:pt>
                <c:pt idx="4">
                  <c:v>0.35</c:v>
                </c:pt>
                <c:pt idx="5">
                  <c:v>0.26</c:v>
                </c:pt>
                <c:pt idx="6">
                  <c:v>0.14000000000000001</c:v>
                </c:pt>
                <c:pt idx="7">
                  <c:v>0.17</c:v>
                </c:pt>
                <c:pt idx="8">
                  <c:v>0.19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0.64</c:v>
                </c:pt>
                <c:pt idx="1">
                  <c:v>0.52</c:v>
                </c:pt>
                <c:pt idx="2">
                  <c:v>0.53</c:v>
                </c:pt>
                <c:pt idx="3">
                  <c:v>0.42</c:v>
                </c:pt>
                <c:pt idx="4">
                  <c:v>0.32</c:v>
                </c:pt>
                <c:pt idx="5">
                  <c:v>0.3</c:v>
                </c:pt>
                <c:pt idx="6">
                  <c:v>0.24</c:v>
                </c:pt>
                <c:pt idx="7">
                  <c:v>0.17</c:v>
                </c:pt>
                <c:pt idx="8">
                  <c:v>0.2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52968"/>
        <c:axId val="380552184"/>
      </c:barChart>
      <c:catAx>
        <c:axId val="380552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52184"/>
        <c:crosses val="autoZero"/>
        <c:auto val="1"/>
        <c:lblAlgn val="ctr"/>
        <c:lblOffset val="100"/>
        <c:noMultiLvlLbl val="0"/>
      </c:catAx>
      <c:valAx>
        <c:axId val="3805521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52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0.25</c:v>
                </c:pt>
                <c:pt idx="2">
                  <c:v>0.28999999999999998</c:v>
                </c:pt>
                <c:pt idx="3">
                  <c:v>0.22</c:v>
                </c:pt>
                <c:pt idx="4">
                  <c:v>0.21</c:v>
                </c:pt>
                <c:pt idx="5">
                  <c:v>0.13</c:v>
                </c:pt>
                <c:pt idx="6">
                  <c:v>0.04</c:v>
                </c:pt>
                <c:pt idx="7">
                  <c:v>7.0000000000000007E-2</c:v>
                </c:pt>
                <c:pt idx="8">
                  <c:v>0.06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0.36</c:v>
                </c:pt>
                <c:pt idx="1">
                  <c:v>0.26</c:v>
                </c:pt>
                <c:pt idx="2">
                  <c:v>0.26</c:v>
                </c:pt>
                <c:pt idx="3">
                  <c:v>0.2</c:v>
                </c:pt>
                <c:pt idx="4">
                  <c:v>0.23</c:v>
                </c:pt>
                <c:pt idx="5">
                  <c:v>0.11</c:v>
                </c:pt>
                <c:pt idx="6">
                  <c:v>0.06</c:v>
                </c:pt>
                <c:pt idx="7">
                  <c:v>0.04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0.48</c:v>
                </c:pt>
                <c:pt idx="1">
                  <c:v>0.28000000000000003</c:v>
                </c:pt>
                <c:pt idx="2">
                  <c:v>0.28999999999999998</c:v>
                </c:pt>
                <c:pt idx="3">
                  <c:v>0.17</c:v>
                </c:pt>
                <c:pt idx="4">
                  <c:v>0.21</c:v>
                </c:pt>
                <c:pt idx="5">
                  <c:v>0.11</c:v>
                </c:pt>
                <c:pt idx="6">
                  <c:v>0.02</c:v>
                </c:pt>
                <c:pt idx="7">
                  <c:v>7.0000000000000007E-2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0.43</c:v>
                </c:pt>
                <c:pt idx="1">
                  <c:v>0.25</c:v>
                </c:pt>
                <c:pt idx="2">
                  <c:v>0.28000000000000003</c:v>
                </c:pt>
                <c:pt idx="3">
                  <c:v>0.17</c:v>
                </c:pt>
                <c:pt idx="4">
                  <c:v>0.2</c:v>
                </c:pt>
                <c:pt idx="5">
                  <c:v>0.17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4336"/>
        <c:axId val="409913944"/>
      </c:barChart>
      <c:catAx>
        <c:axId val="409914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13944"/>
        <c:crosses val="autoZero"/>
        <c:auto val="1"/>
        <c:lblAlgn val="ctr"/>
        <c:lblOffset val="100"/>
        <c:noMultiLvlLbl val="0"/>
      </c:catAx>
      <c:valAx>
        <c:axId val="4099139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4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0.27</c:v>
                </c:pt>
                <c:pt idx="1">
                  <c:v>0.14000000000000001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0.27</c:v>
                </c:pt>
                <c:pt idx="1">
                  <c:v>0.17</c:v>
                </c:pt>
                <c:pt idx="2">
                  <c:v>0.21</c:v>
                </c:pt>
                <c:pt idx="3">
                  <c:v>0.12</c:v>
                </c:pt>
                <c:pt idx="4">
                  <c:v>0.17</c:v>
                </c:pt>
                <c:pt idx="5">
                  <c:v>0.08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0.19</c:v>
                </c:pt>
                <c:pt idx="2">
                  <c:v>0.21</c:v>
                </c:pt>
                <c:pt idx="3">
                  <c:v>0.1</c:v>
                </c:pt>
                <c:pt idx="4">
                  <c:v>0.15</c:v>
                </c:pt>
                <c:pt idx="5">
                  <c:v>0.06</c:v>
                </c:pt>
                <c:pt idx="6">
                  <c:v>0</c:v>
                </c:pt>
                <c:pt idx="7">
                  <c:v>0.04</c:v>
                </c:pt>
                <c:pt idx="8">
                  <c:v>0.05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0.32</c:v>
                </c:pt>
                <c:pt idx="1">
                  <c:v>0.19</c:v>
                </c:pt>
                <c:pt idx="2">
                  <c:v>0.18</c:v>
                </c:pt>
                <c:pt idx="3">
                  <c:v>0.1</c:v>
                </c:pt>
                <c:pt idx="4">
                  <c:v>0.15</c:v>
                </c:pt>
                <c:pt idx="5">
                  <c:v>0.11</c:v>
                </c:pt>
                <c:pt idx="6">
                  <c:v>0.03</c:v>
                </c:pt>
                <c:pt idx="7">
                  <c:v>0.02</c:v>
                </c:pt>
                <c:pt idx="8">
                  <c:v>7.0000000000000007E-2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5904"/>
        <c:axId val="409916296"/>
      </c:barChart>
      <c:catAx>
        <c:axId val="409915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16296"/>
        <c:crosses val="autoZero"/>
        <c:auto val="1"/>
        <c:lblAlgn val="ctr"/>
        <c:lblOffset val="100"/>
        <c:noMultiLvlLbl val="0"/>
      </c:catAx>
      <c:valAx>
        <c:axId val="4099162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5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E1A-44C1-B806-2B98F28A018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0.06</c:v>
                </c:pt>
                <c:pt idx="4">
                  <c:v>0.11</c:v>
                </c:pt>
                <c:pt idx="5">
                  <c:v>0.05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0.16</c:v>
                </c:pt>
                <c:pt idx="1">
                  <c:v>0.09</c:v>
                </c:pt>
                <c:pt idx="2">
                  <c:v>0.12</c:v>
                </c:pt>
                <c:pt idx="3">
                  <c:v>0.05</c:v>
                </c:pt>
                <c:pt idx="4">
                  <c:v>0.13</c:v>
                </c:pt>
                <c:pt idx="5">
                  <c:v>0.05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0.09</c:v>
                </c:pt>
                <c:pt idx="2">
                  <c:v>0.13</c:v>
                </c:pt>
                <c:pt idx="3">
                  <c:v>0.05</c:v>
                </c:pt>
                <c:pt idx="4">
                  <c:v>0.1</c:v>
                </c:pt>
                <c:pt idx="5">
                  <c:v>0.05</c:v>
                </c:pt>
                <c:pt idx="6">
                  <c:v>0</c:v>
                </c:pt>
                <c:pt idx="7">
                  <c:v>0.01</c:v>
                </c:pt>
                <c:pt idx="8">
                  <c:v>0.02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Madej Wróbel</c:v>
                </c:pt>
                <c:pt idx="8">
                  <c:v>Olewnik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</c:v>
                </c:pt>
                <c:pt idx="2">
                  <c:v>0.12</c:v>
                </c:pt>
                <c:pt idx="3">
                  <c:v>0.06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0.01</c:v>
                </c:pt>
                <c:pt idx="8">
                  <c:v>0.04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22176"/>
        <c:axId val="409922568"/>
      </c:barChart>
      <c:catAx>
        <c:axId val="409922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22568"/>
        <c:crosses val="autoZero"/>
        <c:auto val="1"/>
        <c:lblAlgn val="ctr"/>
        <c:lblOffset val="100"/>
        <c:noMultiLvlLbl val="0"/>
      </c:catAx>
      <c:valAx>
        <c:axId val="40992256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22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0808"/>
        <c:axId val="409909632"/>
      </c:barChart>
      <c:catAx>
        <c:axId val="4099108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9909632"/>
        <c:crosses val="autoZero"/>
        <c:auto val="1"/>
        <c:lblAlgn val="ctr"/>
        <c:lblOffset val="100"/>
        <c:noMultiLvlLbl val="0"/>
      </c:catAx>
      <c:valAx>
        <c:axId val="409909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9910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Mazury Ełk</c:v>
                </c:pt>
                <c:pt idx="13">
                  <c:v>Balcerzak</c:v>
                </c:pt>
                <c:pt idx="14">
                  <c:v>Drosed</c:v>
                </c:pt>
                <c:pt idx="15">
                  <c:v>Indykpol</c:v>
                </c:pt>
                <c:pt idx="16">
                  <c:v>Konspol</c:v>
                </c:pt>
                <c:pt idx="17">
                  <c:v>Duda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0.11</c:v>
                </c:pt>
                <c:pt idx="1">
                  <c:v>0.11</c:v>
                </c:pt>
                <c:pt idx="2">
                  <c:v>0.09</c:v>
                </c:pt>
                <c:pt idx="3">
                  <c:v>0.08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36616"/>
        <c:axId val="449641320"/>
      </c:barChart>
      <c:catAx>
        <c:axId val="4496366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41320"/>
        <c:crosses val="autoZero"/>
        <c:auto val="1"/>
        <c:lblAlgn val="ctr"/>
        <c:lblOffset val="100"/>
        <c:noMultiLvlLbl val="0"/>
      </c:catAx>
      <c:valAx>
        <c:axId val="4496413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36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Mazury Ełk</c:v>
                </c:pt>
                <c:pt idx="13">
                  <c:v>Balcerzak</c:v>
                </c:pt>
                <c:pt idx="14">
                  <c:v>Drosed</c:v>
                </c:pt>
                <c:pt idx="15">
                  <c:v>Indykpol</c:v>
                </c:pt>
                <c:pt idx="16">
                  <c:v>Konspol</c:v>
                </c:pt>
                <c:pt idx="17">
                  <c:v>Duda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0.24</c:v>
                </c:pt>
                <c:pt idx="1">
                  <c:v>0.12</c:v>
                </c:pt>
                <c:pt idx="2">
                  <c:v>0.11</c:v>
                </c:pt>
                <c:pt idx="3">
                  <c:v>0.18</c:v>
                </c:pt>
                <c:pt idx="4">
                  <c:v>0.12</c:v>
                </c:pt>
                <c:pt idx="5">
                  <c:v>0.04</c:v>
                </c:pt>
                <c:pt idx="6">
                  <c:v>0.06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0.01</c:v>
                </c:pt>
                <c:pt idx="15">
                  <c:v>0.02</c:v>
                </c:pt>
                <c:pt idx="16">
                  <c:v>0</c:v>
                </c:pt>
                <c:pt idx="17">
                  <c:v>0.02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51120"/>
        <c:axId val="449647592"/>
      </c:barChart>
      <c:catAx>
        <c:axId val="449651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47592"/>
        <c:crosses val="autoZero"/>
        <c:auto val="1"/>
        <c:lblAlgn val="ctr"/>
        <c:lblOffset val="100"/>
        <c:noMultiLvlLbl val="0"/>
      </c:catAx>
      <c:valAx>
        <c:axId val="4496475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51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Drobimex</c:v>
                </c:pt>
                <c:pt idx="17">
                  <c:v>Konspol</c:v>
                </c:pt>
                <c:pt idx="18">
                  <c:v>Dulano</c:v>
                </c:pt>
                <c:pt idx="19">
                  <c:v>Baroni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0.12</c:v>
                </c:pt>
                <c:pt idx="1">
                  <c:v>0.06</c:v>
                </c:pt>
                <c:pt idx="2">
                  <c:v>0.12</c:v>
                </c:pt>
                <c:pt idx="3">
                  <c:v>0.06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0.04</c:v>
                </c:pt>
                <c:pt idx="2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999080"/>
        <c:axId val="371005744"/>
      </c:barChart>
      <c:catAx>
        <c:axId val="370999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005744"/>
        <c:crosses val="autoZero"/>
        <c:auto val="1"/>
        <c:lblAlgn val="ctr"/>
        <c:lblOffset val="100"/>
        <c:noMultiLvlLbl val="0"/>
      </c:catAx>
      <c:valAx>
        <c:axId val="3710057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0999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Mazury Ełk</c:v>
                </c:pt>
                <c:pt idx="13">
                  <c:v>Balcerzak</c:v>
                </c:pt>
                <c:pt idx="14">
                  <c:v>Drosed</c:v>
                </c:pt>
                <c:pt idx="15">
                  <c:v>Indykpol</c:v>
                </c:pt>
                <c:pt idx="16">
                  <c:v>Konspol</c:v>
                </c:pt>
                <c:pt idx="17">
                  <c:v>Duda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0.03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0.02</c:v>
                </c:pt>
                <c:pt idx="12">
                  <c:v>0</c:v>
                </c:pt>
                <c:pt idx="13">
                  <c:v>0.02</c:v>
                </c:pt>
                <c:pt idx="14">
                  <c:v>0.01</c:v>
                </c:pt>
                <c:pt idx="15">
                  <c:v>0.04</c:v>
                </c:pt>
                <c:pt idx="16">
                  <c:v>0.03</c:v>
                </c:pt>
                <c:pt idx="17">
                  <c:v>0.03</c:v>
                </c:pt>
                <c:pt idx="18">
                  <c:v>0</c:v>
                </c:pt>
                <c:pt idx="19">
                  <c:v>0</c:v>
                </c:pt>
                <c:pt idx="20">
                  <c:v>0.67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83264"/>
        <c:axId val="449676208"/>
      </c:barChart>
      <c:catAx>
        <c:axId val="449683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76208"/>
        <c:crosses val="autoZero"/>
        <c:auto val="1"/>
        <c:lblAlgn val="ctr"/>
        <c:lblOffset val="100"/>
        <c:noMultiLvlLbl val="0"/>
      </c:catAx>
      <c:valAx>
        <c:axId val="4496762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83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Inna</c:v>
                </c:pt>
                <c:pt idx="6">
                  <c:v>Pikok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Nasze Smaki</c:v>
                </c:pt>
                <c:pt idx="12">
                  <c:v>Mazury Ełk</c:v>
                </c:pt>
                <c:pt idx="13">
                  <c:v>Balcerzak</c:v>
                </c:pt>
                <c:pt idx="14">
                  <c:v>Drosed</c:v>
                </c:pt>
                <c:pt idx="15">
                  <c:v>Indykpol</c:v>
                </c:pt>
                <c:pt idx="16">
                  <c:v>Konspol</c:v>
                </c:pt>
                <c:pt idx="17">
                  <c:v>Duda</c:v>
                </c:pt>
                <c:pt idx="18">
                  <c:v>Baroni</c:v>
                </c:pt>
                <c:pt idx="19">
                  <c:v>Dulano</c:v>
                </c:pt>
                <c:pt idx="20">
                  <c:v>Nie kupuję w ogóle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0.38</c:v>
                </c:pt>
                <c:pt idx="1">
                  <c:v>0.39</c:v>
                </c:pt>
                <c:pt idx="2">
                  <c:v>0.3</c:v>
                </c:pt>
                <c:pt idx="3">
                  <c:v>0.35</c:v>
                </c:pt>
                <c:pt idx="4">
                  <c:v>0.23</c:v>
                </c:pt>
                <c:pt idx="5">
                  <c:v>0.05</c:v>
                </c:pt>
                <c:pt idx="6">
                  <c:v>0.16</c:v>
                </c:pt>
                <c:pt idx="7">
                  <c:v>0.11</c:v>
                </c:pt>
                <c:pt idx="8">
                  <c:v>0.16</c:v>
                </c:pt>
                <c:pt idx="9">
                  <c:v>0.16</c:v>
                </c:pt>
                <c:pt idx="10">
                  <c:v>0.12</c:v>
                </c:pt>
                <c:pt idx="11">
                  <c:v>0.06</c:v>
                </c:pt>
                <c:pt idx="12">
                  <c:v>0.03</c:v>
                </c:pt>
                <c:pt idx="13">
                  <c:v>0.14000000000000001</c:v>
                </c:pt>
                <c:pt idx="14">
                  <c:v>0.02</c:v>
                </c:pt>
                <c:pt idx="15">
                  <c:v>0.12</c:v>
                </c:pt>
                <c:pt idx="16">
                  <c:v>0.04</c:v>
                </c:pt>
                <c:pt idx="17">
                  <c:v>0.11</c:v>
                </c:pt>
                <c:pt idx="18">
                  <c:v>0.02</c:v>
                </c:pt>
                <c:pt idx="19">
                  <c:v>0</c:v>
                </c:pt>
                <c:pt idx="2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58176"/>
        <c:axId val="449658568"/>
      </c:barChart>
      <c:catAx>
        <c:axId val="4496581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58568"/>
        <c:crosses val="autoZero"/>
        <c:auto val="1"/>
        <c:lblAlgn val="ctr"/>
        <c:lblOffset val="100"/>
        <c:noMultiLvlLbl val="0"/>
      </c:catAx>
      <c:valAx>
        <c:axId val="449658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581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41544"/>
        <c:axId val="528932920"/>
      </c:barChart>
      <c:catAx>
        <c:axId val="5289415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32920"/>
        <c:crosses val="autoZero"/>
        <c:auto val="1"/>
        <c:lblAlgn val="ctr"/>
        <c:lblOffset val="100"/>
        <c:noMultiLvlLbl val="0"/>
      </c:catAx>
      <c:valAx>
        <c:axId val="5289329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415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FC8-4749-8CCD-1887DEE3C9D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0.09</c:v>
                </c:pt>
                <c:pt idx="4">
                  <c:v>0.05</c:v>
                </c:pt>
                <c:pt idx="5">
                  <c:v>0.03</c:v>
                </c:pt>
                <c:pt idx="6">
                  <c:v>0.05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0.12</c:v>
                </c:pt>
                <c:pt idx="1">
                  <c:v>0.08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0.16</c:v>
                </c:pt>
                <c:pt idx="1">
                  <c:v>0.11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0.09</c:v>
                </c:pt>
                <c:pt idx="3">
                  <c:v>0.04</c:v>
                </c:pt>
                <c:pt idx="4">
                  <c:v>0.06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36840"/>
        <c:axId val="528938016"/>
      </c:barChart>
      <c:catAx>
        <c:axId val="528936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38016"/>
        <c:crosses val="autoZero"/>
        <c:auto val="1"/>
        <c:lblAlgn val="ctr"/>
        <c:lblOffset val="100"/>
        <c:noMultiLvlLbl val="0"/>
      </c:catAx>
      <c:valAx>
        <c:axId val="528938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368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0.24</c:v>
                </c:pt>
                <c:pt idx="1">
                  <c:v>0.12</c:v>
                </c:pt>
                <c:pt idx="2">
                  <c:v>0.18</c:v>
                </c:pt>
                <c:pt idx="3">
                  <c:v>0.11</c:v>
                </c:pt>
                <c:pt idx="4">
                  <c:v>0.12</c:v>
                </c:pt>
                <c:pt idx="5">
                  <c:v>0.06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0.23</c:v>
                </c:pt>
                <c:pt idx="1">
                  <c:v>0.13</c:v>
                </c:pt>
                <c:pt idx="2">
                  <c:v>0.18</c:v>
                </c:pt>
                <c:pt idx="3">
                  <c:v>0.08</c:v>
                </c:pt>
                <c:pt idx="4">
                  <c:v>0.14000000000000001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  <c:pt idx="4">
                  <c:v>0.12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0.08</c:v>
                </c:pt>
                <c:pt idx="4">
                  <c:v>0.11</c:v>
                </c:pt>
                <c:pt idx="5">
                  <c:v>0.08</c:v>
                </c:pt>
                <c:pt idx="6">
                  <c:v>0.04</c:v>
                </c:pt>
                <c:pt idx="7">
                  <c:v>0.06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39584"/>
        <c:axId val="528954480"/>
      </c:barChart>
      <c:catAx>
        <c:axId val="528939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54480"/>
        <c:crosses val="autoZero"/>
        <c:auto val="1"/>
        <c:lblAlgn val="ctr"/>
        <c:lblOffset val="100"/>
        <c:noMultiLvlLbl val="0"/>
      </c:catAx>
      <c:valAx>
        <c:axId val="5289544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39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F8E-4538-B26F-3D298121C1E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0.38</c:v>
                </c:pt>
                <c:pt idx="1">
                  <c:v>0.39</c:v>
                </c:pt>
                <c:pt idx="2">
                  <c:v>0.35</c:v>
                </c:pt>
                <c:pt idx="3">
                  <c:v>0.3</c:v>
                </c:pt>
                <c:pt idx="4">
                  <c:v>0.23</c:v>
                </c:pt>
                <c:pt idx="5">
                  <c:v>0.16</c:v>
                </c:pt>
                <c:pt idx="6">
                  <c:v>0.05</c:v>
                </c:pt>
                <c:pt idx="7">
                  <c:v>0.11</c:v>
                </c:pt>
                <c:pt idx="8">
                  <c:v>0.16</c:v>
                </c:pt>
                <c:pt idx="9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0.36</c:v>
                </c:pt>
                <c:pt idx="1">
                  <c:v>0.41</c:v>
                </c:pt>
                <c:pt idx="2">
                  <c:v>0.35</c:v>
                </c:pt>
                <c:pt idx="3">
                  <c:v>0.28999999999999998</c:v>
                </c:pt>
                <c:pt idx="4">
                  <c:v>0.15</c:v>
                </c:pt>
                <c:pt idx="5">
                  <c:v>0.15</c:v>
                </c:pt>
                <c:pt idx="6">
                  <c:v>0.05</c:v>
                </c:pt>
                <c:pt idx="7">
                  <c:v>0.12</c:v>
                </c:pt>
                <c:pt idx="8">
                  <c:v>0.16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0.42</c:v>
                </c:pt>
                <c:pt idx="1">
                  <c:v>0.43</c:v>
                </c:pt>
                <c:pt idx="2">
                  <c:v>0.35</c:v>
                </c:pt>
                <c:pt idx="3">
                  <c:v>0.3</c:v>
                </c:pt>
                <c:pt idx="4">
                  <c:v>0.2</c:v>
                </c:pt>
                <c:pt idx="5">
                  <c:v>0.17</c:v>
                </c:pt>
                <c:pt idx="6">
                  <c:v>0.04</c:v>
                </c:pt>
                <c:pt idx="7">
                  <c:v>0.17</c:v>
                </c:pt>
                <c:pt idx="8">
                  <c:v>0.12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Tarczyński</c:v>
                </c:pt>
                <c:pt idx="3">
                  <c:v>Morliny</c:v>
                </c:pt>
                <c:pt idx="4">
                  <c:v>Kraina Wedlin</c:v>
                </c:pt>
                <c:pt idx="5">
                  <c:v>Pikok</c:v>
                </c:pt>
                <c:pt idx="6">
                  <c:v>Inna</c:v>
                </c:pt>
                <c:pt idx="7">
                  <c:v>Olewnik</c:v>
                </c:pt>
                <c:pt idx="8">
                  <c:v>Henryk Kania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0.37</c:v>
                </c:pt>
                <c:pt idx="1">
                  <c:v>0.42</c:v>
                </c:pt>
                <c:pt idx="2">
                  <c:v>0.38</c:v>
                </c:pt>
                <c:pt idx="3">
                  <c:v>0.3</c:v>
                </c:pt>
                <c:pt idx="4">
                  <c:v>0.19</c:v>
                </c:pt>
                <c:pt idx="5">
                  <c:v>0.15</c:v>
                </c:pt>
                <c:pt idx="6">
                  <c:v>0.06</c:v>
                </c:pt>
                <c:pt idx="7">
                  <c:v>0.13</c:v>
                </c:pt>
                <c:pt idx="8">
                  <c:v>0.18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52912"/>
        <c:axId val="528948600"/>
      </c:barChart>
      <c:catAx>
        <c:axId val="528952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48600"/>
        <c:crosses val="autoZero"/>
        <c:auto val="1"/>
        <c:lblAlgn val="ctr"/>
        <c:lblOffset val="100"/>
        <c:noMultiLvlLbl val="0"/>
      </c:catAx>
      <c:valAx>
        <c:axId val="5289486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52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50952"/>
        <c:axId val="528953304"/>
      </c:barChart>
      <c:catAx>
        <c:axId val="528950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53304"/>
        <c:crosses val="autoZero"/>
        <c:auto val="1"/>
        <c:lblAlgn val="ctr"/>
        <c:lblOffset val="100"/>
        <c:noMultiLvlLbl val="0"/>
      </c:catAx>
      <c:valAx>
        <c:axId val="528953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50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1368"/>
        <c:axId val="528887840"/>
      </c:barChart>
      <c:catAx>
        <c:axId val="528891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87840"/>
        <c:crosses val="autoZero"/>
        <c:auto val="1"/>
        <c:lblAlgn val="ctr"/>
        <c:lblOffset val="100"/>
        <c:noMultiLvlLbl val="0"/>
      </c:catAx>
      <c:valAx>
        <c:axId val="5288878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91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0.04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0.02</c:v>
                </c:pt>
                <c:pt idx="5">
                  <c:v>0.03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0.06</c:v>
                </c:pt>
                <c:pt idx="2">
                  <c:v>0.05</c:v>
                </c:pt>
                <c:pt idx="3">
                  <c:v>0.04</c:v>
                </c:pt>
                <c:pt idx="4">
                  <c:v>0.03</c:v>
                </c:pt>
                <c:pt idx="5">
                  <c:v>0.02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0.04</c:v>
                </c:pt>
                <c:pt idx="3">
                  <c:v>0.03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Indykpol</c:v>
                </c:pt>
                <c:pt idx="1">
                  <c:v>Morliny</c:v>
                </c:pt>
                <c:pt idx="2">
                  <c:v>Pikok</c:v>
                </c:pt>
                <c:pt idx="3">
                  <c:v>Duda</c:v>
                </c:pt>
                <c:pt idx="4">
                  <c:v>Sokołów</c:v>
                </c:pt>
                <c:pt idx="5">
                  <c:v>Krakus</c:v>
                </c:pt>
                <c:pt idx="6">
                  <c:v>Tarczyński</c:v>
                </c:pt>
                <c:pt idx="7">
                  <c:v>JBB</c:v>
                </c:pt>
                <c:pt idx="8">
                  <c:v>Henryk Kania</c:v>
                </c:pt>
                <c:pt idx="9">
                  <c:v>Kraina Wedlin</c:v>
                </c:pt>
                <c:pt idx="10">
                  <c:v>Konspol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0.03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 formatCode="###0%">
                  <c:v>0.02</c:v>
                </c:pt>
                <c:pt idx="10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3328"/>
        <c:axId val="528881176"/>
      </c:barChart>
      <c:catAx>
        <c:axId val="528893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81176"/>
        <c:crosses val="autoZero"/>
        <c:auto val="1"/>
        <c:lblAlgn val="ctr"/>
        <c:lblOffset val="100"/>
        <c:noMultiLvlLbl val="0"/>
      </c:catAx>
      <c:valAx>
        <c:axId val="52888117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893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5880"/>
        <c:axId val="528888624"/>
      </c:barChart>
      <c:catAx>
        <c:axId val="5288858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888624"/>
        <c:crosses val="autoZero"/>
        <c:auto val="1"/>
        <c:lblAlgn val="ctr"/>
        <c:lblOffset val="100"/>
        <c:noMultiLvlLbl val="0"/>
      </c:catAx>
      <c:valAx>
        <c:axId val="52888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8858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Duda</c:v>
                </c:pt>
                <c:pt idx="7">
                  <c:v>Henryk Kania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Balcerzak</c:v>
                </c:pt>
                <c:pt idx="13">
                  <c:v>Nasze Smaki</c:v>
                </c:pt>
                <c:pt idx="14">
                  <c:v>Drosed</c:v>
                </c:pt>
                <c:pt idx="15">
                  <c:v>Deluxe</c:v>
                </c:pt>
                <c:pt idx="16">
                  <c:v>Drobimex</c:v>
                </c:pt>
                <c:pt idx="17">
                  <c:v>Konspol</c:v>
                </c:pt>
                <c:pt idx="18">
                  <c:v>Dulano</c:v>
                </c:pt>
                <c:pt idx="19">
                  <c:v>Baroni</c:v>
                </c:pt>
                <c:pt idx="20">
                  <c:v>Yano</c:v>
                </c:pt>
                <c:pt idx="21">
                  <c:v>Mazury Ełk</c:v>
                </c:pt>
                <c:pt idx="22">
                  <c:v>Inna</c:v>
                </c:pt>
                <c:pt idx="23">
                  <c:v>Żadna z powyższych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0.26</c:v>
                </c:pt>
                <c:pt idx="1">
                  <c:v>0.14000000000000001</c:v>
                </c:pt>
                <c:pt idx="2">
                  <c:v>0.23</c:v>
                </c:pt>
                <c:pt idx="3">
                  <c:v>0.17</c:v>
                </c:pt>
                <c:pt idx="4">
                  <c:v>0.21</c:v>
                </c:pt>
                <c:pt idx="5">
                  <c:v>0.11</c:v>
                </c:pt>
                <c:pt idx="6">
                  <c:v>0.08</c:v>
                </c:pt>
                <c:pt idx="7">
                  <c:v>0.04</c:v>
                </c:pt>
                <c:pt idx="8">
                  <c:v>0.03</c:v>
                </c:pt>
                <c:pt idx="9">
                  <c:v>0.06</c:v>
                </c:pt>
                <c:pt idx="10">
                  <c:v>0.06</c:v>
                </c:pt>
                <c:pt idx="11">
                  <c:v>7.0000000000000007E-2</c:v>
                </c:pt>
                <c:pt idx="12">
                  <c:v>0.06</c:v>
                </c:pt>
                <c:pt idx="13">
                  <c:v>0.03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</c:v>
                </c:pt>
                <c:pt idx="18">
                  <c:v>0.01</c:v>
                </c:pt>
                <c:pt idx="19">
                  <c:v>0.01</c:v>
                </c:pt>
                <c:pt idx="20" formatCode="General">
                  <c:v>0</c:v>
                </c:pt>
                <c:pt idx="21">
                  <c:v>0</c:v>
                </c:pt>
                <c:pt idx="22">
                  <c:v>0.04</c:v>
                </c:pt>
                <c:pt idx="23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000648"/>
        <c:axId val="371004960"/>
      </c:barChart>
      <c:catAx>
        <c:axId val="371000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004960"/>
        <c:crosses val="autoZero"/>
        <c:auto val="1"/>
        <c:lblAlgn val="ctr"/>
        <c:lblOffset val="100"/>
        <c:noMultiLvlLbl val="0"/>
      </c:catAx>
      <c:valAx>
        <c:axId val="371004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000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Balcerzak</c:v>
                </c:pt>
                <c:pt idx="4">
                  <c:v>Nasze Smaki</c:v>
                </c:pt>
                <c:pt idx="5">
                  <c:v>Drosed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2744"/>
        <c:axId val="528890976"/>
      </c:barChart>
      <c:catAx>
        <c:axId val="52888274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90976"/>
        <c:crosses val="autoZero"/>
        <c:auto val="1"/>
        <c:lblAlgn val="ctr"/>
        <c:lblOffset val="100"/>
        <c:noMultiLvlLbl val="0"/>
      </c:catAx>
      <c:valAx>
        <c:axId val="5288909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82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Balcerzak</c:v>
                </c:pt>
                <c:pt idx="4">
                  <c:v>Nasze Smaki</c:v>
                </c:pt>
                <c:pt idx="5">
                  <c:v>Drosed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Balcerzak</c:v>
                </c:pt>
                <c:pt idx="4">
                  <c:v>Nasze Smaki</c:v>
                </c:pt>
                <c:pt idx="5">
                  <c:v>Drosed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0.02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Balcerzak</c:v>
                </c:pt>
                <c:pt idx="4">
                  <c:v>Nasze Smaki</c:v>
                </c:pt>
                <c:pt idx="5">
                  <c:v>Drosed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Inna</c:v>
                </c:pt>
                <c:pt idx="1">
                  <c:v>Olewnik</c:v>
                </c:pt>
                <c:pt idx="2">
                  <c:v>Madej Wróbel</c:v>
                </c:pt>
                <c:pt idx="3">
                  <c:v>Balcerzak</c:v>
                </c:pt>
                <c:pt idx="4">
                  <c:v>Nasze Smaki</c:v>
                </c:pt>
                <c:pt idx="5">
                  <c:v>Drosed</c:v>
                </c:pt>
                <c:pt idx="6">
                  <c:v>Baroni</c:v>
                </c:pt>
                <c:pt idx="7">
                  <c:v>Mazury Ełk</c:v>
                </c:pt>
                <c:pt idx="8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10184"/>
        <c:axId val="528911360"/>
      </c:barChart>
      <c:catAx>
        <c:axId val="528910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11360"/>
        <c:crosses val="autoZero"/>
        <c:auto val="1"/>
        <c:lblAlgn val="ctr"/>
        <c:lblOffset val="100"/>
        <c:noMultiLvlLbl val="0"/>
      </c:catAx>
      <c:valAx>
        <c:axId val="52891136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10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0.21249999999999999</c:v>
                </c:pt>
                <c:pt idx="1">
                  <c:v>0.19500000000000001</c:v>
                </c:pt>
                <c:pt idx="2">
                  <c:v>0.06</c:v>
                </c:pt>
                <c:pt idx="3">
                  <c:v>9.7500000000000003E-2</c:v>
                </c:pt>
                <c:pt idx="4">
                  <c:v>0.155</c:v>
                </c:pt>
                <c:pt idx="5">
                  <c:v>0.1825</c:v>
                </c:pt>
                <c:pt idx="6">
                  <c:v>0.20250000000000001</c:v>
                </c:pt>
                <c:pt idx="7">
                  <c:v>0.2225</c:v>
                </c:pt>
                <c:pt idx="8">
                  <c:v>0.19</c:v>
                </c:pt>
                <c:pt idx="9">
                  <c:v>0.155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0.15</c:v>
                </c:pt>
                <c:pt idx="1">
                  <c:v>0.22</c:v>
                </c:pt>
                <c:pt idx="2">
                  <c:v>0.76</c:v>
                </c:pt>
                <c:pt idx="3">
                  <c:v>0.61</c:v>
                </c:pt>
                <c:pt idx="4">
                  <c:v>0.38</c:v>
                </c:pt>
                <c:pt idx="5">
                  <c:v>0.27</c:v>
                </c:pt>
                <c:pt idx="6">
                  <c:v>0.19</c:v>
                </c:pt>
                <c:pt idx="7">
                  <c:v>0.11</c:v>
                </c:pt>
                <c:pt idx="8">
                  <c:v>0.24</c:v>
                </c:pt>
                <c:pt idx="9">
                  <c:v>0.38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0.21249999999999999</c:v>
                </c:pt>
                <c:pt idx="1">
                  <c:v>0.19500000000000001</c:v>
                </c:pt>
                <c:pt idx="2">
                  <c:v>0.06</c:v>
                </c:pt>
                <c:pt idx="3">
                  <c:v>9.7500000000000003E-2</c:v>
                </c:pt>
                <c:pt idx="4">
                  <c:v>0.155</c:v>
                </c:pt>
                <c:pt idx="5">
                  <c:v>0.1825</c:v>
                </c:pt>
                <c:pt idx="6">
                  <c:v>0.20250000000000001</c:v>
                </c:pt>
                <c:pt idx="7">
                  <c:v>0.2225</c:v>
                </c:pt>
                <c:pt idx="8">
                  <c:v>0.19</c:v>
                </c:pt>
                <c:pt idx="9">
                  <c:v>0.155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100680"/>
        <c:axId val="530095584"/>
      </c:barChart>
      <c:catAx>
        <c:axId val="5301006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95584"/>
        <c:crosses val="autoZero"/>
        <c:auto val="1"/>
        <c:lblAlgn val="ctr"/>
        <c:lblOffset val="100"/>
        <c:noMultiLvlLbl val="0"/>
      </c:catAx>
      <c:valAx>
        <c:axId val="5300955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100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0.2175</c:v>
                </c:pt>
                <c:pt idx="2">
                  <c:v>8.249999999999999E-2</c:v>
                </c:pt>
                <c:pt idx="3">
                  <c:v>0.14500000000000002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0.23499999999999999</c:v>
                </c:pt>
                <c:pt idx="7">
                  <c:v>0.22750000000000001</c:v>
                </c:pt>
                <c:pt idx="8">
                  <c:v>0.2225</c:v>
                </c:pt>
                <c:pt idx="9">
                  <c:v>0.17499999999999999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0.13</c:v>
                </c:pt>
                <c:pt idx="2">
                  <c:v>0.67</c:v>
                </c:pt>
                <c:pt idx="3">
                  <c:v>0.42</c:v>
                </c:pt>
                <c:pt idx="4">
                  <c:v>0.22</c:v>
                </c:pt>
                <c:pt idx="5">
                  <c:v>0.14000000000000001</c:v>
                </c:pt>
                <c:pt idx="6">
                  <c:v>0.06</c:v>
                </c:pt>
                <c:pt idx="7">
                  <c:v>0.09</c:v>
                </c:pt>
                <c:pt idx="8">
                  <c:v>0.11</c:v>
                </c:pt>
                <c:pt idx="9">
                  <c:v>0.3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0.2175</c:v>
                </c:pt>
                <c:pt idx="2">
                  <c:v>8.249999999999999E-2</c:v>
                </c:pt>
                <c:pt idx="3">
                  <c:v>0.14500000000000002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0.23499999999999999</c:v>
                </c:pt>
                <c:pt idx="7">
                  <c:v>0.22750000000000001</c:v>
                </c:pt>
                <c:pt idx="8">
                  <c:v>0.2225</c:v>
                </c:pt>
                <c:pt idx="9">
                  <c:v>0.17499999999999999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92056"/>
        <c:axId val="530090488"/>
      </c:barChart>
      <c:catAx>
        <c:axId val="5300920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90488"/>
        <c:crosses val="autoZero"/>
        <c:auto val="1"/>
        <c:lblAlgn val="ctr"/>
        <c:lblOffset val="100"/>
        <c:noMultiLvlLbl val="0"/>
      </c:catAx>
      <c:valAx>
        <c:axId val="5300904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920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0.21249999999999999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0.1875</c:v>
                </c:pt>
                <c:pt idx="5">
                  <c:v>0.215</c:v>
                </c:pt>
                <c:pt idx="6">
                  <c:v>0.23</c:v>
                </c:pt>
                <c:pt idx="7">
                  <c:v>0.2225</c:v>
                </c:pt>
                <c:pt idx="8">
                  <c:v>0.22</c:v>
                </c:pt>
                <c:pt idx="9">
                  <c:v>0.1525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0.15</c:v>
                </c:pt>
                <c:pt idx="2">
                  <c:v>0.71</c:v>
                </c:pt>
                <c:pt idx="3">
                  <c:v>0.52</c:v>
                </c:pt>
                <c:pt idx="4">
                  <c:v>0.25</c:v>
                </c:pt>
                <c:pt idx="5">
                  <c:v>0.14000000000000001</c:v>
                </c:pt>
                <c:pt idx="6">
                  <c:v>0.08</c:v>
                </c:pt>
                <c:pt idx="7">
                  <c:v>0.11</c:v>
                </c:pt>
                <c:pt idx="8">
                  <c:v>0.12</c:v>
                </c:pt>
                <c:pt idx="9">
                  <c:v>0.39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0.21249999999999999</c:v>
                </c:pt>
                <c:pt idx="2">
                  <c:v>7.2500000000000009E-2</c:v>
                </c:pt>
                <c:pt idx="3">
                  <c:v>0.12</c:v>
                </c:pt>
                <c:pt idx="4">
                  <c:v>0.1875</c:v>
                </c:pt>
                <c:pt idx="5">
                  <c:v>0.215</c:v>
                </c:pt>
                <c:pt idx="6">
                  <c:v>0.23</c:v>
                </c:pt>
                <c:pt idx="7">
                  <c:v>0.2225</c:v>
                </c:pt>
                <c:pt idx="8">
                  <c:v>0.22</c:v>
                </c:pt>
                <c:pt idx="9">
                  <c:v>0.1525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9704"/>
        <c:axId val="530099112"/>
      </c:barChart>
      <c:catAx>
        <c:axId val="5300897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99112"/>
        <c:crosses val="autoZero"/>
        <c:auto val="1"/>
        <c:lblAlgn val="ctr"/>
        <c:lblOffset val="100"/>
        <c:noMultiLvlLbl val="0"/>
      </c:catAx>
      <c:valAx>
        <c:axId val="53009911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9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0.21249999999999999</c:v>
                </c:pt>
                <c:pt idx="2">
                  <c:v>6.5000000000000002E-2</c:v>
                </c:pt>
                <c:pt idx="3">
                  <c:v>0.11749999999999999</c:v>
                </c:pt>
                <c:pt idx="4">
                  <c:v>0.17749999999999999</c:v>
                </c:pt>
                <c:pt idx="5">
                  <c:v>0.19750000000000001</c:v>
                </c:pt>
                <c:pt idx="6">
                  <c:v>0.215</c:v>
                </c:pt>
                <c:pt idx="7">
                  <c:v>0.23</c:v>
                </c:pt>
                <c:pt idx="8">
                  <c:v>0.20500000000000002</c:v>
                </c:pt>
                <c:pt idx="9">
                  <c:v>0.16250000000000001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0.15</c:v>
                </c:pt>
                <c:pt idx="2">
                  <c:v>0.74</c:v>
                </c:pt>
                <c:pt idx="3">
                  <c:v>0.53</c:v>
                </c:pt>
                <c:pt idx="4">
                  <c:v>0.28999999999999998</c:v>
                </c:pt>
                <c:pt idx="5">
                  <c:v>0.21</c:v>
                </c:pt>
                <c:pt idx="6">
                  <c:v>0.14000000000000001</c:v>
                </c:pt>
                <c:pt idx="7">
                  <c:v>0.08</c:v>
                </c:pt>
                <c:pt idx="8">
                  <c:v>0.18</c:v>
                </c:pt>
                <c:pt idx="9">
                  <c:v>0.35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0.23499999999999999</c:v>
                </c:pt>
                <c:pt idx="1">
                  <c:v>0.21249999999999999</c:v>
                </c:pt>
                <c:pt idx="2">
                  <c:v>6.5000000000000002E-2</c:v>
                </c:pt>
                <c:pt idx="3">
                  <c:v>0.11749999999999999</c:v>
                </c:pt>
                <c:pt idx="4">
                  <c:v>0.17749999999999999</c:v>
                </c:pt>
                <c:pt idx="5">
                  <c:v>0.19750000000000001</c:v>
                </c:pt>
                <c:pt idx="6">
                  <c:v>0.215</c:v>
                </c:pt>
                <c:pt idx="7">
                  <c:v>0.23</c:v>
                </c:pt>
                <c:pt idx="8">
                  <c:v>0.20500000000000002</c:v>
                </c:pt>
                <c:pt idx="9">
                  <c:v>0.16250000000000001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99504"/>
        <c:axId val="530092448"/>
      </c:barChart>
      <c:catAx>
        <c:axId val="53009950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92448"/>
        <c:crosses val="autoZero"/>
        <c:auto val="1"/>
        <c:lblAlgn val="ctr"/>
        <c:lblOffset val="100"/>
        <c:noMultiLvlLbl val="0"/>
      </c:catAx>
      <c:valAx>
        <c:axId val="53009244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99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299</c:v>
                </c:pt>
                <c:pt idx="1">
                  <c:v>224</c:v>
                </c:pt>
                <c:pt idx="2">
                  <c:v>212</c:v>
                </c:pt>
                <c:pt idx="3">
                  <c:v>195</c:v>
                </c:pt>
                <c:pt idx="4">
                  <c:v>171</c:v>
                </c:pt>
                <c:pt idx="5">
                  <c:v>157</c:v>
                </c:pt>
                <c:pt idx="6">
                  <c:v>151</c:v>
                </c:pt>
                <c:pt idx="7">
                  <c:v>142</c:v>
                </c:pt>
                <c:pt idx="8">
                  <c:v>136</c:v>
                </c:pt>
                <c:pt idx="9">
                  <c:v>112</c:v>
                </c:pt>
                <c:pt idx="10">
                  <c:v>99</c:v>
                </c:pt>
                <c:pt idx="11">
                  <c:v>90</c:v>
                </c:pt>
                <c:pt idx="12">
                  <c:v>88</c:v>
                </c:pt>
                <c:pt idx="1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2278080"/>
        <c:axId val="562278472"/>
      </c:barChart>
      <c:catAx>
        <c:axId val="5622780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2278472"/>
        <c:crosses val="autoZero"/>
        <c:auto val="1"/>
        <c:lblAlgn val="ctr"/>
        <c:lblOffset val="100"/>
        <c:noMultiLvlLbl val="0"/>
      </c:catAx>
      <c:valAx>
        <c:axId val="56227847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62278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299</c:v>
                </c:pt>
                <c:pt idx="1">
                  <c:v>224</c:v>
                </c:pt>
                <c:pt idx="2">
                  <c:v>212</c:v>
                </c:pt>
                <c:pt idx="3">
                  <c:v>195</c:v>
                </c:pt>
                <c:pt idx="4">
                  <c:v>171</c:v>
                </c:pt>
                <c:pt idx="5">
                  <c:v>157</c:v>
                </c:pt>
                <c:pt idx="6">
                  <c:v>151</c:v>
                </c:pt>
                <c:pt idx="7">
                  <c:v>142</c:v>
                </c:pt>
                <c:pt idx="8">
                  <c:v>136</c:v>
                </c:pt>
                <c:pt idx="9">
                  <c:v>112</c:v>
                </c:pt>
                <c:pt idx="10">
                  <c:v>99</c:v>
                </c:pt>
                <c:pt idx="11">
                  <c:v>90</c:v>
                </c:pt>
                <c:pt idx="12">
                  <c:v>88</c:v>
                </c:pt>
                <c:pt idx="1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6319192"/>
        <c:axId val="556324288"/>
      </c:barChart>
      <c:catAx>
        <c:axId val="5563191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6324288"/>
        <c:crosses val="autoZero"/>
        <c:auto val="1"/>
        <c:lblAlgn val="ctr"/>
        <c:lblOffset val="100"/>
        <c:noMultiLvlLbl val="0"/>
      </c:catAx>
      <c:valAx>
        <c:axId val="55632428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63191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1909792"/>
        <c:axId val="524664640"/>
      </c:barChart>
      <c:catAx>
        <c:axId val="3819097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4664640"/>
        <c:crosses val="autoZero"/>
        <c:auto val="1"/>
        <c:lblAlgn val="ctr"/>
        <c:lblOffset val="100"/>
        <c:noMultiLvlLbl val="0"/>
      </c:catAx>
      <c:valAx>
        <c:axId val="524664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1909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81</c:v>
                </c:pt>
                <c:pt idx="1">
                  <c:v>70</c:v>
                </c:pt>
                <c:pt idx="2">
                  <c:v>63</c:v>
                </c:pt>
                <c:pt idx="3">
                  <c:v>68</c:v>
                </c:pt>
                <c:pt idx="4">
                  <c:v>69</c:v>
                </c:pt>
                <c:pt idx="5">
                  <c:v>71</c:v>
                </c:pt>
                <c:pt idx="6">
                  <c:v>49</c:v>
                </c:pt>
                <c:pt idx="7">
                  <c:v>64</c:v>
                </c:pt>
                <c:pt idx="8">
                  <c:v>75</c:v>
                </c:pt>
                <c:pt idx="9">
                  <c:v>81</c:v>
                </c:pt>
                <c:pt idx="10">
                  <c:v>68</c:v>
                </c:pt>
                <c:pt idx="11">
                  <c:v>73</c:v>
                </c:pt>
                <c:pt idx="12">
                  <c:v>72</c:v>
                </c:pt>
                <c:pt idx="13">
                  <c:v>77</c:v>
                </c:pt>
                <c:pt idx="14">
                  <c:v>0</c:v>
                </c:pt>
                <c:pt idx="15">
                  <c:v>80</c:v>
                </c:pt>
                <c:pt idx="16">
                  <c:v>70</c:v>
                </c:pt>
                <c:pt idx="17">
                  <c:v>71</c:v>
                </c:pt>
                <c:pt idx="18">
                  <c:v>64</c:v>
                </c:pt>
                <c:pt idx="19">
                  <c:v>68</c:v>
                </c:pt>
                <c:pt idx="20">
                  <c:v>71</c:v>
                </c:pt>
                <c:pt idx="21">
                  <c:v>59</c:v>
                </c:pt>
                <c:pt idx="22">
                  <c:v>63</c:v>
                </c:pt>
                <c:pt idx="23">
                  <c:v>74</c:v>
                </c:pt>
                <c:pt idx="24">
                  <c:v>81</c:v>
                </c:pt>
                <c:pt idx="25">
                  <c:v>71</c:v>
                </c:pt>
                <c:pt idx="26">
                  <c:v>73</c:v>
                </c:pt>
                <c:pt idx="27">
                  <c:v>72</c:v>
                </c:pt>
                <c:pt idx="28">
                  <c:v>80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81</c:v>
                </c:pt>
                <c:pt idx="1">
                  <c:v>70</c:v>
                </c:pt>
                <c:pt idx="2">
                  <c:v>63</c:v>
                </c:pt>
                <c:pt idx="3">
                  <c:v>68</c:v>
                </c:pt>
                <c:pt idx="4">
                  <c:v>69</c:v>
                </c:pt>
                <c:pt idx="5">
                  <c:v>71</c:v>
                </c:pt>
                <c:pt idx="6">
                  <c:v>49</c:v>
                </c:pt>
                <c:pt idx="7">
                  <c:v>64</c:v>
                </c:pt>
                <c:pt idx="8">
                  <c:v>75</c:v>
                </c:pt>
                <c:pt idx="9">
                  <c:v>81</c:v>
                </c:pt>
                <c:pt idx="10">
                  <c:v>68</c:v>
                </c:pt>
                <c:pt idx="11">
                  <c:v>73</c:v>
                </c:pt>
                <c:pt idx="12">
                  <c:v>72</c:v>
                </c:pt>
                <c:pt idx="13">
                  <c:v>77</c:v>
                </c:pt>
                <c:pt idx="14">
                  <c:v>0</c:v>
                </c:pt>
                <c:pt idx="15">
                  <c:v>80</c:v>
                </c:pt>
                <c:pt idx="16">
                  <c:v>70</c:v>
                </c:pt>
                <c:pt idx="17">
                  <c:v>71</c:v>
                </c:pt>
                <c:pt idx="18">
                  <c:v>64</c:v>
                </c:pt>
                <c:pt idx="19">
                  <c:v>68</c:v>
                </c:pt>
                <c:pt idx="20">
                  <c:v>71</c:v>
                </c:pt>
                <c:pt idx="21">
                  <c:v>59</c:v>
                </c:pt>
                <c:pt idx="22">
                  <c:v>63</c:v>
                </c:pt>
                <c:pt idx="23">
                  <c:v>74</c:v>
                </c:pt>
                <c:pt idx="24">
                  <c:v>81</c:v>
                </c:pt>
                <c:pt idx="25">
                  <c:v>71</c:v>
                </c:pt>
                <c:pt idx="26">
                  <c:v>73</c:v>
                </c:pt>
                <c:pt idx="27">
                  <c:v>72</c:v>
                </c:pt>
                <c:pt idx="28">
                  <c:v>80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66600"/>
        <c:axId val="524665424"/>
      </c:scatterChart>
      <c:valAx>
        <c:axId val="5246666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65424"/>
        <c:crosses val="max"/>
        <c:crossBetween val="midCat"/>
      </c:valAx>
      <c:valAx>
        <c:axId val="524665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66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447-4862-BF98-021284C370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0.59</c:v>
                </c:pt>
                <c:pt idx="1">
                  <c:v>0.49</c:v>
                </c:pt>
                <c:pt idx="2">
                  <c:v>0.5</c:v>
                </c:pt>
                <c:pt idx="3">
                  <c:v>0.46</c:v>
                </c:pt>
                <c:pt idx="4">
                  <c:v>0.39</c:v>
                </c:pt>
                <c:pt idx="5">
                  <c:v>0.3</c:v>
                </c:pt>
                <c:pt idx="6">
                  <c:v>0.26</c:v>
                </c:pt>
                <c:pt idx="7">
                  <c:v>0.24</c:v>
                </c:pt>
                <c:pt idx="8">
                  <c:v>0.28000000000000003</c:v>
                </c:pt>
                <c:pt idx="9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0.53</c:v>
                </c:pt>
                <c:pt idx="2">
                  <c:v>0.52</c:v>
                </c:pt>
                <c:pt idx="3">
                  <c:v>0.5</c:v>
                </c:pt>
                <c:pt idx="4">
                  <c:v>0.34</c:v>
                </c:pt>
                <c:pt idx="5">
                  <c:v>0.28000000000000003</c:v>
                </c:pt>
                <c:pt idx="6">
                  <c:v>0.21</c:v>
                </c:pt>
                <c:pt idx="7">
                  <c:v>0.24</c:v>
                </c:pt>
                <c:pt idx="8">
                  <c:v>0.2</c:v>
                </c:pt>
                <c:pt idx="9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0.55000000000000004</c:v>
                </c:pt>
                <c:pt idx="2">
                  <c:v>0.53</c:v>
                </c:pt>
                <c:pt idx="3">
                  <c:v>0.41</c:v>
                </c:pt>
                <c:pt idx="4">
                  <c:v>0.44</c:v>
                </c:pt>
                <c:pt idx="5">
                  <c:v>0.28999999999999998</c:v>
                </c:pt>
                <c:pt idx="6">
                  <c:v>0.23</c:v>
                </c:pt>
                <c:pt idx="7">
                  <c:v>0.23</c:v>
                </c:pt>
                <c:pt idx="8">
                  <c:v>0.21</c:v>
                </c:pt>
                <c:pt idx="9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</c:v>
                </c:pt>
                <c:pt idx="1">
                  <c:v>0.52</c:v>
                </c:pt>
                <c:pt idx="2">
                  <c:v>0.52</c:v>
                </c:pt>
                <c:pt idx="3">
                  <c:v>0.5</c:v>
                </c:pt>
                <c:pt idx="4">
                  <c:v>0.37</c:v>
                </c:pt>
                <c:pt idx="5">
                  <c:v>0.32</c:v>
                </c:pt>
                <c:pt idx="6">
                  <c:v>0.25</c:v>
                </c:pt>
                <c:pt idx="7">
                  <c:v>0.25</c:v>
                </c:pt>
                <c:pt idx="8">
                  <c:v>0.2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0998296"/>
        <c:axId val="370999864"/>
      </c:barChart>
      <c:catAx>
        <c:axId val="3709982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0999864"/>
        <c:crosses val="autoZero"/>
        <c:auto val="1"/>
        <c:lblAlgn val="ctr"/>
        <c:lblOffset val="100"/>
        <c:noMultiLvlLbl val="0"/>
      </c:catAx>
      <c:valAx>
        <c:axId val="3709998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709982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52</c:v>
                </c:pt>
                <c:pt idx="2">
                  <c:v>56.000000000000007</c:v>
                </c:pt>
                <c:pt idx="3">
                  <c:v>38</c:v>
                </c:pt>
                <c:pt idx="4">
                  <c:v>48</c:v>
                </c:pt>
                <c:pt idx="5">
                  <c:v>51</c:v>
                </c:pt>
                <c:pt idx="6">
                  <c:v>28.999999999999996</c:v>
                </c:pt>
                <c:pt idx="7">
                  <c:v>43</c:v>
                </c:pt>
                <c:pt idx="8">
                  <c:v>55.000000000000007</c:v>
                </c:pt>
                <c:pt idx="9">
                  <c:v>55.000000000000007</c:v>
                </c:pt>
                <c:pt idx="10">
                  <c:v>38</c:v>
                </c:pt>
                <c:pt idx="11">
                  <c:v>44</c:v>
                </c:pt>
                <c:pt idx="12">
                  <c:v>48</c:v>
                </c:pt>
                <c:pt idx="13">
                  <c:v>53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62</c:v>
                </c:pt>
                <c:pt idx="18">
                  <c:v>32</c:v>
                </c:pt>
                <c:pt idx="19">
                  <c:v>47</c:v>
                </c:pt>
                <c:pt idx="20">
                  <c:v>42</c:v>
                </c:pt>
                <c:pt idx="21">
                  <c:v>26</c:v>
                </c:pt>
                <c:pt idx="22">
                  <c:v>34</c:v>
                </c:pt>
                <c:pt idx="23">
                  <c:v>51</c:v>
                </c:pt>
                <c:pt idx="24">
                  <c:v>51</c:v>
                </c:pt>
                <c:pt idx="25">
                  <c:v>36</c:v>
                </c:pt>
                <c:pt idx="26">
                  <c:v>38</c:v>
                </c:pt>
                <c:pt idx="27">
                  <c:v>39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45</c:v>
                </c:pt>
                <c:pt idx="1">
                  <c:v>52</c:v>
                </c:pt>
                <c:pt idx="2">
                  <c:v>56.000000000000007</c:v>
                </c:pt>
                <c:pt idx="3">
                  <c:v>38</c:v>
                </c:pt>
                <c:pt idx="4">
                  <c:v>48</c:v>
                </c:pt>
                <c:pt idx="5">
                  <c:v>51</c:v>
                </c:pt>
                <c:pt idx="6">
                  <c:v>28.999999999999996</c:v>
                </c:pt>
                <c:pt idx="7">
                  <c:v>43</c:v>
                </c:pt>
                <c:pt idx="8">
                  <c:v>55.000000000000007</c:v>
                </c:pt>
                <c:pt idx="9">
                  <c:v>55.000000000000007</c:v>
                </c:pt>
                <c:pt idx="10">
                  <c:v>38</c:v>
                </c:pt>
                <c:pt idx="11">
                  <c:v>44</c:v>
                </c:pt>
                <c:pt idx="12">
                  <c:v>48</c:v>
                </c:pt>
                <c:pt idx="13">
                  <c:v>53</c:v>
                </c:pt>
                <c:pt idx="14">
                  <c:v>0</c:v>
                </c:pt>
                <c:pt idx="15">
                  <c:v>36</c:v>
                </c:pt>
                <c:pt idx="16">
                  <c:v>47</c:v>
                </c:pt>
                <c:pt idx="17">
                  <c:v>62</c:v>
                </c:pt>
                <c:pt idx="18">
                  <c:v>32</c:v>
                </c:pt>
                <c:pt idx="19">
                  <c:v>47</c:v>
                </c:pt>
                <c:pt idx="20">
                  <c:v>42</c:v>
                </c:pt>
                <c:pt idx="21">
                  <c:v>26</c:v>
                </c:pt>
                <c:pt idx="22">
                  <c:v>34</c:v>
                </c:pt>
                <c:pt idx="23">
                  <c:v>51</c:v>
                </c:pt>
                <c:pt idx="24">
                  <c:v>51</c:v>
                </c:pt>
                <c:pt idx="25">
                  <c:v>36</c:v>
                </c:pt>
                <c:pt idx="26">
                  <c:v>38</c:v>
                </c:pt>
                <c:pt idx="27">
                  <c:v>39</c:v>
                </c:pt>
                <c:pt idx="28">
                  <c:v>49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67384"/>
        <c:axId val="524665816"/>
      </c:scatterChart>
      <c:valAx>
        <c:axId val="52466738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24665816"/>
        <c:crosses val="max"/>
        <c:crossBetween val="midCat"/>
      </c:valAx>
      <c:valAx>
        <c:axId val="5246658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673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368-4DC1-A7E9-8EAE3CD9153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56.999999999999993</c:v>
                </c:pt>
                <c:pt idx="2">
                  <c:v>62</c:v>
                </c:pt>
                <c:pt idx="3">
                  <c:v>44</c:v>
                </c:pt>
                <c:pt idx="4">
                  <c:v>49</c:v>
                </c:pt>
                <c:pt idx="5">
                  <c:v>60</c:v>
                </c:pt>
                <c:pt idx="6">
                  <c:v>28.999999999999996</c:v>
                </c:pt>
                <c:pt idx="7">
                  <c:v>49</c:v>
                </c:pt>
                <c:pt idx="8">
                  <c:v>50</c:v>
                </c:pt>
                <c:pt idx="9">
                  <c:v>59</c:v>
                </c:pt>
                <c:pt idx="10">
                  <c:v>45</c:v>
                </c:pt>
                <c:pt idx="11">
                  <c:v>45</c:v>
                </c:pt>
                <c:pt idx="12">
                  <c:v>51</c:v>
                </c:pt>
                <c:pt idx="13">
                  <c:v>54</c:v>
                </c:pt>
                <c:pt idx="14">
                  <c:v>0</c:v>
                </c:pt>
                <c:pt idx="15">
                  <c:v>53</c:v>
                </c:pt>
                <c:pt idx="16">
                  <c:v>57.999999999999993</c:v>
                </c:pt>
                <c:pt idx="17">
                  <c:v>62</c:v>
                </c:pt>
                <c:pt idx="18">
                  <c:v>45</c:v>
                </c:pt>
                <c:pt idx="19">
                  <c:v>50</c:v>
                </c:pt>
                <c:pt idx="20">
                  <c:v>49</c:v>
                </c:pt>
                <c:pt idx="21">
                  <c:v>31</c:v>
                </c:pt>
                <c:pt idx="22">
                  <c:v>42</c:v>
                </c:pt>
                <c:pt idx="23">
                  <c:v>53</c:v>
                </c:pt>
                <c:pt idx="24">
                  <c:v>60</c:v>
                </c:pt>
                <c:pt idx="25">
                  <c:v>46</c:v>
                </c:pt>
                <c:pt idx="26">
                  <c:v>48</c:v>
                </c:pt>
                <c:pt idx="27">
                  <c:v>52</c:v>
                </c:pt>
                <c:pt idx="28">
                  <c:v>60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47</c:v>
                </c:pt>
                <c:pt idx="1">
                  <c:v>56.999999999999993</c:v>
                </c:pt>
                <c:pt idx="2">
                  <c:v>62</c:v>
                </c:pt>
                <c:pt idx="3">
                  <c:v>44</c:v>
                </c:pt>
                <c:pt idx="4">
                  <c:v>49</c:v>
                </c:pt>
                <c:pt idx="5">
                  <c:v>60</c:v>
                </c:pt>
                <c:pt idx="6">
                  <c:v>28.999999999999996</c:v>
                </c:pt>
                <c:pt idx="7">
                  <c:v>49</c:v>
                </c:pt>
                <c:pt idx="8">
                  <c:v>50</c:v>
                </c:pt>
                <c:pt idx="9">
                  <c:v>59</c:v>
                </c:pt>
                <c:pt idx="10">
                  <c:v>45</c:v>
                </c:pt>
                <c:pt idx="11">
                  <c:v>45</c:v>
                </c:pt>
                <c:pt idx="12">
                  <c:v>51</c:v>
                </c:pt>
                <c:pt idx="13">
                  <c:v>54</c:v>
                </c:pt>
                <c:pt idx="14">
                  <c:v>0</c:v>
                </c:pt>
                <c:pt idx="15">
                  <c:v>53</c:v>
                </c:pt>
                <c:pt idx="16">
                  <c:v>57.999999999999993</c:v>
                </c:pt>
                <c:pt idx="17">
                  <c:v>62</c:v>
                </c:pt>
                <c:pt idx="18">
                  <c:v>45</c:v>
                </c:pt>
                <c:pt idx="19">
                  <c:v>50</c:v>
                </c:pt>
                <c:pt idx="20">
                  <c:v>49</c:v>
                </c:pt>
                <c:pt idx="21">
                  <c:v>31</c:v>
                </c:pt>
                <c:pt idx="22">
                  <c:v>42</c:v>
                </c:pt>
                <c:pt idx="23">
                  <c:v>53</c:v>
                </c:pt>
                <c:pt idx="24">
                  <c:v>60</c:v>
                </c:pt>
                <c:pt idx="25">
                  <c:v>46</c:v>
                </c:pt>
                <c:pt idx="26">
                  <c:v>48</c:v>
                </c:pt>
                <c:pt idx="27">
                  <c:v>52</c:v>
                </c:pt>
                <c:pt idx="28">
                  <c:v>60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8832368"/>
        <c:axId val="558830408"/>
      </c:scatterChart>
      <c:valAx>
        <c:axId val="55883236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8830408"/>
        <c:crosses val="max"/>
        <c:crossBetween val="midCat"/>
      </c:valAx>
      <c:valAx>
        <c:axId val="5588304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883236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48D-457D-B344-1B79E9655A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48</c:v>
                </c:pt>
                <c:pt idx="1">
                  <c:v>62</c:v>
                </c:pt>
                <c:pt idx="2">
                  <c:v>71</c:v>
                </c:pt>
                <c:pt idx="3">
                  <c:v>53</c:v>
                </c:pt>
                <c:pt idx="4">
                  <c:v>57.999999999999993</c:v>
                </c:pt>
                <c:pt idx="5">
                  <c:v>64</c:v>
                </c:pt>
                <c:pt idx="6">
                  <c:v>42</c:v>
                </c:pt>
                <c:pt idx="7">
                  <c:v>55.000000000000007</c:v>
                </c:pt>
                <c:pt idx="8">
                  <c:v>63</c:v>
                </c:pt>
                <c:pt idx="9">
                  <c:v>69</c:v>
                </c:pt>
                <c:pt idx="10">
                  <c:v>56.000000000000007</c:v>
                </c:pt>
                <c:pt idx="11">
                  <c:v>59</c:v>
                </c:pt>
                <c:pt idx="12">
                  <c:v>60</c:v>
                </c:pt>
                <c:pt idx="13">
                  <c:v>63</c:v>
                </c:pt>
                <c:pt idx="14">
                  <c:v>0</c:v>
                </c:pt>
                <c:pt idx="15">
                  <c:v>48</c:v>
                </c:pt>
                <c:pt idx="16">
                  <c:v>56.000000000000007</c:v>
                </c:pt>
                <c:pt idx="17">
                  <c:v>69</c:v>
                </c:pt>
                <c:pt idx="18">
                  <c:v>47</c:v>
                </c:pt>
                <c:pt idx="19">
                  <c:v>54</c:v>
                </c:pt>
                <c:pt idx="20">
                  <c:v>52</c:v>
                </c:pt>
                <c:pt idx="21">
                  <c:v>36</c:v>
                </c:pt>
                <c:pt idx="22">
                  <c:v>49</c:v>
                </c:pt>
                <c:pt idx="23">
                  <c:v>62</c:v>
                </c:pt>
                <c:pt idx="24">
                  <c:v>67</c:v>
                </c:pt>
                <c:pt idx="25">
                  <c:v>49</c:v>
                </c:pt>
                <c:pt idx="26">
                  <c:v>54</c:v>
                </c:pt>
                <c:pt idx="27">
                  <c:v>55.000000000000007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48</c:v>
                </c:pt>
                <c:pt idx="1">
                  <c:v>62</c:v>
                </c:pt>
                <c:pt idx="2">
                  <c:v>71</c:v>
                </c:pt>
                <c:pt idx="3">
                  <c:v>53</c:v>
                </c:pt>
                <c:pt idx="4">
                  <c:v>57.999999999999993</c:v>
                </c:pt>
                <c:pt idx="5">
                  <c:v>64</c:v>
                </c:pt>
                <c:pt idx="6">
                  <c:v>42</c:v>
                </c:pt>
                <c:pt idx="7">
                  <c:v>55.000000000000007</c:v>
                </c:pt>
                <c:pt idx="8">
                  <c:v>63</c:v>
                </c:pt>
                <c:pt idx="9">
                  <c:v>69</c:v>
                </c:pt>
                <c:pt idx="10">
                  <c:v>56.000000000000007</c:v>
                </c:pt>
                <c:pt idx="11">
                  <c:v>59</c:v>
                </c:pt>
                <c:pt idx="12">
                  <c:v>60</c:v>
                </c:pt>
                <c:pt idx="13">
                  <c:v>63</c:v>
                </c:pt>
                <c:pt idx="14">
                  <c:v>0</c:v>
                </c:pt>
                <c:pt idx="15">
                  <c:v>48</c:v>
                </c:pt>
                <c:pt idx="16">
                  <c:v>56.000000000000007</c:v>
                </c:pt>
                <c:pt idx="17">
                  <c:v>69</c:v>
                </c:pt>
                <c:pt idx="18">
                  <c:v>47</c:v>
                </c:pt>
                <c:pt idx="19">
                  <c:v>54</c:v>
                </c:pt>
                <c:pt idx="20">
                  <c:v>52</c:v>
                </c:pt>
                <c:pt idx="21">
                  <c:v>36</c:v>
                </c:pt>
                <c:pt idx="22">
                  <c:v>49</c:v>
                </c:pt>
                <c:pt idx="23">
                  <c:v>62</c:v>
                </c:pt>
                <c:pt idx="24">
                  <c:v>67</c:v>
                </c:pt>
                <c:pt idx="25">
                  <c:v>49</c:v>
                </c:pt>
                <c:pt idx="26">
                  <c:v>54</c:v>
                </c:pt>
                <c:pt idx="27">
                  <c:v>55.000000000000007</c:v>
                </c:pt>
                <c:pt idx="28">
                  <c:v>56.999999999999993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8831976"/>
        <c:axId val="558830016"/>
      </c:scatterChart>
      <c:valAx>
        <c:axId val="5588319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8830016"/>
        <c:crosses val="max"/>
        <c:crossBetween val="midCat"/>
      </c:valAx>
      <c:valAx>
        <c:axId val="5588300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8831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299</c:v>
                </c:pt>
                <c:pt idx="1">
                  <c:v>224</c:v>
                </c:pt>
                <c:pt idx="2">
                  <c:v>212</c:v>
                </c:pt>
                <c:pt idx="3">
                  <c:v>195</c:v>
                </c:pt>
                <c:pt idx="4">
                  <c:v>171</c:v>
                </c:pt>
                <c:pt idx="5">
                  <c:v>157</c:v>
                </c:pt>
                <c:pt idx="6">
                  <c:v>151</c:v>
                </c:pt>
                <c:pt idx="7">
                  <c:v>142</c:v>
                </c:pt>
                <c:pt idx="8">
                  <c:v>136</c:v>
                </c:pt>
                <c:pt idx="9">
                  <c:v>112</c:v>
                </c:pt>
                <c:pt idx="10">
                  <c:v>99</c:v>
                </c:pt>
                <c:pt idx="11">
                  <c:v>90</c:v>
                </c:pt>
                <c:pt idx="12">
                  <c:v>88</c:v>
                </c:pt>
                <c:pt idx="1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0344416"/>
        <c:axId val="550335792"/>
      </c:barChart>
      <c:catAx>
        <c:axId val="5503444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0335792"/>
        <c:crosses val="autoZero"/>
        <c:auto val="1"/>
        <c:lblAlgn val="ctr"/>
        <c:lblOffset val="100"/>
        <c:noMultiLvlLbl val="0"/>
      </c:catAx>
      <c:valAx>
        <c:axId val="55033579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03444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0339320"/>
        <c:axId val="550342456"/>
      </c:barChart>
      <c:catAx>
        <c:axId val="550339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0342456"/>
        <c:crosses val="autoZero"/>
        <c:auto val="1"/>
        <c:lblAlgn val="ctr"/>
        <c:lblOffset val="100"/>
        <c:noMultiLvlLbl val="0"/>
      </c:catAx>
      <c:valAx>
        <c:axId val="550342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0339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56.000000000000007</c:v>
                </c:pt>
                <c:pt idx="2">
                  <c:v>22</c:v>
                </c:pt>
                <c:pt idx="3">
                  <c:v>19</c:v>
                </c:pt>
                <c:pt idx="4">
                  <c:v>34</c:v>
                </c:pt>
                <c:pt idx="5">
                  <c:v>28.000000000000004</c:v>
                </c:pt>
                <c:pt idx="6">
                  <c:v>25</c:v>
                </c:pt>
                <c:pt idx="7">
                  <c:v>38</c:v>
                </c:pt>
                <c:pt idx="8">
                  <c:v>38</c:v>
                </c:pt>
                <c:pt idx="9">
                  <c:v>41</c:v>
                </c:pt>
                <c:pt idx="10">
                  <c:v>28.000000000000004</c:v>
                </c:pt>
                <c:pt idx="11">
                  <c:v>28.000000000000004</c:v>
                </c:pt>
                <c:pt idx="12">
                  <c:v>34</c:v>
                </c:pt>
                <c:pt idx="13">
                  <c:v>34</c:v>
                </c:pt>
                <c:pt idx="14">
                  <c:v>0</c:v>
                </c:pt>
                <c:pt idx="15">
                  <c:v>41</c:v>
                </c:pt>
                <c:pt idx="16">
                  <c:v>47</c:v>
                </c:pt>
                <c:pt idx="17">
                  <c:v>44</c:v>
                </c:pt>
                <c:pt idx="18">
                  <c:v>28.000000000000004</c:v>
                </c:pt>
                <c:pt idx="19">
                  <c:v>38</c:v>
                </c:pt>
                <c:pt idx="20">
                  <c:v>31</c:v>
                </c:pt>
                <c:pt idx="21">
                  <c:v>28.000000000000004</c:v>
                </c:pt>
                <c:pt idx="22">
                  <c:v>28.000000000000004</c:v>
                </c:pt>
                <c:pt idx="23">
                  <c:v>44</c:v>
                </c:pt>
                <c:pt idx="24">
                  <c:v>44</c:v>
                </c:pt>
                <c:pt idx="25">
                  <c:v>31</c:v>
                </c:pt>
                <c:pt idx="26">
                  <c:v>22</c:v>
                </c:pt>
                <c:pt idx="27">
                  <c:v>34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22</c:v>
                </c:pt>
                <c:pt idx="1">
                  <c:v>56.000000000000007</c:v>
                </c:pt>
                <c:pt idx="2">
                  <c:v>22</c:v>
                </c:pt>
                <c:pt idx="3">
                  <c:v>19</c:v>
                </c:pt>
                <c:pt idx="4">
                  <c:v>34</c:v>
                </c:pt>
                <c:pt idx="5">
                  <c:v>28.000000000000004</c:v>
                </c:pt>
                <c:pt idx="6">
                  <c:v>25</c:v>
                </c:pt>
                <c:pt idx="7">
                  <c:v>38</c:v>
                </c:pt>
                <c:pt idx="8">
                  <c:v>38</c:v>
                </c:pt>
                <c:pt idx="9">
                  <c:v>41</c:v>
                </c:pt>
                <c:pt idx="10">
                  <c:v>28.000000000000004</c:v>
                </c:pt>
                <c:pt idx="11">
                  <c:v>28.000000000000004</c:v>
                </c:pt>
                <c:pt idx="12">
                  <c:v>34</c:v>
                </c:pt>
                <c:pt idx="13">
                  <c:v>34</c:v>
                </c:pt>
                <c:pt idx="14">
                  <c:v>0</c:v>
                </c:pt>
                <c:pt idx="15">
                  <c:v>41</c:v>
                </c:pt>
                <c:pt idx="16">
                  <c:v>47</c:v>
                </c:pt>
                <c:pt idx="17">
                  <c:v>44</c:v>
                </c:pt>
                <c:pt idx="18">
                  <c:v>28.000000000000004</c:v>
                </c:pt>
                <c:pt idx="19">
                  <c:v>38</c:v>
                </c:pt>
                <c:pt idx="20">
                  <c:v>31</c:v>
                </c:pt>
                <c:pt idx="21">
                  <c:v>28.000000000000004</c:v>
                </c:pt>
                <c:pt idx="22">
                  <c:v>28.000000000000004</c:v>
                </c:pt>
                <c:pt idx="23">
                  <c:v>44</c:v>
                </c:pt>
                <c:pt idx="24">
                  <c:v>44</c:v>
                </c:pt>
                <c:pt idx="25">
                  <c:v>31</c:v>
                </c:pt>
                <c:pt idx="26">
                  <c:v>22</c:v>
                </c:pt>
                <c:pt idx="27">
                  <c:v>34</c:v>
                </c:pt>
                <c:pt idx="28">
                  <c:v>41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42848"/>
        <c:axId val="550343632"/>
      </c:scatterChart>
      <c:valAx>
        <c:axId val="5503428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0343632"/>
        <c:crosses val="max"/>
        <c:crossBetween val="midCat"/>
      </c:valAx>
      <c:valAx>
        <c:axId val="5503436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428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14A-47B6-927E-C894F2E3B7B5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14A-47B6-927E-C894F2E3B7B5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14A-47B6-927E-C894F2E3B7B5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14A-47B6-927E-C894F2E3B7B5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514A-47B6-927E-C894F2E3B7B5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514A-47B6-927E-C894F2E3B7B5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514A-47B6-927E-C894F2E3B7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38</c:v>
                </c:pt>
                <c:pt idx="1">
                  <c:v>64</c:v>
                </c:pt>
                <c:pt idx="2">
                  <c:v>43</c:v>
                </c:pt>
                <c:pt idx="3">
                  <c:v>51</c:v>
                </c:pt>
                <c:pt idx="4">
                  <c:v>48</c:v>
                </c:pt>
                <c:pt idx="5">
                  <c:v>46</c:v>
                </c:pt>
                <c:pt idx="6">
                  <c:v>31</c:v>
                </c:pt>
                <c:pt idx="7">
                  <c:v>46</c:v>
                </c:pt>
                <c:pt idx="8">
                  <c:v>46</c:v>
                </c:pt>
                <c:pt idx="9">
                  <c:v>46</c:v>
                </c:pt>
                <c:pt idx="10">
                  <c:v>46</c:v>
                </c:pt>
                <c:pt idx="11">
                  <c:v>44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28.000000000000004</c:v>
                </c:pt>
                <c:pt idx="16">
                  <c:v>47</c:v>
                </c:pt>
                <c:pt idx="17">
                  <c:v>39</c:v>
                </c:pt>
                <c:pt idx="18">
                  <c:v>31</c:v>
                </c:pt>
                <c:pt idx="19">
                  <c:v>33</c:v>
                </c:pt>
                <c:pt idx="20">
                  <c:v>25</c:v>
                </c:pt>
                <c:pt idx="21">
                  <c:v>21</c:v>
                </c:pt>
                <c:pt idx="22">
                  <c:v>27</c:v>
                </c:pt>
                <c:pt idx="23">
                  <c:v>28.999999999999996</c:v>
                </c:pt>
                <c:pt idx="24">
                  <c:v>36</c:v>
                </c:pt>
                <c:pt idx="25">
                  <c:v>24</c:v>
                </c:pt>
                <c:pt idx="26">
                  <c:v>25</c:v>
                </c:pt>
                <c:pt idx="27">
                  <c:v>28.999999999999996</c:v>
                </c:pt>
                <c:pt idx="28">
                  <c:v>35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38</c:v>
                </c:pt>
                <c:pt idx="1">
                  <c:v>64</c:v>
                </c:pt>
                <c:pt idx="2">
                  <c:v>43</c:v>
                </c:pt>
                <c:pt idx="3">
                  <c:v>51</c:v>
                </c:pt>
                <c:pt idx="4">
                  <c:v>48</c:v>
                </c:pt>
                <c:pt idx="5">
                  <c:v>46</c:v>
                </c:pt>
                <c:pt idx="6">
                  <c:v>31</c:v>
                </c:pt>
                <c:pt idx="7">
                  <c:v>46</c:v>
                </c:pt>
                <c:pt idx="8">
                  <c:v>46</c:v>
                </c:pt>
                <c:pt idx="9">
                  <c:v>46</c:v>
                </c:pt>
                <c:pt idx="10">
                  <c:v>46</c:v>
                </c:pt>
                <c:pt idx="11">
                  <c:v>44</c:v>
                </c:pt>
                <c:pt idx="12">
                  <c:v>38</c:v>
                </c:pt>
                <c:pt idx="13">
                  <c:v>38</c:v>
                </c:pt>
                <c:pt idx="14">
                  <c:v>0</c:v>
                </c:pt>
                <c:pt idx="15">
                  <c:v>28.000000000000004</c:v>
                </c:pt>
                <c:pt idx="16">
                  <c:v>47</c:v>
                </c:pt>
                <c:pt idx="17">
                  <c:v>39</c:v>
                </c:pt>
                <c:pt idx="18">
                  <c:v>31</c:v>
                </c:pt>
                <c:pt idx="19">
                  <c:v>33</c:v>
                </c:pt>
                <c:pt idx="20">
                  <c:v>25</c:v>
                </c:pt>
                <c:pt idx="21">
                  <c:v>21</c:v>
                </c:pt>
                <c:pt idx="22">
                  <c:v>27</c:v>
                </c:pt>
                <c:pt idx="23">
                  <c:v>28.999999999999996</c:v>
                </c:pt>
                <c:pt idx="24">
                  <c:v>36</c:v>
                </c:pt>
                <c:pt idx="25">
                  <c:v>24</c:v>
                </c:pt>
                <c:pt idx="26">
                  <c:v>25</c:v>
                </c:pt>
                <c:pt idx="27">
                  <c:v>28.999999999999996</c:v>
                </c:pt>
                <c:pt idx="28">
                  <c:v>35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37360"/>
        <c:axId val="550337752"/>
      </c:scatterChart>
      <c:valAx>
        <c:axId val="550337360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0337752"/>
        <c:crosses val="max"/>
        <c:crossBetween val="midCat"/>
      </c:valAx>
      <c:valAx>
        <c:axId val="5503377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373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44</c:v>
                </c:pt>
                <c:pt idx="1">
                  <c:v>50</c:v>
                </c:pt>
                <c:pt idx="2">
                  <c:v>44</c:v>
                </c:pt>
                <c:pt idx="3">
                  <c:v>50</c:v>
                </c:pt>
                <c:pt idx="4">
                  <c:v>31</c:v>
                </c:pt>
                <c:pt idx="5">
                  <c:v>38</c:v>
                </c:pt>
                <c:pt idx="6">
                  <c:v>31</c:v>
                </c:pt>
                <c:pt idx="7">
                  <c:v>44</c:v>
                </c:pt>
                <c:pt idx="8">
                  <c:v>31</c:v>
                </c:pt>
                <c:pt idx="9">
                  <c:v>38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38</c:v>
                </c:pt>
                <c:pt idx="14">
                  <c:v>0</c:v>
                </c:pt>
                <c:pt idx="15">
                  <c:v>30</c:v>
                </c:pt>
                <c:pt idx="16">
                  <c:v>30</c:v>
                </c:pt>
                <c:pt idx="17">
                  <c:v>65</c:v>
                </c:pt>
                <c:pt idx="18">
                  <c:v>30</c:v>
                </c:pt>
                <c:pt idx="19">
                  <c:v>30</c:v>
                </c:pt>
                <c:pt idx="20">
                  <c:v>30</c:v>
                </c:pt>
                <c:pt idx="21">
                  <c:v>13</c:v>
                </c:pt>
                <c:pt idx="22">
                  <c:v>30</c:v>
                </c:pt>
                <c:pt idx="23">
                  <c:v>17</c:v>
                </c:pt>
                <c:pt idx="24">
                  <c:v>30</c:v>
                </c:pt>
                <c:pt idx="25">
                  <c:v>26</c:v>
                </c:pt>
                <c:pt idx="26">
                  <c:v>30</c:v>
                </c:pt>
                <c:pt idx="27">
                  <c:v>26</c:v>
                </c:pt>
                <c:pt idx="28">
                  <c:v>22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44</c:v>
                </c:pt>
                <c:pt idx="1">
                  <c:v>50</c:v>
                </c:pt>
                <c:pt idx="2">
                  <c:v>44</c:v>
                </c:pt>
                <c:pt idx="3">
                  <c:v>50</c:v>
                </c:pt>
                <c:pt idx="4">
                  <c:v>31</c:v>
                </c:pt>
                <c:pt idx="5">
                  <c:v>38</c:v>
                </c:pt>
                <c:pt idx="6">
                  <c:v>31</c:v>
                </c:pt>
                <c:pt idx="7">
                  <c:v>44</c:v>
                </c:pt>
                <c:pt idx="8">
                  <c:v>31</c:v>
                </c:pt>
                <c:pt idx="9">
                  <c:v>38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38</c:v>
                </c:pt>
                <c:pt idx="14">
                  <c:v>0</c:v>
                </c:pt>
                <c:pt idx="15">
                  <c:v>30</c:v>
                </c:pt>
                <c:pt idx="16">
                  <c:v>30</c:v>
                </c:pt>
                <c:pt idx="17">
                  <c:v>65</c:v>
                </c:pt>
                <c:pt idx="18">
                  <c:v>30</c:v>
                </c:pt>
                <c:pt idx="19">
                  <c:v>30</c:v>
                </c:pt>
                <c:pt idx="20">
                  <c:v>30</c:v>
                </c:pt>
                <c:pt idx="21">
                  <c:v>13</c:v>
                </c:pt>
                <c:pt idx="22">
                  <c:v>30</c:v>
                </c:pt>
                <c:pt idx="23">
                  <c:v>17</c:v>
                </c:pt>
                <c:pt idx="24">
                  <c:v>30</c:v>
                </c:pt>
                <c:pt idx="25">
                  <c:v>26</c:v>
                </c:pt>
                <c:pt idx="26">
                  <c:v>30</c:v>
                </c:pt>
                <c:pt idx="27">
                  <c:v>26</c:v>
                </c:pt>
                <c:pt idx="28">
                  <c:v>22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35400"/>
        <c:axId val="550343240"/>
      </c:scatterChart>
      <c:valAx>
        <c:axId val="5503354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0343240"/>
        <c:crosses val="max"/>
        <c:crossBetween val="midCat"/>
      </c:valAx>
      <c:valAx>
        <c:axId val="5503432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354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E6A-42C7-A8EA-8ECFA62D92B9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E6A-42C7-A8EA-8ECFA62D92B9}"/>
                </c:ext>
              </c:extLst>
            </c:dLbl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E6A-42C7-A8EA-8ECFA62D92B9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E6A-42C7-A8EA-8ECFA62D92B9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9E6A-42C7-A8EA-8ECFA62D92B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57.999999999999993</c:v>
                </c:pt>
                <c:pt idx="2">
                  <c:v>36</c:v>
                </c:pt>
                <c:pt idx="3">
                  <c:v>24</c:v>
                </c:pt>
                <c:pt idx="4">
                  <c:v>33</c:v>
                </c:pt>
                <c:pt idx="5">
                  <c:v>21</c:v>
                </c:pt>
                <c:pt idx="6">
                  <c:v>18</c:v>
                </c:pt>
                <c:pt idx="7">
                  <c:v>42</c:v>
                </c:pt>
                <c:pt idx="8">
                  <c:v>18</c:v>
                </c:pt>
                <c:pt idx="9">
                  <c:v>36</c:v>
                </c:pt>
                <c:pt idx="10">
                  <c:v>24</c:v>
                </c:pt>
                <c:pt idx="11">
                  <c:v>24</c:v>
                </c:pt>
                <c:pt idx="12">
                  <c:v>27</c:v>
                </c:pt>
                <c:pt idx="13">
                  <c:v>36</c:v>
                </c:pt>
                <c:pt idx="14">
                  <c:v>0</c:v>
                </c:pt>
                <c:pt idx="15">
                  <c:v>35</c:v>
                </c:pt>
                <c:pt idx="16">
                  <c:v>56.999999999999993</c:v>
                </c:pt>
                <c:pt idx="17">
                  <c:v>39</c:v>
                </c:pt>
                <c:pt idx="18">
                  <c:v>48</c:v>
                </c:pt>
                <c:pt idx="19">
                  <c:v>52</c:v>
                </c:pt>
                <c:pt idx="20">
                  <c:v>54</c:v>
                </c:pt>
                <c:pt idx="21">
                  <c:v>46</c:v>
                </c:pt>
                <c:pt idx="22">
                  <c:v>46</c:v>
                </c:pt>
                <c:pt idx="23">
                  <c:v>43</c:v>
                </c:pt>
                <c:pt idx="24">
                  <c:v>50</c:v>
                </c:pt>
                <c:pt idx="25">
                  <c:v>46</c:v>
                </c:pt>
                <c:pt idx="26">
                  <c:v>41</c:v>
                </c:pt>
                <c:pt idx="27">
                  <c:v>39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57.999999999999993</c:v>
                </c:pt>
                <c:pt idx="2">
                  <c:v>36</c:v>
                </c:pt>
                <c:pt idx="3">
                  <c:v>24</c:v>
                </c:pt>
                <c:pt idx="4">
                  <c:v>33</c:v>
                </c:pt>
                <c:pt idx="5">
                  <c:v>21</c:v>
                </c:pt>
                <c:pt idx="6">
                  <c:v>18</c:v>
                </c:pt>
                <c:pt idx="7">
                  <c:v>42</c:v>
                </c:pt>
                <c:pt idx="8">
                  <c:v>18</c:v>
                </c:pt>
                <c:pt idx="9">
                  <c:v>36</c:v>
                </c:pt>
                <c:pt idx="10">
                  <c:v>24</c:v>
                </c:pt>
                <c:pt idx="11">
                  <c:v>24</c:v>
                </c:pt>
                <c:pt idx="12">
                  <c:v>27</c:v>
                </c:pt>
                <c:pt idx="13">
                  <c:v>36</c:v>
                </c:pt>
                <c:pt idx="14">
                  <c:v>0</c:v>
                </c:pt>
                <c:pt idx="15">
                  <c:v>35</c:v>
                </c:pt>
                <c:pt idx="16">
                  <c:v>56.999999999999993</c:v>
                </c:pt>
                <c:pt idx="17">
                  <c:v>39</c:v>
                </c:pt>
                <c:pt idx="18">
                  <c:v>48</c:v>
                </c:pt>
                <c:pt idx="19">
                  <c:v>52</c:v>
                </c:pt>
                <c:pt idx="20">
                  <c:v>54</c:v>
                </c:pt>
                <c:pt idx="21">
                  <c:v>46</c:v>
                </c:pt>
                <c:pt idx="22">
                  <c:v>46</c:v>
                </c:pt>
                <c:pt idx="23">
                  <c:v>43</c:v>
                </c:pt>
                <c:pt idx="24">
                  <c:v>50</c:v>
                </c:pt>
                <c:pt idx="25">
                  <c:v>46</c:v>
                </c:pt>
                <c:pt idx="26">
                  <c:v>41</c:v>
                </c:pt>
                <c:pt idx="27">
                  <c:v>39</c:v>
                </c:pt>
                <c:pt idx="28">
                  <c:v>54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45592"/>
        <c:axId val="550338536"/>
      </c:scatterChart>
      <c:valAx>
        <c:axId val="5503455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0338536"/>
        <c:crosses val="max"/>
        <c:crossBetween val="midCat"/>
      </c:valAx>
      <c:valAx>
        <c:axId val="550338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455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299</c:v>
                </c:pt>
                <c:pt idx="1">
                  <c:v>224</c:v>
                </c:pt>
                <c:pt idx="2">
                  <c:v>212</c:v>
                </c:pt>
                <c:pt idx="3">
                  <c:v>195</c:v>
                </c:pt>
                <c:pt idx="4">
                  <c:v>171</c:v>
                </c:pt>
                <c:pt idx="5">
                  <c:v>157</c:v>
                </c:pt>
                <c:pt idx="6">
                  <c:v>151</c:v>
                </c:pt>
                <c:pt idx="7">
                  <c:v>142</c:v>
                </c:pt>
                <c:pt idx="8">
                  <c:v>136</c:v>
                </c:pt>
                <c:pt idx="9">
                  <c:v>112</c:v>
                </c:pt>
                <c:pt idx="10">
                  <c:v>99</c:v>
                </c:pt>
                <c:pt idx="11">
                  <c:v>90</c:v>
                </c:pt>
                <c:pt idx="12">
                  <c:v>88</c:v>
                </c:pt>
                <c:pt idx="1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3937720"/>
        <c:axId val="563937328"/>
      </c:barChart>
      <c:catAx>
        <c:axId val="56393772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3937328"/>
        <c:crosses val="autoZero"/>
        <c:auto val="1"/>
        <c:lblAlgn val="ctr"/>
        <c:lblOffset val="100"/>
        <c:noMultiLvlLbl val="0"/>
      </c:catAx>
      <c:valAx>
        <c:axId val="56393732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63937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B2C-46EA-A083-C07A2A40D3E5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B2C-46EA-A083-C07A2A40D3E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0.31</c:v>
                </c:pt>
                <c:pt idx="2">
                  <c:v>0.26</c:v>
                </c:pt>
                <c:pt idx="3">
                  <c:v>0.22</c:v>
                </c:pt>
                <c:pt idx="4">
                  <c:v>0.26</c:v>
                </c:pt>
                <c:pt idx="5">
                  <c:v>0.14000000000000001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0.11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0.33</c:v>
                </c:pt>
                <c:pt idx="1">
                  <c:v>0.25</c:v>
                </c:pt>
                <c:pt idx="2">
                  <c:v>0.27</c:v>
                </c:pt>
                <c:pt idx="3">
                  <c:v>0.26</c:v>
                </c:pt>
                <c:pt idx="4">
                  <c:v>0.24</c:v>
                </c:pt>
                <c:pt idx="5">
                  <c:v>0.13</c:v>
                </c:pt>
                <c:pt idx="6">
                  <c:v>0.06</c:v>
                </c:pt>
                <c:pt idx="7">
                  <c:v>0.09</c:v>
                </c:pt>
                <c:pt idx="8">
                  <c:v>7.0000000000000007E-2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0.33</c:v>
                </c:pt>
                <c:pt idx="1">
                  <c:v>0.32</c:v>
                </c:pt>
                <c:pt idx="2">
                  <c:v>0.27</c:v>
                </c:pt>
                <c:pt idx="3">
                  <c:v>0.22</c:v>
                </c:pt>
                <c:pt idx="4">
                  <c:v>0.28000000000000003</c:v>
                </c:pt>
                <c:pt idx="5">
                  <c:v>0.15</c:v>
                </c:pt>
                <c:pt idx="6">
                  <c:v>0.09</c:v>
                </c:pt>
                <c:pt idx="7">
                  <c:v>0.06</c:v>
                </c:pt>
                <c:pt idx="8">
                  <c:v>0.08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0.35</c:v>
                </c:pt>
                <c:pt idx="1">
                  <c:v>0.34</c:v>
                </c:pt>
                <c:pt idx="2">
                  <c:v>0.28999999999999998</c:v>
                </c:pt>
                <c:pt idx="3">
                  <c:v>0.28999999999999998</c:v>
                </c:pt>
                <c:pt idx="4">
                  <c:v>0.26</c:v>
                </c:pt>
                <c:pt idx="5">
                  <c:v>0.16</c:v>
                </c:pt>
                <c:pt idx="6">
                  <c:v>0.08</c:v>
                </c:pt>
                <c:pt idx="7">
                  <c:v>0.1</c:v>
                </c:pt>
                <c:pt idx="8">
                  <c:v>0.09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001040"/>
        <c:axId val="371001432"/>
      </c:barChart>
      <c:catAx>
        <c:axId val="371001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001432"/>
        <c:crosses val="autoZero"/>
        <c:auto val="1"/>
        <c:lblAlgn val="ctr"/>
        <c:lblOffset val="100"/>
        <c:noMultiLvlLbl val="0"/>
      </c:catAx>
      <c:valAx>
        <c:axId val="3710014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710010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63938896"/>
        <c:axId val="563938112"/>
      </c:barChart>
      <c:catAx>
        <c:axId val="5639388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3938112"/>
        <c:crosses val="autoZero"/>
        <c:auto val="1"/>
        <c:lblAlgn val="ctr"/>
        <c:lblOffset val="100"/>
        <c:noMultiLvlLbl val="0"/>
      </c:catAx>
      <c:valAx>
        <c:axId val="563938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393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36</c:v>
                </c:pt>
                <c:pt idx="2">
                  <c:v>17</c:v>
                </c:pt>
                <c:pt idx="3">
                  <c:v>31</c:v>
                </c:pt>
                <c:pt idx="4">
                  <c:v>57.999999999999993</c:v>
                </c:pt>
                <c:pt idx="5">
                  <c:v>36</c:v>
                </c:pt>
                <c:pt idx="6">
                  <c:v>22</c:v>
                </c:pt>
                <c:pt idx="7">
                  <c:v>39</c:v>
                </c:pt>
                <c:pt idx="8">
                  <c:v>47</c:v>
                </c:pt>
                <c:pt idx="9">
                  <c:v>57.999999999999993</c:v>
                </c:pt>
                <c:pt idx="10">
                  <c:v>42</c:v>
                </c:pt>
                <c:pt idx="11">
                  <c:v>36</c:v>
                </c:pt>
                <c:pt idx="12">
                  <c:v>44</c:v>
                </c:pt>
                <c:pt idx="13">
                  <c:v>36</c:v>
                </c:pt>
                <c:pt idx="14">
                  <c:v>0</c:v>
                </c:pt>
                <c:pt idx="15">
                  <c:v>20</c:v>
                </c:pt>
                <c:pt idx="16">
                  <c:v>27</c:v>
                </c:pt>
                <c:pt idx="17">
                  <c:v>33</c:v>
                </c:pt>
                <c:pt idx="18">
                  <c:v>28.999999999999996</c:v>
                </c:pt>
                <c:pt idx="19">
                  <c:v>59</c:v>
                </c:pt>
                <c:pt idx="20">
                  <c:v>45</c:v>
                </c:pt>
                <c:pt idx="21">
                  <c:v>24</c:v>
                </c:pt>
                <c:pt idx="22">
                  <c:v>43</c:v>
                </c:pt>
                <c:pt idx="23">
                  <c:v>56.999999999999993</c:v>
                </c:pt>
                <c:pt idx="24">
                  <c:v>49</c:v>
                </c:pt>
                <c:pt idx="25">
                  <c:v>37</c:v>
                </c:pt>
                <c:pt idx="26">
                  <c:v>35</c:v>
                </c:pt>
                <c:pt idx="27">
                  <c:v>45</c:v>
                </c:pt>
                <c:pt idx="28">
                  <c:v>55.000000000000007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36</c:v>
                </c:pt>
                <c:pt idx="2">
                  <c:v>17</c:v>
                </c:pt>
                <c:pt idx="3">
                  <c:v>31</c:v>
                </c:pt>
                <c:pt idx="4">
                  <c:v>57.999999999999993</c:v>
                </c:pt>
                <c:pt idx="5">
                  <c:v>36</c:v>
                </c:pt>
                <c:pt idx="6">
                  <c:v>22</c:v>
                </c:pt>
                <c:pt idx="7">
                  <c:v>39</c:v>
                </c:pt>
                <c:pt idx="8">
                  <c:v>47</c:v>
                </c:pt>
                <c:pt idx="9">
                  <c:v>57.999999999999993</c:v>
                </c:pt>
                <c:pt idx="10">
                  <c:v>42</c:v>
                </c:pt>
                <c:pt idx="11">
                  <c:v>36</c:v>
                </c:pt>
                <c:pt idx="12">
                  <c:v>44</c:v>
                </c:pt>
                <c:pt idx="13">
                  <c:v>36</c:v>
                </c:pt>
                <c:pt idx="14">
                  <c:v>0</c:v>
                </c:pt>
                <c:pt idx="15">
                  <c:v>20</c:v>
                </c:pt>
                <c:pt idx="16">
                  <c:v>27</c:v>
                </c:pt>
                <c:pt idx="17">
                  <c:v>33</c:v>
                </c:pt>
                <c:pt idx="18">
                  <c:v>28.999999999999996</c:v>
                </c:pt>
                <c:pt idx="19">
                  <c:v>59</c:v>
                </c:pt>
                <c:pt idx="20">
                  <c:v>45</c:v>
                </c:pt>
                <c:pt idx="21">
                  <c:v>24</c:v>
                </c:pt>
                <c:pt idx="22">
                  <c:v>43</c:v>
                </c:pt>
                <c:pt idx="23">
                  <c:v>56.999999999999993</c:v>
                </c:pt>
                <c:pt idx="24">
                  <c:v>49</c:v>
                </c:pt>
                <c:pt idx="25">
                  <c:v>37</c:v>
                </c:pt>
                <c:pt idx="26">
                  <c:v>35</c:v>
                </c:pt>
                <c:pt idx="27">
                  <c:v>45</c:v>
                </c:pt>
                <c:pt idx="28">
                  <c:v>55.000000000000007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3939680"/>
        <c:axId val="563940464"/>
      </c:scatterChart>
      <c:valAx>
        <c:axId val="5639396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3940464"/>
        <c:crosses val="max"/>
        <c:crossBetween val="midCat"/>
      </c:valAx>
      <c:valAx>
        <c:axId val="5639404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39396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12</c:v>
                </c:pt>
                <c:pt idx="1">
                  <c:v>34</c:v>
                </c:pt>
                <c:pt idx="2">
                  <c:v>32</c:v>
                </c:pt>
                <c:pt idx="3">
                  <c:v>14.000000000000002</c:v>
                </c:pt>
                <c:pt idx="4">
                  <c:v>60</c:v>
                </c:pt>
                <c:pt idx="5">
                  <c:v>60</c:v>
                </c:pt>
                <c:pt idx="6">
                  <c:v>14.000000000000002</c:v>
                </c:pt>
                <c:pt idx="7">
                  <c:v>36</c:v>
                </c:pt>
                <c:pt idx="8">
                  <c:v>50</c:v>
                </c:pt>
                <c:pt idx="9">
                  <c:v>52</c:v>
                </c:pt>
                <c:pt idx="10">
                  <c:v>28.000000000000004</c:v>
                </c:pt>
                <c:pt idx="11">
                  <c:v>34</c:v>
                </c:pt>
                <c:pt idx="12">
                  <c:v>42</c:v>
                </c:pt>
                <c:pt idx="13">
                  <c:v>34</c:v>
                </c:pt>
                <c:pt idx="14">
                  <c:v>0</c:v>
                </c:pt>
                <c:pt idx="15">
                  <c:v>13</c:v>
                </c:pt>
                <c:pt idx="16">
                  <c:v>44</c:v>
                </c:pt>
                <c:pt idx="17">
                  <c:v>21</c:v>
                </c:pt>
                <c:pt idx="18">
                  <c:v>27</c:v>
                </c:pt>
                <c:pt idx="19">
                  <c:v>50</c:v>
                </c:pt>
                <c:pt idx="20">
                  <c:v>44</c:v>
                </c:pt>
                <c:pt idx="21">
                  <c:v>21</c:v>
                </c:pt>
                <c:pt idx="22">
                  <c:v>33</c:v>
                </c:pt>
                <c:pt idx="23">
                  <c:v>46</c:v>
                </c:pt>
                <c:pt idx="24">
                  <c:v>60</c:v>
                </c:pt>
                <c:pt idx="25">
                  <c:v>27</c:v>
                </c:pt>
                <c:pt idx="26">
                  <c:v>31</c:v>
                </c:pt>
                <c:pt idx="27">
                  <c:v>44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12</c:v>
                </c:pt>
                <c:pt idx="1">
                  <c:v>34</c:v>
                </c:pt>
                <c:pt idx="2">
                  <c:v>32</c:v>
                </c:pt>
                <c:pt idx="3">
                  <c:v>14.000000000000002</c:v>
                </c:pt>
                <c:pt idx="4">
                  <c:v>60</c:v>
                </c:pt>
                <c:pt idx="5">
                  <c:v>60</c:v>
                </c:pt>
                <c:pt idx="6">
                  <c:v>14.000000000000002</c:v>
                </c:pt>
                <c:pt idx="7">
                  <c:v>36</c:v>
                </c:pt>
                <c:pt idx="8">
                  <c:v>50</c:v>
                </c:pt>
                <c:pt idx="9">
                  <c:v>52</c:v>
                </c:pt>
                <c:pt idx="10">
                  <c:v>28.000000000000004</c:v>
                </c:pt>
                <c:pt idx="11">
                  <c:v>34</c:v>
                </c:pt>
                <c:pt idx="12">
                  <c:v>42</c:v>
                </c:pt>
                <c:pt idx="13">
                  <c:v>34</c:v>
                </c:pt>
                <c:pt idx="14">
                  <c:v>0</c:v>
                </c:pt>
                <c:pt idx="15">
                  <c:v>13</c:v>
                </c:pt>
                <c:pt idx="16">
                  <c:v>44</c:v>
                </c:pt>
                <c:pt idx="17">
                  <c:v>21</c:v>
                </c:pt>
                <c:pt idx="18">
                  <c:v>27</c:v>
                </c:pt>
                <c:pt idx="19">
                  <c:v>50</c:v>
                </c:pt>
                <c:pt idx="20">
                  <c:v>44</c:v>
                </c:pt>
                <c:pt idx="21">
                  <c:v>21</c:v>
                </c:pt>
                <c:pt idx="22">
                  <c:v>33</c:v>
                </c:pt>
                <c:pt idx="23">
                  <c:v>46</c:v>
                </c:pt>
                <c:pt idx="24">
                  <c:v>60</c:v>
                </c:pt>
                <c:pt idx="25">
                  <c:v>27</c:v>
                </c:pt>
                <c:pt idx="26">
                  <c:v>31</c:v>
                </c:pt>
                <c:pt idx="27">
                  <c:v>44</c:v>
                </c:pt>
                <c:pt idx="28">
                  <c:v>38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43004656"/>
        <c:axId val="543005048"/>
      </c:scatterChart>
      <c:valAx>
        <c:axId val="5430046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43005048"/>
        <c:crosses val="max"/>
        <c:crossBetween val="midCat"/>
      </c:valAx>
      <c:valAx>
        <c:axId val="5430050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43004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33</c:v>
                </c:pt>
                <c:pt idx="2">
                  <c:v>33</c:v>
                </c:pt>
                <c:pt idx="3">
                  <c:v>33</c:v>
                </c:pt>
                <c:pt idx="4">
                  <c:v>67</c:v>
                </c:pt>
                <c:pt idx="5">
                  <c:v>33</c:v>
                </c:pt>
                <c:pt idx="6">
                  <c:v>17</c:v>
                </c:pt>
                <c:pt idx="7">
                  <c:v>33</c:v>
                </c:pt>
                <c:pt idx="8">
                  <c:v>33</c:v>
                </c:pt>
                <c:pt idx="9">
                  <c:v>50</c:v>
                </c:pt>
                <c:pt idx="10">
                  <c:v>17</c:v>
                </c:pt>
                <c:pt idx="11">
                  <c:v>0</c:v>
                </c:pt>
                <c:pt idx="12">
                  <c:v>50</c:v>
                </c:pt>
                <c:pt idx="13">
                  <c:v>33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0</c:v>
                </c:pt>
                <c:pt idx="18">
                  <c:v>33</c:v>
                </c:pt>
                <c:pt idx="19">
                  <c:v>67</c:v>
                </c:pt>
                <c:pt idx="20">
                  <c:v>33</c:v>
                </c:pt>
                <c:pt idx="21">
                  <c:v>67</c:v>
                </c:pt>
                <c:pt idx="22">
                  <c:v>67</c:v>
                </c:pt>
                <c:pt idx="23">
                  <c:v>67</c:v>
                </c:pt>
                <c:pt idx="24">
                  <c:v>67</c:v>
                </c:pt>
                <c:pt idx="25">
                  <c:v>0</c:v>
                </c:pt>
                <c:pt idx="26">
                  <c:v>0</c:v>
                </c:pt>
                <c:pt idx="27">
                  <c:v>33</c:v>
                </c:pt>
                <c:pt idx="28">
                  <c:v>67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17</c:v>
                </c:pt>
                <c:pt idx="1">
                  <c:v>33</c:v>
                </c:pt>
                <c:pt idx="2">
                  <c:v>33</c:v>
                </c:pt>
                <c:pt idx="3">
                  <c:v>33</c:v>
                </c:pt>
                <c:pt idx="4">
                  <c:v>67</c:v>
                </c:pt>
                <c:pt idx="5">
                  <c:v>33</c:v>
                </c:pt>
                <c:pt idx="6">
                  <c:v>17</c:v>
                </c:pt>
                <c:pt idx="7">
                  <c:v>33</c:v>
                </c:pt>
                <c:pt idx="8">
                  <c:v>33</c:v>
                </c:pt>
                <c:pt idx="9">
                  <c:v>50</c:v>
                </c:pt>
                <c:pt idx="10">
                  <c:v>17</c:v>
                </c:pt>
                <c:pt idx="11">
                  <c:v>0</c:v>
                </c:pt>
                <c:pt idx="12">
                  <c:v>50</c:v>
                </c:pt>
                <c:pt idx="13">
                  <c:v>33</c:v>
                </c:pt>
                <c:pt idx="14">
                  <c:v>0</c:v>
                </c:pt>
                <c:pt idx="15">
                  <c:v>0</c:v>
                </c:pt>
                <c:pt idx="16">
                  <c:v>33</c:v>
                </c:pt>
                <c:pt idx="17">
                  <c:v>0</c:v>
                </c:pt>
                <c:pt idx="18">
                  <c:v>33</c:v>
                </c:pt>
                <c:pt idx="19">
                  <c:v>67</c:v>
                </c:pt>
                <c:pt idx="20">
                  <c:v>33</c:v>
                </c:pt>
                <c:pt idx="21">
                  <c:v>67</c:v>
                </c:pt>
                <c:pt idx="22">
                  <c:v>67</c:v>
                </c:pt>
                <c:pt idx="23">
                  <c:v>67</c:v>
                </c:pt>
                <c:pt idx="24">
                  <c:v>67</c:v>
                </c:pt>
                <c:pt idx="25">
                  <c:v>0</c:v>
                </c:pt>
                <c:pt idx="26">
                  <c:v>0</c:v>
                </c:pt>
                <c:pt idx="27">
                  <c:v>33</c:v>
                </c:pt>
                <c:pt idx="28">
                  <c:v>67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9535752"/>
        <c:axId val="539534968"/>
      </c:scatterChart>
      <c:valAx>
        <c:axId val="5395357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39534968"/>
        <c:crosses val="max"/>
        <c:crossBetween val="midCat"/>
      </c:valAx>
      <c:valAx>
        <c:axId val="5395349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39535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32</c:v>
                </c:pt>
                <c:pt idx="2">
                  <c:v>28.999999999999996</c:v>
                </c:pt>
                <c:pt idx="3">
                  <c:v>26</c:v>
                </c:pt>
                <c:pt idx="4">
                  <c:v>26</c:v>
                </c:pt>
                <c:pt idx="5">
                  <c:v>32</c:v>
                </c:pt>
                <c:pt idx="6">
                  <c:v>16</c:v>
                </c:pt>
                <c:pt idx="7">
                  <c:v>42</c:v>
                </c:pt>
                <c:pt idx="8">
                  <c:v>28.999999999999996</c:v>
                </c:pt>
                <c:pt idx="9">
                  <c:v>42</c:v>
                </c:pt>
                <c:pt idx="10">
                  <c:v>26</c:v>
                </c:pt>
                <c:pt idx="11">
                  <c:v>28.999999999999996</c:v>
                </c:pt>
                <c:pt idx="12">
                  <c:v>28.999999999999996</c:v>
                </c:pt>
                <c:pt idx="13">
                  <c:v>32</c:v>
                </c:pt>
                <c:pt idx="14">
                  <c:v>0</c:v>
                </c:pt>
                <c:pt idx="15">
                  <c:v>31</c:v>
                </c:pt>
                <c:pt idx="16">
                  <c:v>52</c:v>
                </c:pt>
                <c:pt idx="17">
                  <c:v>34</c:v>
                </c:pt>
                <c:pt idx="18">
                  <c:v>21</c:v>
                </c:pt>
                <c:pt idx="19">
                  <c:v>34</c:v>
                </c:pt>
                <c:pt idx="20">
                  <c:v>24</c:v>
                </c:pt>
                <c:pt idx="21">
                  <c:v>24</c:v>
                </c:pt>
                <c:pt idx="22">
                  <c:v>31</c:v>
                </c:pt>
                <c:pt idx="23">
                  <c:v>41</c:v>
                </c:pt>
                <c:pt idx="24">
                  <c:v>34</c:v>
                </c:pt>
                <c:pt idx="25">
                  <c:v>28.000000000000004</c:v>
                </c:pt>
                <c:pt idx="26">
                  <c:v>34</c:v>
                </c:pt>
                <c:pt idx="27">
                  <c:v>38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13</c:v>
                </c:pt>
                <c:pt idx="1">
                  <c:v>32</c:v>
                </c:pt>
                <c:pt idx="2">
                  <c:v>28.999999999999996</c:v>
                </c:pt>
                <c:pt idx="3">
                  <c:v>26</c:v>
                </c:pt>
                <c:pt idx="4">
                  <c:v>26</c:v>
                </c:pt>
                <c:pt idx="5">
                  <c:v>32</c:v>
                </c:pt>
                <c:pt idx="6">
                  <c:v>16</c:v>
                </c:pt>
                <c:pt idx="7">
                  <c:v>42</c:v>
                </c:pt>
                <c:pt idx="8">
                  <c:v>28.999999999999996</c:v>
                </c:pt>
                <c:pt idx="9">
                  <c:v>42</c:v>
                </c:pt>
                <c:pt idx="10">
                  <c:v>26</c:v>
                </c:pt>
                <c:pt idx="11">
                  <c:v>28.999999999999996</c:v>
                </c:pt>
                <c:pt idx="12">
                  <c:v>28.999999999999996</c:v>
                </c:pt>
                <c:pt idx="13">
                  <c:v>32</c:v>
                </c:pt>
                <c:pt idx="14">
                  <c:v>0</c:v>
                </c:pt>
                <c:pt idx="15">
                  <c:v>31</c:v>
                </c:pt>
                <c:pt idx="16">
                  <c:v>52</c:v>
                </c:pt>
                <c:pt idx="17">
                  <c:v>34</c:v>
                </c:pt>
                <c:pt idx="18">
                  <c:v>21</c:v>
                </c:pt>
                <c:pt idx="19">
                  <c:v>34</c:v>
                </c:pt>
                <c:pt idx="20">
                  <c:v>24</c:v>
                </c:pt>
                <c:pt idx="21">
                  <c:v>24</c:v>
                </c:pt>
                <c:pt idx="22">
                  <c:v>31</c:v>
                </c:pt>
                <c:pt idx="23">
                  <c:v>41</c:v>
                </c:pt>
                <c:pt idx="24">
                  <c:v>34</c:v>
                </c:pt>
                <c:pt idx="25">
                  <c:v>28.000000000000004</c:v>
                </c:pt>
                <c:pt idx="26">
                  <c:v>34</c:v>
                </c:pt>
                <c:pt idx="27">
                  <c:v>38</c:v>
                </c:pt>
                <c:pt idx="28">
                  <c:v>31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9534576"/>
        <c:axId val="539536536"/>
      </c:scatterChart>
      <c:valAx>
        <c:axId val="5395345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39536536"/>
        <c:crosses val="max"/>
        <c:crossBetween val="midCat"/>
      </c:valAx>
      <c:valAx>
        <c:axId val="5395365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39534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4A2-46F3-B0CA-E18F7D0A7690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4A2-46F3-B0CA-E18F7D0A769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0.23</c:v>
                </c:pt>
                <c:pt idx="1">
                  <c:v>0.53</c:v>
                </c:pt>
                <c:pt idx="2">
                  <c:v>0.16</c:v>
                </c:pt>
                <c:pt idx="3">
                  <c:v>0.35</c:v>
                </c:pt>
                <c:pt idx="4">
                  <c:v>0.37</c:v>
                </c:pt>
                <c:pt idx="5">
                  <c:v>0.09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0.22</c:v>
                </c:pt>
                <c:pt idx="1">
                  <c:v>0.46</c:v>
                </c:pt>
                <c:pt idx="2">
                  <c:v>0.15</c:v>
                </c:pt>
                <c:pt idx="3">
                  <c:v>0.34</c:v>
                </c:pt>
                <c:pt idx="4">
                  <c:v>0.39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0.21</c:v>
                </c:pt>
                <c:pt idx="1">
                  <c:v>0.47</c:v>
                </c:pt>
                <c:pt idx="2">
                  <c:v>0.14000000000000001</c:v>
                </c:pt>
                <c:pt idx="3">
                  <c:v>0.34</c:v>
                </c:pt>
                <c:pt idx="4">
                  <c:v>0.44</c:v>
                </c:pt>
                <c:pt idx="5">
                  <c:v>7.0000000000000007E-2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0.34</c:v>
                </c:pt>
                <c:pt idx="1">
                  <c:v>0.49</c:v>
                </c:pt>
                <c:pt idx="2">
                  <c:v>0.21</c:v>
                </c:pt>
                <c:pt idx="3">
                  <c:v>0.37</c:v>
                </c:pt>
                <c:pt idx="4">
                  <c:v>0.37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627632"/>
        <c:axId val="418628024"/>
      </c:barChart>
      <c:catAx>
        <c:axId val="4186276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628024"/>
        <c:crosses val="autoZero"/>
        <c:auto val="1"/>
        <c:lblAlgn val="ctr"/>
        <c:lblOffset val="100"/>
        <c:tickMarkSkip val="1"/>
        <c:noMultiLvlLbl val="0"/>
      </c:catAx>
      <c:valAx>
        <c:axId val="41862802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62763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6456"/>
        <c:axId val="418628416"/>
      </c:barChart>
      <c:catAx>
        <c:axId val="418626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628416"/>
        <c:crosses val="autoZero"/>
        <c:auto val="1"/>
        <c:lblAlgn val="ctr"/>
        <c:lblOffset val="100"/>
        <c:noMultiLvlLbl val="0"/>
      </c:catAx>
      <c:valAx>
        <c:axId val="418628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626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94E-490C-A8DB-6698D090E09D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94E-490C-A8DB-6698D090E09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0.13</c:v>
                </c:pt>
                <c:pt idx="1">
                  <c:v>0.36</c:v>
                </c:pt>
                <c:pt idx="2">
                  <c:v>0.1</c:v>
                </c:pt>
                <c:pt idx="3">
                  <c:v>0.18</c:v>
                </c:pt>
                <c:pt idx="4">
                  <c:v>0.28000000000000003</c:v>
                </c:pt>
                <c:pt idx="5">
                  <c:v>7.0000000000000007E-2</c:v>
                </c:pt>
                <c:pt idx="6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0.33</c:v>
                </c:pt>
                <c:pt idx="2">
                  <c:v>0.11</c:v>
                </c:pt>
                <c:pt idx="3">
                  <c:v>0.19</c:v>
                </c:pt>
                <c:pt idx="4">
                  <c:v>0.27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0.3</c:v>
                </c:pt>
                <c:pt idx="2">
                  <c:v>0.09</c:v>
                </c:pt>
                <c:pt idx="3">
                  <c:v>0.21</c:v>
                </c:pt>
                <c:pt idx="4">
                  <c:v>0.33</c:v>
                </c:pt>
                <c:pt idx="5">
                  <c:v>0.06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0.21</c:v>
                </c:pt>
                <c:pt idx="1">
                  <c:v>0.34</c:v>
                </c:pt>
                <c:pt idx="2">
                  <c:v>0.1</c:v>
                </c:pt>
                <c:pt idx="3">
                  <c:v>0.23</c:v>
                </c:pt>
                <c:pt idx="4">
                  <c:v>0.18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528848"/>
        <c:axId val="418523752"/>
      </c:barChart>
      <c:catAx>
        <c:axId val="4185288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523752"/>
        <c:crosses val="autoZero"/>
        <c:auto val="1"/>
        <c:lblAlgn val="ctr"/>
        <c:lblOffset val="100"/>
        <c:tickMarkSkip val="1"/>
        <c:noMultiLvlLbl val="0"/>
      </c:catAx>
      <c:valAx>
        <c:axId val="41852375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5288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20616"/>
        <c:axId val="418521008"/>
      </c:barChart>
      <c:catAx>
        <c:axId val="4185206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521008"/>
        <c:crosses val="autoZero"/>
        <c:auto val="1"/>
        <c:lblAlgn val="ctr"/>
        <c:lblOffset val="100"/>
        <c:noMultiLvlLbl val="0"/>
      </c:catAx>
      <c:valAx>
        <c:axId val="41852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520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0.02</c:v>
                </c:pt>
                <c:pt idx="6">
                  <c:v>0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0.02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0.05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0.18</c:v>
                </c:pt>
                <c:pt idx="1">
                  <c:v>0.14000000000000001</c:v>
                </c:pt>
                <c:pt idx="2" formatCode="###0%">
                  <c:v>0.18</c:v>
                </c:pt>
                <c:pt idx="3" formatCode="###0%">
                  <c:v>0.19</c:v>
                </c:pt>
                <c:pt idx="5">
                  <c:v>0.12</c:v>
                </c:pt>
                <c:pt idx="6">
                  <c:v>0.15</c:v>
                </c:pt>
                <c:pt idx="7" formatCode="###0%">
                  <c:v>0.14000000000000001</c:v>
                </c:pt>
                <c:pt idx="8" formatCode="###0%">
                  <c:v>0.12</c:v>
                </c:pt>
                <c:pt idx="10">
                  <c:v>0.15</c:v>
                </c:pt>
                <c:pt idx="11">
                  <c:v>0.16</c:v>
                </c:pt>
                <c:pt idx="12" formatCode="###0%">
                  <c:v>0.13</c:v>
                </c:pt>
                <c:pt idx="13" formatCode="###0%">
                  <c:v>0.13</c:v>
                </c:pt>
                <c:pt idx="15">
                  <c:v>0.08</c:v>
                </c:pt>
                <c:pt idx="16">
                  <c:v>0.08</c:v>
                </c:pt>
                <c:pt idx="17" formatCode="###0%">
                  <c:v>7.0000000000000007E-2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</c:v>
                </c:pt>
                <c:pt idx="1">
                  <c:v>0.23</c:v>
                </c:pt>
                <c:pt idx="2" formatCode="###0%">
                  <c:v>0.21</c:v>
                </c:pt>
                <c:pt idx="3" formatCode="###0%">
                  <c:v>0.2</c:v>
                </c:pt>
                <c:pt idx="5">
                  <c:v>0.16</c:v>
                </c:pt>
                <c:pt idx="6">
                  <c:v>0.19</c:v>
                </c:pt>
                <c:pt idx="7" formatCode="###0%">
                  <c:v>0.19</c:v>
                </c:pt>
                <c:pt idx="8" formatCode="###0%">
                  <c:v>0.2</c:v>
                </c:pt>
                <c:pt idx="10">
                  <c:v>0.11</c:v>
                </c:pt>
                <c:pt idx="11">
                  <c:v>0.11</c:v>
                </c:pt>
                <c:pt idx="12" formatCode="###0%">
                  <c:v>0.15</c:v>
                </c:pt>
                <c:pt idx="13" formatCode="###0%">
                  <c:v>0.14000000000000001</c:v>
                </c:pt>
                <c:pt idx="15">
                  <c:v>0.09</c:v>
                </c:pt>
                <c:pt idx="16">
                  <c:v>0.09</c:v>
                </c:pt>
                <c:pt idx="17" formatCode="###0%">
                  <c:v>0.09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0.22</c:v>
                </c:pt>
                <c:pt idx="1">
                  <c:v>0.25</c:v>
                </c:pt>
                <c:pt idx="2" formatCode="###0%">
                  <c:v>0.24</c:v>
                </c:pt>
                <c:pt idx="3" formatCode="###0%">
                  <c:v>0.24</c:v>
                </c:pt>
                <c:pt idx="5">
                  <c:v>0.16</c:v>
                </c:pt>
                <c:pt idx="6">
                  <c:v>0.14000000000000001</c:v>
                </c:pt>
                <c:pt idx="7" formatCode="###0%">
                  <c:v>0.21</c:v>
                </c:pt>
                <c:pt idx="8" formatCode="###0%">
                  <c:v>0.16</c:v>
                </c:pt>
                <c:pt idx="10">
                  <c:v>0.15</c:v>
                </c:pt>
                <c:pt idx="11">
                  <c:v>0.05</c:v>
                </c:pt>
                <c:pt idx="12" formatCode="###0%">
                  <c:v>0.15</c:v>
                </c:pt>
                <c:pt idx="13" formatCode="###0%">
                  <c:v>0.09</c:v>
                </c:pt>
                <c:pt idx="15">
                  <c:v>7.0000000000000007E-2</c:v>
                </c:pt>
                <c:pt idx="16">
                  <c:v>0.1</c:v>
                </c:pt>
                <c:pt idx="17" formatCode="###0%">
                  <c:v>0.1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0.21</c:v>
                </c:pt>
                <c:pt idx="1">
                  <c:v>0.21</c:v>
                </c:pt>
                <c:pt idx="2" formatCode="###0%">
                  <c:v>0.17</c:v>
                </c:pt>
                <c:pt idx="3" formatCode="###0%">
                  <c:v>0.18</c:v>
                </c:pt>
                <c:pt idx="5">
                  <c:v>0.21</c:v>
                </c:pt>
                <c:pt idx="6">
                  <c:v>0.17</c:v>
                </c:pt>
                <c:pt idx="7" formatCode="###0%">
                  <c:v>0.12</c:v>
                </c:pt>
                <c:pt idx="8" formatCode="###0%">
                  <c:v>0.14000000000000001</c:v>
                </c:pt>
                <c:pt idx="10">
                  <c:v>0.12</c:v>
                </c:pt>
                <c:pt idx="11">
                  <c:v>0.09</c:v>
                </c:pt>
                <c:pt idx="12" formatCode="###0%">
                  <c:v>0.05</c:v>
                </c:pt>
                <c:pt idx="13" formatCode="###0%">
                  <c:v>0.08</c:v>
                </c:pt>
                <c:pt idx="15">
                  <c:v>0.12</c:v>
                </c:pt>
                <c:pt idx="16">
                  <c:v>0.1</c:v>
                </c:pt>
                <c:pt idx="17" formatCode="###0%">
                  <c:v>7.0000000000000007E-2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0.14000000000000001</c:v>
                </c:pt>
                <c:pt idx="2" formatCode="###0%">
                  <c:v>0.17</c:v>
                </c:pt>
                <c:pt idx="3" formatCode="###0%">
                  <c:v>0.15</c:v>
                </c:pt>
                <c:pt idx="5">
                  <c:v>0.14000000000000001</c:v>
                </c:pt>
                <c:pt idx="6">
                  <c:v>0.14000000000000001</c:v>
                </c:pt>
                <c:pt idx="7" formatCode="###0%">
                  <c:v>0.17</c:v>
                </c:pt>
                <c:pt idx="8" formatCode="###0%">
                  <c:v>0.13</c:v>
                </c:pt>
                <c:pt idx="10">
                  <c:v>0.05</c:v>
                </c:pt>
                <c:pt idx="11">
                  <c:v>0.11</c:v>
                </c:pt>
                <c:pt idx="12" formatCode="###0%">
                  <c:v>7.0000000000000007E-2</c:v>
                </c:pt>
                <c:pt idx="13" formatCode="###0%">
                  <c:v>7.0000000000000007E-2</c:v>
                </c:pt>
                <c:pt idx="15">
                  <c:v>0.09</c:v>
                </c:pt>
                <c:pt idx="16">
                  <c:v>0.1</c:v>
                </c:pt>
                <c:pt idx="17" formatCode="###0%">
                  <c:v>0.13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0.03</c:v>
                </c:pt>
                <c:pt idx="1">
                  <c:v>0.01</c:v>
                </c:pt>
                <c:pt idx="2" formatCode="###0%">
                  <c:v>0.01</c:v>
                </c:pt>
                <c:pt idx="3" formatCode="###0%">
                  <c:v>0.01</c:v>
                </c:pt>
                <c:pt idx="5">
                  <c:v>0.18</c:v>
                </c:pt>
                <c:pt idx="6">
                  <c:v>0.2</c:v>
                </c:pt>
                <c:pt idx="7" formatCode="###0%">
                  <c:v>0.16</c:v>
                </c:pt>
                <c:pt idx="8" formatCode="###0%">
                  <c:v>0.23</c:v>
                </c:pt>
                <c:pt idx="10">
                  <c:v>0.39</c:v>
                </c:pt>
                <c:pt idx="11">
                  <c:v>0.48</c:v>
                </c:pt>
                <c:pt idx="12" formatCode="###0%">
                  <c:v>0.43</c:v>
                </c:pt>
                <c:pt idx="13" formatCode="###0%">
                  <c:v>0.43</c:v>
                </c:pt>
                <c:pt idx="15">
                  <c:v>0.55000000000000004</c:v>
                </c:pt>
                <c:pt idx="16">
                  <c:v>0.52</c:v>
                </c:pt>
                <c:pt idx="17" formatCode="###0%">
                  <c:v>0.52</c:v>
                </c:pt>
                <c:pt idx="18" formatCode="###0%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03664"/>
        <c:axId val="411704056"/>
      </c:barChart>
      <c:catAx>
        <c:axId val="411703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04056"/>
        <c:crosses val="autoZero"/>
        <c:auto val="1"/>
        <c:lblAlgn val="ctr"/>
        <c:lblOffset val="100"/>
        <c:noMultiLvlLbl val="0"/>
      </c:catAx>
      <c:valAx>
        <c:axId val="41170405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03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A94-4600-A95B-56FB25F4A9D5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A94-4600-A95B-56FB25F4A9D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0.23</c:v>
                </c:pt>
                <c:pt idx="2">
                  <c:v>0.14000000000000001</c:v>
                </c:pt>
                <c:pt idx="3">
                  <c:v>0.17</c:v>
                </c:pt>
                <c:pt idx="4">
                  <c:v>0.21</c:v>
                </c:pt>
                <c:pt idx="5">
                  <c:v>0.11</c:v>
                </c:pt>
                <c:pt idx="6">
                  <c:v>0.04</c:v>
                </c:pt>
                <c:pt idx="7">
                  <c:v>0.03</c:v>
                </c:pt>
                <c:pt idx="8">
                  <c:v>0.08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0.23</c:v>
                </c:pt>
                <c:pt idx="1">
                  <c:v>0.19</c:v>
                </c:pt>
                <c:pt idx="2">
                  <c:v>0.2</c:v>
                </c:pt>
                <c:pt idx="3">
                  <c:v>0.18</c:v>
                </c:pt>
                <c:pt idx="4">
                  <c:v>0.19</c:v>
                </c:pt>
                <c:pt idx="5">
                  <c:v>0.1</c:v>
                </c:pt>
                <c:pt idx="6">
                  <c:v>0.02</c:v>
                </c:pt>
                <c:pt idx="7">
                  <c:v>0.05</c:v>
                </c:pt>
                <c:pt idx="8">
                  <c:v>0.05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0.22</c:v>
                </c:pt>
                <c:pt idx="1">
                  <c:v>0.24</c:v>
                </c:pt>
                <c:pt idx="2">
                  <c:v>0.2</c:v>
                </c:pt>
                <c:pt idx="3">
                  <c:v>0.15</c:v>
                </c:pt>
                <c:pt idx="4">
                  <c:v>0.23</c:v>
                </c:pt>
                <c:pt idx="5">
                  <c:v>0.11</c:v>
                </c:pt>
                <c:pt idx="6">
                  <c:v>0.06</c:v>
                </c:pt>
                <c:pt idx="7">
                  <c:v>0.05</c:v>
                </c:pt>
                <c:pt idx="8">
                  <c:v>0.06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0.27</c:v>
                </c:pt>
                <c:pt idx="1">
                  <c:v>0.23</c:v>
                </c:pt>
                <c:pt idx="2">
                  <c:v>0.21</c:v>
                </c:pt>
                <c:pt idx="3">
                  <c:v>0.21</c:v>
                </c:pt>
                <c:pt idx="4">
                  <c:v>0.21</c:v>
                </c:pt>
                <c:pt idx="5">
                  <c:v>0.13</c:v>
                </c:pt>
                <c:pt idx="6">
                  <c:v>0.05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002608"/>
        <c:axId val="371786856"/>
      </c:barChart>
      <c:catAx>
        <c:axId val="371002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86856"/>
        <c:crosses val="autoZero"/>
        <c:auto val="1"/>
        <c:lblAlgn val="ctr"/>
        <c:lblOffset val="100"/>
        <c:noMultiLvlLbl val="0"/>
      </c:catAx>
      <c:valAx>
        <c:axId val="3717868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71002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FF1-41D0-852D-7C3DC0E3ADF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7FF1-41D0-852D-7C3DC0E3ADFD}"/>
                </c:ext>
              </c:extLst>
            </c:dLbl>
            <c:dLbl>
              <c:idx val="1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7FF1-41D0-852D-7C3DC0E3AD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0.41</c:v>
                </c:pt>
                <c:pt idx="1">
                  <c:v>0.27</c:v>
                </c:pt>
                <c:pt idx="2">
                  <c:v>0.28999999999999998</c:v>
                </c:pt>
                <c:pt idx="3">
                  <c:v>0.27</c:v>
                </c:pt>
                <c:pt idx="4">
                  <c:v>0.22</c:v>
                </c:pt>
                <c:pt idx="5">
                  <c:v>0.22</c:v>
                </c:pt>
                <c:pt idx="6">
                  <c:v>0.22</c:v>
                </c:pt>
                <c:pt idx="7">
                  <c:v>0.22</c:v>
                </c:pt>
                <c:pt idx="8">
                  <c:v>0.14000000000000001</c:v>
                </c:pt>
                <c:pt idx="9">
                  <c:v>0.11</c:v>
                </c:pt>
                <c:pt idx="10">
                  <c:v>0.12</c:v>
                </c:pt>
                <c:pt idx="11">
                  <c:v>0.13</c:v>
                </c:pt>
                <c:pt idx="12">
                  <c:v>0.14000000000000001</c:v>
                </c:pt>
                <c:pt idx="13">
                  <c:v>0.08</c:v>
                </c:pt>
                <c:pt idx="14">
                  <c:v>0.1</c:v>
                </c:pt>
                <c:pt idx="15">
                  <c:v>7.0000000000000007E-2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65304"/>
        <c:axId val="418555896"/>
      </c:barChart>
      <c:catAx>
        <c:axId val="418565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55896"/>
        <c:crosses val="autoZero"/>
        <c:auto val="1"/>
        <c:lblAlgn val="ctr"/>
        <c:lblOffset val="100"/>
        <c:noMultiLvlLbl val="0"/>
      </c:catAx>
      <c:valAx>
        <c:axId val="4185558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653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766-4318-9BAF-09A0BBE9F0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0.37</c:v>
                </c:pt>
                <c:pt idx="1">
                  <c:v>0.27</c:v>
                </c:pt>
                <c:pt idx="2">
                  <c:v>0.27</c:v>
                </c:pt>
                <c:pt idx="3">
                  <c:v>0.26</c:v>
                </c:pt>
                <c:pt idx="4">
                  <c:v>0.24</c:v>
                </c:pt>
                <c:pt idx="5">
                  <c:v>0.14000000000000001</c:v>
                </c:pt>
                <c:pt idx="6">
                  <c:v>0.18</c:v>
                </c:pt>
                <c:pt idx="7">
                  <c:v>0.17</c:v>
                </c:pt>
                <c:pt idx="8">
                  <c:v>0.17</c:v>
                </c:pt>
                <c:pt idx="9">
                  <c:v>0.14000000000000001</c:v>
                </c:pt>
                <c:pt idx="10">
                  <c:v>0.12</c:v>
                </c:pt>
                <c:pt idx="11">
                  <c:v>0.11</c:v>
                </c:pt>
                <c:pt idx="12">
                  <c:v>0.11</c:v>
                </c:pt>
                <c:pt idx="13">
                  <c:v>0.05</c:v>
                </c:pt>
                <c:pt idx="14">
                  <c:v>0.06</c:v>
                </c:pt>
                <c:pt idx="15">
                  <c:v>0.06</c:v>
                </c:pt>
                <c:pt idx="16">
                  <c:v>0.02</c:v>
                </c:pt>
                <c:pt idx="17">
                  <c:v>0.01</c:v>
                </c:pt>
                <c:pt idx="18">
                  <c:v>7.0000000000000007E-2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66872"/>
        <c:axId val="418559424"/>
      </c:barChart>
      <c:catAx>
        <c:axId val="418566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59424"/>
        <c:crosses val="autoZero"/>
        <c:auto val="1"/>
        <c:lblAlgn val="ctr"/>
        <c:lblOffset val="100"/>
        <c:noMultiLvlLbl val="0"/>
      </c:catAx>
      <c:valAx>
        <c:axId val="4185594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668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31A-428E-B73D-BED22218213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0.46</c:v>
                </c:pt>
                <c:pt idx="1">
                  <c:v>0.31</c:v>
                </c:pt>
                <c:pt idx="2">
                  <c:v>0.27</c:v>
                </c:pt>
                <c:pt idx="3">
                  <c:v>0.24</c:v>
                </c:pt>
                <c:pt idx="4">
                  <c:v>0.2</c:v>
                </c:pt>
                <c:pt idx="5">
                  <c:v>0.2</c:v>
                </c:pt>
                <c:pt idx="6">
                  <c:v>0.19</c:v>
                </c:pt>
                <c:pt idx="7">
                  <c:v>0.24</c:v>
                </c:pt>
                <c:pt idx="8">
                  <c:v>0.18</c:v>
                </c:pt>
                <c:pt idx="9">
                  <c:v>0.14000000000000001</c:v>
                </c:pt>
                <c:pt idx="10">
                  <c:v>0.15</c:v>
                </c:pt>
                <c:pt idx="11">
                  <c:v>0.11</c:v>
                </c:pt>
                <c:pt idx="12">
                  <c:v>0.12</c:v>
                </c:pt>
                <c:pt idx="13">
                  <c:v>0.1</c:v>
                </c:pt>
                <c:pt idx="14">
                  <c:v>0.08</c:v>
                </c:pt>
                <c:pt idx="15">
                  <c:v>0.08</c:v>
                </c:pt>
                <c:pt idx="16">
                  <c:v>0.02</c:v>
                </c:pt>
                <c:pt idx="17">
                  <c:v>0</c:v>
                </c:pt>
                <c:pt idx="18">
                  <c:v>0.21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55504"/>
        <c:axId val="418560208"/>
      </c:barChart>
      <c:catAx>
        <c:axId val="418555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60208"/>
        <c:crosses val="autoZero"/>
        <c:auto val="1"/>
        <c:lblAlgn val="ctr"/>
        <c:lblOffset val="100"/>
        <c:noMultiLvlLbl val="0"/>
      </c:catAx>
      <c:valAx>
        <c:axId val="4185602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5550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950-4296-A0C8-F68811F2700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0.33</c:v>
                </c:pt>
                <c:pt idx="2">
                  <c:v>0.28000000000000003</c:v>
                </c:pt>
                <c:pt idx="3">
                  <c:v>0.21</c:v>
                </c:pt>
                <c:pt idx="4">
                  <c:v>0.2</c:v>
                </c:pt>
                <c:pt idx="5">
                  <c:v>0.25</c:v>
                </c:pt>
                <c:pt idx="6">
                  <c:v>0.19</c:v>
                </c:pt>
                <c:pt idx="7">
                  <c:v>0.16</c:v>
                </c:pt>
                <c:pt idx="8">
                  <c:v>0.15</c:v>
                </c:pt>
                <c:pt idx="9">
                  <c:v>0.14000000000000001</c:v>
                </c:pt>
                <c:pt idx="10">
                  <c:v>0.11</c:v>
                </c:pt>
                <c:pt idx="11">
                  <c:v>0.14000000000000001</c:v>
                </c:pt>
                <c:pt idx="12">
                  <c:v>0.11</c:v>
                </c:pt>
                <c:pt idx="13">
                  <c:v>0.13</c:v>
                </c:pt>
                <c:pt idx="14">
                  <c:v>0.1</c:v>
                </c:pt>
                <c:pt idx="15">
                  <c:v>0.11</c:v>
                </c:pt>
                <c:pt idx="16">
                  <c:v>0.02</c:v>
                </c:pt>
                <c:pt idx="17">
                  <c:v>0</c:v>
                </c:pt>
                <c:pt idx="18">
                  <c:v>0.22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70008"/>
        <c:axId val="418570400"/>
      </c:barChart>
      <c:catAx>
        <c:axId val="418570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70400"/>
        <c:crosses val="autoZero"/>
        <c:auto val="1"/>
        <c:lblAlgn val="ctr"/>
        <c:lblOffset val="100"/>
        <c:noMultiLvlLbl val="0"/>
      </c:catAx>
      <c:valAx>
        <c:axId val="4185704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7000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353-402F-AC71-99C08E7D8245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353-402F-AC71-99C08E7D824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</c:v>
                </c:pt>
                <c:pt idx="1">
                  <c:v>0.11</c:v>
                </c:pt>
                <c:pt idx="2">
                  <c:v>0.86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71184"/>
        <c:axId val="418575496"/>
      </c:barChart>
      <c:catAx>
        <c:axId val="418571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75496"/>
        <c:crosses val="autoZero"/>
        <c:auto val="1"/>
        <c:lblAlgn val="ctr"/>
        <c:lblOffset val="100"/>
        <c:noMultiLvlLbl val="0"/>
      </c:catAx>
      <c:valAx>
        <c:axId val="4185754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711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65A-4547-8FEA-B6625EFAA6E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0.12</c:v>
                </c:pt>
                <c:pt idx="2">
                  <c:v>0.91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91568"/>
        <c:axId val="418588040"/>
      </c:barChart>
      <c:catAx>
        <c:axId val="418591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8040"/>
        <c:crosses val="autoZero"/>
        <c:auto val="1"/>
        <c:lblAlgn val="ctr"/>
        <c:lblOffset val="100"/>
        <c:noMultiLvlLbl val="0"/>
      </c:catAx>
      <c:valAx>
        <c:axId val="4185880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915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4E6-41CD-A730-3991C28FAE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0.13</c:v>
                </c:pt>
                <c:pt idx="2">
                  <c:v>0.91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0984"/>
        <c:axId val="418583728"/>
      </c:barChart>
      <c:catAx>
        <c:axId val="4185809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3728"/>
        <c:crosses val="autoZero"/>
        <c:auto val="1"/>
        <c:lblAlgn val="ctr"/>
        <c:lblOffset val="100"/>
        <c:noMultiLvlLbl val="0"/>
      </c:catAx>
      <c:valAx>
        <c:axId val="4185837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09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0D5-4060-B200-66EE4F7B99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0.11</c:v>
                </c:pt>
                <c:pt idx="1">
                  <c:v>0.13</c:v>
                </c:pt>
                <c:pt idx="2">
                  <c:v>0.94</c:v>
                </c:pt>
                <c:pt idx="3">
                  <c:v>0.12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4512"/>
        <c:axId val="418581768"/>
      </c:barChart>
      <c:catAx>
        <c:axId val="418584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1768"/>
        <c:crosses val="autoZero"/>
        <c:auto val="1"/>
        <c:lblAlgn val="ctr"/>
        <c:lblOffset val="100"/>
        <c:noMultiLvlLbl val="0"/>
      </c:catAx>
      <c:valAx>
        <c:axId val="4185817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45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Indykpol</c:v>
                </c:pt>
                <c:pt idx="13">
                  <c:v>Konspol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Baroni</c:v>
                </c:pt>
                <c:pt idx="17">
                  <c:v>Drodsed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Arkusz1!$C$2:$C$24</c:f>
              <c:numCache>
                <c:formatCode>###0%</c:formatCode>
                <c:ptCount val="23"/>
                <c:pt idx="0">
                  <c:v>0.51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0.05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53824"/>
        <c:axId val="424558920"/>
      </c:barChart>
      <c:catAx>
        <c:axId val="424553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8920"/>
        <c:crosses val="autoZero"/>
        <c:auto val="1"/>
        <c:lblAlgn val="ctr"/>
        <c:lblOffset val="100"/>
        <c:noMultiLvlLbl val="0"/>
      </c:catAx>
      <c:valAx>
        <c:axId val="4245589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53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Indykpol</c:v>
                </c:pt>
                <c:pt idx="13">
                  <c:v>Konspol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Baroni</c:v>
                </c:pt>
                <c:pt idx="17">
                  <c:v>Drodsed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0.65</c:v>
                </c:pt>
                <c:pt idx="1">
                  <c:v>0.2</c:v>
                </c:pt>
                <c:pt idx="2">
                  <c:v>0.17</c:v>
                </c:pt>
                <c:pt idx="3">
                  <c:v>0.16</c:v>
                </c:pt>
                <c:pt idx="4">
                  <c:v>0.08</c:v>
                </c:pt>
                <c:pt idx="5">
                  <c:v>0.06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0.05</c:v>
                </c:pt>
                <c:pt idx="2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0096"/>
        <c:axId val="424560488"/>
      </c:barChart>
      <c:catAx>
        <c:axId val="4245600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60488"/>
        <c:crosses val="autoZero"/>
        <c:auto val="1"/>
        <c:lblAlgn val="ctr"/>
        <c:lblOffset val="100"/>
        <c:noMultiLvlLbl val="0"/>
      </c:catAx>
      <c:valAx>
        <c:axId val="4245604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600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0.12</c:v>
                </c:pt>
                <c:pt idx="2">
                  <c:v>0.06</c:v>
                </c:pt>
                <c:pt idx="3">
                  <c:v>0.06</c:v>
                </c:pt>
                <c:pt idx="4">
                  <c:v>0.14000000000000001</c:v>
                </c:pt>
                <c:pt idx="5">
                  <c:v>0.06</c:v>
                </c:pt>
                <c:pt idx="6">
                  <c:v>0.01</c:v>
                </c:pt>
                <c:pt idx="7">
                  <c:v>0.01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0.08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7.0000000000000007E-2</c:v>
                </c:pt>
                <c:pt idx="6">
                  <c:v>0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0.09</c:v>
                </c:pt>
                <c:pt idx="1">
                  <c:v>0.12</c:v>
                </c:pt>
                <c:pt idx="2">
                  <c:v>0.08</c:v>
                </c:pt>
                <c:pt idx="3">
                  <c:v>0.03</c:v>
                </c:pt>
                <c:pt idx="4">
                  <c:v>0.16</c:v>
                </c:pt>
                <c:pt idx="5">
                  <c:v>0.05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Indykpol</c:v>
                </c:pt>
                <c:pt idx="8">
                  <c:v>Duda</c:v>
                </c:pt>
                <c:pt idx="9">
                  <c:v>JBB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0.13</c:v>
                </c:pt>
                <c:pt idx="1">
                  <c:v>0.15</c:v>
                </c:pt>
                <c:pt idx="2">
                  <c:v>0.09</c:v>
                </c:pt>
                <c:pt idx="3">
                  <c:v>0.06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8816"/>
        <c:axId val="371790776"/>
      </c:barChart>
      <c:catAx>
        <c:axId val="371788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90776"/>
        <c:crosses val="autoZero"/>
        <c:auto val="1"/>
        <c:lblAlgn val="ctr"/>
        <c:lblOffset val="100"/>
        <c:noMultiLvlLbl val="0"/>
      </c:catAx>
      <c:valAx>
        <c:axId val="37179077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71788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JBB</c:v>
                </c:pt>
                <c:pt idx="6">
                  <c:v>Kraina Wędlin</c:v>
                </c:pt>
                <c:pt idx="7">
                  <c:v>Olewnik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Henryk Kania</c:v>
                </c:pt>
                <c:pt idx="12">
                  <c:v>Indykpol</c:v>
                </c:pt>
                <c:pt idx="13">
                  <c:v>Konspol</c:v>
                </c:pt>
                <c:pt idx="14">
                  <c:v>Kraina Mięsa</c:v>
                </c:pt>
                <c:pt idx="15">
                  <c:v>Nasze Smaki</c:v>
                </c:pt>
                <c:pt idx="16">
                  <c:v>Baroni</c:v>
                </c:pt>
                <c:pt idx="17">
                  <c:v>Drodsed</c:v>
                </c:pt>
                <c:pt idx="18">
                  <c:v>Dulano</c:v>
                </c:pt>
                <c:pt idx="19">
                  <c:v>Meaters</c:v>
                </c:pt>
                <c:pt idx="20">
                  <c:v>Mazury Ełk</c:v>
                </c:pt>
                <c:pt idx="21">
                  <c:v>Inne</c:v>
                </c:pt>
                <c:pt idx="22">
                  <c:v>nie znam żadnych</c:v>
                </c:pt>
              </c:strCache>
            </c:strRef>
          </c:cat>
          <c:val>
            <c:numRef>
              <c:f>Arkusz1!$D$2:$D$24</c:f>
              <c:numCache>
                <c:formatCode>###0%</c:formatCode>
                <c:ptCount val="23"/>
                <c:pt idx="0">
                  <c:v>0.87</c:v>
                </c:pt>
                <c:pt idx="1">
                  <c:v>0.65</c:v>
                </c:pt>
                <c:pt idx="2">
                  <c:v>0.47</c:v>
                </c:pt>
                <c:pt idx="3">
                  <c:v>0.68</c:v>
                </c:pt>
                <c:pt idx="4">
                  <c:v>0.63</c:v>
                </c:pt>
                <c:pt idx="5">
                  <c:v>0.31</c:v>
                </c:pt>
                <c:pt idx="6">
                  <c:v>0.41</c:v>
                </c:pt>
                <c:pt idx="7">
                  <c:v>0.3</c:v>
                </c:pt>
                <c:pt idx="8">
                  <c:v>0.27</c:v>
                </c:pt>
                <c:pt idx="9">
                  <c:v>0.35</c:v>
                </c:pt>
                <c:pt idx="10">
                  <c:v>0.38</c:v>
                </c:pt>
                <c:pt idx="11">
                  <c:v>0.42</c:v>
                </c:pt>
                <c:pt idx="12">
                  <c:v>0.36</c:v>
                </c:pt>
                <c:pt idx="13">
                  <c:v>0.17</c:v>
                </c:pt>
                <c:pt idx="14">
                  <c:v>0</c:v>
                </c:pt>
                <c:pt idx="15">
                  <c:v>0.14000000000000001</c:v>
                </c:pt>
                <c:pt idx="16">
                  <c:v>0.05</c:v>
                </c:pt>
                <c:pt idx="17">
                  <c:v>0.15</c:v>
                </c:pt>
                <c:pt idx="18">
                  <c:v>0.03</c:v>
                </c:pt>
                <c:pt idx="19">
                  <c:v>0</c:v>
                </c:pt>
                <c:pt idx="20">
                  <c:v>0.05</c:v>
                </c:pt>
                <c:pt idx="21">
                  <c:v>0.01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0880"/>
        <c:axId val="424556176"/>
      </c:barChart>
      <c:catAx>
        <c:axId val="424560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6176"/>
        <c:crosses val="autoZero"/>
        <c:auto val="1"/>
        <c:lblAlgn val="ctr"/>
        <c:lblOffset val="100"/>
        <c:noMultiLvlLbl val="0"/>
      </c:catAx>
      <c:valAx>
        <c:axId val="4245561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60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49EC-48B2-8B62-81D9869A515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0.51</c:v>
                </c:pt>
                <c:pt idx="1">
                  <c:v>7.0000000000000007E-2</c:v>
                </c:pt>
                <c:pt idx="2">
                  <c:v>0.09</c:v>
                </c:pt>
                <c:pt idx="3">
                  <c:v>0.05</c:v>
                </c:pt>
                <c:pt idx="4">
                  <c:v>0.03</c:v>
                </c:pt>
                <c:pt idx="5">
                  <c:v>0.01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0.5</c:v>
                </c:pt>
                <c:pt idx="1">
                  <c:v>0.06</c:v>
                </c:pt>
                <c:pt idx="2">
                  <c:v>0.1</c:v>
                </c:pt>
                <c:pt idx="3">
                  <c:v>0.03</c:v>
                </c:pt>
                <c:pt idx="4">
                  <c:v>0.03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0.43</c:v>
                </c:pt>
                <c:pt idx="1">
                  <c:v>0.11</c:v>
                </c:pt>
                <c:pt idx="2">
                  <c:v>0.1</c:v>
                </c:pt>
                <c:pt idx="3">
                  <c:v>0.02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0.09</c:v>
                </c:pt>
                <c:pt idx="2">
                  <c:v>0.08</c:v>
                </c:pt>
                <c:pt idx="3">
                  <c:v>0.06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2576"/>
        <c:axId val="415406888"/>
      </c:barChart>
      <c:catAx>
        <c:axId val="415402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06888"/>
        <c:crosses val="autoZero"/>
        <c:auto val="1"/>
        <c:lblAlgn val="ctr"/>
        <c:lblOffset val="100"/>
        <c:noMultiLvlLbl val="0"/>
      </c:catAx>
      <c:valAx>
        <c:axId val="4154068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025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711-4256-9753-E22D29644B7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0.65</c:v>
                </c:pt>
                <c:pt idx="1">
                  <c:v>0.2</c:v>
                </c:pt>
                <c:pt idx="2">
                  <c:v>0.17</c:v>
                </c:pt>
                <c:pt idx="3">
                  <c:v>0.16</c:v>
                </c:pt>
                <c:pt idx="4">
                  <c:v>0.08</c:v>
                </c:pt>
                <c:pt idx="5">
                  <c:v>0.04</c:v>
                </c:pt>
                <c:pt idx="6">
                  <c:v>0.04</c:v>
                </c:pt>
                <c:pt idx="7">
                  <c:v>0.02</c:v>
                </c:pt>
                <c:pt idx="8">
                  <c:v>0.06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0.64</c:v>
                </c:pt>
                <c:pt idx="1">
                  <c:v>0.2</c:v>
                </c:pt>
                <c:pt idx="2">
                  <c:v>0.17</c:v>
                </c:pt>
                <c:pt idx="3">
                  <c:v>0.14000000000000001</c:v>
                </c:pt>
                <c:pt idx="4">
                  <c:v>0.06</c:v>
                </c:pt>
                <c:pt idx="5">
                  <c:v>0.03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</c:v>
                </c:pt>
                <c:pt idx="1">
                  <c:v>0.25</c:v>
                </c:pt>
                <c:pt idx="2">
                  <c:v>0.19</c:v>
                </c:pt>
                <c:pt idx="3">
                  <c:v>0.14000000000000001</c:v>
                </c:pt>
                <c:pt idx="4">
                  <c:v>0.1</c:v>
                </c:pt>
                <c:pt idx="5">
                  <c:v>0.06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0.56999999999999995</c:v>
                </c:pt>
                <c:pt idx="1">
                  <c:v>0.21</c:v>
                </c:pt>
                <c:pt idx="2">
                  <c:v>0.16</c:v>
                </c:pt>
                <c:pt idx="3">
                  <c:v>0.21</c:v>
                </c:pt>
                <c:pt idx="4">
                  <c:v>0.11</c:v>
                </c:pt>
                <c:pt idx="5">
                  <c:v>0.05</c:v>
                </c:pt>
                <c:pt idx="6">
                  <c:v>0.04</c:v>
                </c:pt>
                <c:pt idx="7">
                  <c:v>0.06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2376"/>
        <c:axId val="415407672"/>
      </c:barChart>
      <c:catAx>
        <c:axId val="415412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07672"/>
        <c:crosses val="autoZero"/>
        <c:auto val="1"/>
        <c:lblAlgn val="ctr"/>
        <c:lblOffset val="100"/>
        <c:noMultiLvlLbl val="0"/>
      </c:catAx>
      <c:valAx>
        <c:axId val="4154076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2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D4D-45FD-BBFB-E6CA441E0432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D4D-45FD-BBFB-E6CA441E043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0.87</c:v>
                </c:pt>
                <c:pt idx="1">
                  <c:v>0.65</c:v>
                </c:pt>
                <c:pt idx="2">
                  <c:v>0.47</c:v>
                </c:pt>
                <c:pt idx="3">
                  <c:v>0.68</c:v>
                </c:pt>
                <c:pt idx="4">
                  <c:v>0.63</c:v>
                </c:pt>
                <c:pt idx="5">
                  <c:v>0.41</c:v>
                </c:pt>
                <c:pt idx="6">
                  <c:v>0.3</c:v>
                </c:pt>
                <c:pt idx="7">
                  <c:v>0.42</c:v>
                </c:pt>
                <c:pt idx="8">
                  <c:v>0.31</c:v>
                </c:pt>
                <c:pt idx="9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0.85</c:v>
                </c:pt>
                <c:pt idx="1">
                  <c:v>0.63</c:v>
                </c:pt>
                <c:pt idx="2">
                  <c:v>0.48</c:v>
                </c:pt>
                <c:pt idx="3">
                  <c:v>0.68</c:v>
                </c:pt>
                <c:pt idx="4">
                  <c:v>0.51</c:v>
                </c:pt>
                <c:pt idx="5">
                  <c:v>0.39</c:v>
                </c:pt>
                <c:pt idx="6">
                  <c:v>0.26</c:v>
                </c:pt>
                <c:pt idx="7">
                  <c:v>0.43</c:v>
                </c:pt>
                <c:pt idx="8">
                  <c:v>0.22</c:v>
                </c:pt>
                <c:pt idx="9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0.9</c:v>
                </c:pt>
                <c:pt idx="1">
                  <c:v>0.68</c:v>
                </c:pt>
                <c:pt idx="2">
                  <c:v>0.44</c:v>
                </c:pt>
                <c:pt idx="3">
                  <c:v>0.7</c:v>
                </c:pt>
                <c:pt idx="4">
                  <c:v>0.52</c:v>
                </c:pt>
                <c:pt idx="5">
                  <c:v>0.4</c:v>
                </c:pt>
                <c:pt idx="6">
                  <c:v>0.27</c:v>
                </c:pt>
                <c:pt idx="7">
                  <c:v>0.37</c:v>
                </c:pt>
                <c:pt idx="8">
                  <c:v>0.19</c:v>
                </c:pt>
                <c:pt idx="9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Pikok</c:v>
                </c:pt>
                <c:pt idx="3">
                  <c:v>Sokołów</c:v>
                </c:pt>
                <c:pt idx="4">
                  <c:v>Morliny</c:v>
                </c:pt>
                <c:pt idx="5">
                  <c:v>Kraina Wędlin</c:v>
                </c:pt>
                <c:pt idx="6">
                  <c:v>Olewnik</c:v>
                </c:pt>
                <c:pt idx="7">
                  <c:v>Henryk Kania</c:v>
                </c:pt>
                <c:pt idx="8">
                  <c:v>JBB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0.9</c:v>
                </c:pt>
                <c:pt idx="1">
                  <c:v>0.65</c:v>
                </c:pt>
                <c:pt idx="2">
                  <c:v>0.43</c:v>
                </c:pt>
                <c:pt idx="3">
                  <c:v>0.77</c:v>
                </c:pt>
                <c:pt idx="4">
                  <c:v>0.59</c:v>
                </c:pt>
                <c:pt idx="5">
                  <c:v>0.4</c:v>
                </c:pt>
                <c:pt idx="6">
                  <c:v>0.21</c:v>
                </c:pt>
                <c:pt idx="7">
                  <c:v>0.47</c:v>
                </c:pt>
                <c:pt idx="8">
                  <c:v>0.24</c:v>
                </c:pt>
                <c:pt idx="9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8064"/>
        <c:axId val="415413160"/>
      </c:barChart>
      <c:catAx>
        <c:axId val="415408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3160"/>
        <c:crosses val="autoZero"/>
        <c:auto val="1"/>
        <c:lblAlgn val="ctr"/>
        <c:lblOffset val="100"/>
        <c:noMultiLvlLbl val="0"/>
      </c:catAx>
      <c:valAx>
        <c:axId val="4154131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08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3752"/>
        <c:axId val="415408848"/>
      </c:barChart>
      <c:catAx>
        <c:axId val="4154037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08848"/>
        <c:crosses val="autoZero"/>
        <c:auto val="1"/>
        <c:lblAlgn val="ctr"/>
        <c:lblOffset val="100"/>
        <c:noMultiLvlLbl val="0"/>
      </c:catAx>
      <c:valAx>
        <c:axId val="4154088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03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Dulano</c:v>
                </c:pt>
                <c:pt idx="20">
                  <c:v>Meaters</c:v>
                </c:pt>
                <c:pt idx="21">
                  <c:v>Żadna z powyższych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0.8</c:v>
                </c:pt>
                <c:pt idx="1">
                  <c:v>0.5</c:v>
                </c:pt>
                <c:pt idx="2">
                  <c:v>0.47</c:v>
                </c:pt>
                <c:pt idx="3">
                  <c:v>0.35</c:v>
                </c:pt>
                <c:pt idx="4">
                  <c:v>0.31</c:v>
                </c:pt>
                <c:pt idx="5">
                  <c:v>0.21</c:v>
                </c:pt>
                <c:pt idx="6">
                  <c:v>0.14000000000000001</c:v>
                </c:pt>
                <c:pt idx="7">
                  <c:v>0.11</c:v>
                </c:pt>
                <c:pt idx="8">
                  <c:v>0.1</c:v>
                </c:pt>
                <c:pt idx="9">
                  <c:v>0.1</c:v>
                </c:pt>
                <c:pt idx="10">
                  <c:v>0.1</c:v>
                </c:pt>
                <c:pt idx="11">
                  <c:v>0.09</c:v>
                </c:pt>
                <c:pt idx="12">
                  <c:v>7.0000000000000007E-2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9048"/>
        <c:axId val="411988656"/>
      </c:barChart>
      <c:catAx>
        <c:axId val="411989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8656"/>
        <c:crosses val="autoZero"/>
        <c:auto val="1"/>
        <c:lblAlgn val="ctr"/>
        <c:lblOffset val="100"/>
        <c:noMultiLvlLbl val="0"/>
      </c:catAx>
      <c:valAx>
        <c:axId val="4119886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9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Dulano</c:v>
                </c:pt>
                <c:pt idx="20">
                  <c:v>Meaters</c:v>
                </c:pt>
                <c:pt idx="21">
                  <c:v>Żadna z powyższych</c:v>
                </c:pt>
              </c:strCache>
            </c:strRef>
          </c:cat>
          <c:val>
            <c:numRef>
              <c:f>Arkusz1!$C$2:$C$23</c:f>
              <c:numCache>
                <c:formatCode>0%</c:formatCode>
                <c:ptCount val="22"/>
                <c:pt idx="0">
                  <c:v>0.67</c:v>
                </c:pt>
                <c:pt idx="1">
                  <c:v>0.16</c:v>
                </c:pt>
                <c:pt idx="2">
                  <c:v>0.22</c:v>
                </c:pt>
                <c:pt idx="3">
                  <c:v>0.1</c:v>
                </c:pt>
                <c:pt idx="4">
                  <c:v>0.15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0.02</c:v>
                </c:pt>
                <c:pt idx="9">
                  <c:v>0.02</c:v>
                </c:pt>
                <c:pt idx="10">
                  <c:v>0.03</c:v>
                </c:pt>
                <c:pt idx="11">
                  <c:v>0.03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6696"/>
        <c:axId val="411987872"/>
      </c:barChart>
      <c:catAx>
        <c:axId val="411986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7872"/>
        <c:crosses val="autoZero"/>
        <c:auto val="1"/>
        <c:lblAlgn val="ctr"/>
        <c:lblOffset val="100"/>
        <c:noMultiLvlLbl val="0"/>
      </c:catAx>
      <c:valAx>
        <c:axId val="4119878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Dulano</c:v>
                </c:pt>
                <c:pt idx="20">
                  <c:v>Meaters</c:v>
                </c:pt>
                <c:pt idx="21">
                  <c:v>Żadna z powyższych</c:v>
                </c:pt>
              </c:strCache>
            </c:strRef>
          </c:cat>
          <c:val>
            <c:numRef>
              <c:f>Arkusz1!$E$2:$E$23</c:f>
              <c:numCache>
                <c:formatCode>0%</c:formatCode>
                <c:ptCount val="22"/>
                <c:pt idx="0">
                  <c:v>0.52</c:v>
                </c:pt>
                <c:pt idx="1">
                  <c:v>0.04</c:v>
                </c:pt>
                <c:pt idx="2">
                  <c:v>0.09</c:v>
                </c:pt>
                <c:pt idx="3">
                  <c:v>0.02</c:v>
                </c:pt>
                <c:pt idx="4">
                  <c:v>0.08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6312"/>
        <c:axId val="411964744"/>
      </c:barChart>
      <c:catAx>
        <c:axId val="411966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64744"/>
        <c:crosses val="autoZero"/>
        <c:auto val="1"/>
        <c:lblAlgn val="ctr"/>
        <c:lblOffset val="100"/>
        <c:noMultiLvlLbl val="0"/>
      </c:catAx>
      <c:valAx>
        <c:axId val="4119647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6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Morliny</c:v>
                </c:pt>
                <c:pt idx="4">
                  <c:v>Pikok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Indykpol</c:v>
                </c:pt>
                <c:pt idx="10">
                  <c:v>JBB</c:v>
                </c:pt>
                <c:pt idx="11">
                  <c:v>Madej Wróbel</c:v>
                </c:pt>
                <c:pt idx="12">
                  <c:v>Duda</c:v>
                </c:pt>
                <c:pt idx="13">
                  <c:v>Nasze Smaki</c:v>
                </c:pt>
                <c:pt idx="14">
                  <c:v>Konspol</c:v>
                </c:pt>
                <c:pt idx="15">
                  <c:v>Inna</c:v>
                </c:pt>
                <c:pt idx="16">
                  <c:v>Drosed</c:v>
                </c:pt>
                <c:pt idx="17">
                  <c:v>Baroni</c:v>
                </c:pt>
                <c:pt idx="18">
                  <c:v>Mazury Ełk</c:v>
                </c:pt>
                <c:pt idx="19">
                  <c:v>Dulano</c:v>
                </c:pt>
                <c:pt idx="20">
                  <c:v>Meaters</c:v>
                </c:pt>
                <c:pt idx="21">
                  <c:v>Żadna z powyższych</c:v>
                </c:pt>
              </c:strCache>
            </c:strRef>
          </c:cat>
          <c:val>
            <c:numRef>
              <c:f>Arkusz1!$D$2:$D$23</c:f>
              <c:numCache>
                <c:formatCode>0%</c:formatCode>
                <c:ptCount val="22"/>
                <c:pt idx="0">
                  <c:v>0.57999999999999996</c:v>
                </c:pt>
                <c:pt idx="1">
                  <c:v>0.09</c:v>
                </c:pt>
                <c:pt idx="2">
                  <c:v>0.14000000000000001</c:v>
                </c:pt>
                <c:pt idx="3">
                  <c:v>0.06</c:v>
                </c:pt>
                <c:pt idx="4">
                  <c:v>0.13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0.02</c:v>
                </c:pt>
                <c:pt idx="12">
                  <c:v>0.02</c:v>
                </c:pt>
                <c:pt idx="13">
                  <c:v>0</c:v>
                </c:pt>
                <c:pt idx="14">
                  <c:v>0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0432"/>
        <c:axId val="411966704"/>
      </c:barChart>
      <c:catAx>
        <c:axId val="411960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66704"/>
        <c:crosses val="autoZero"/>
        <c:auto val="1"/>
        <c:lblAlgn val="ctr"/>
        <c:lblOffset val="100"/>
        <c:noMultiLvlLbl val="0"/>
      </c:catAx>
      <c:valAx>
        <c:axId val="4119667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0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6DC-409E-B1DE-05EC4BF7E0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0.5</c:v>
                </c:pt>
                <c:pt idx="2">
                  <c:v>0.47</c:v>
                </c:pt>
                <c:pt idx="3">
                  <c:v>0.31</c:v>
                </c:pt>
                <c:pt idx="4">
                  <c:v>0.35</c:v>
                </c:pt>
                <c:pt idx="5">
                  <c:v>0.21</c:v>
                </c:pt>
                <c:pt idx="6">
                  <c:v>0.14000000000000001</c:v>
                </c:pt>
                <c:pt idx="7">
                  <c:v>0.11</c:v>
                </c:pt>
                <c:pt idx="8">
                  <c:v>0.1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0.78</c:v>
                </c:pt>
                <c:pt idx="1">
                  <c:v>0.46</c:v>
                </c:pt>
                <c:pt idx="2">
                  <c:v>0.4</c:v>
                </c:pt>
                <c:pt idx="3">
                  <c:v>0.3</c:v>
                </c:pt>
                <c:pt idx="4">
                  <c:v>0.24</c:v>
                </c:pt>
                <c:pt idx="5">
                  <c:v>0.19</c:v>
                </c:pt>
                <c:pt idx="6">
                  <c:v>0.15</c:v>
                </c:pt>
                <c:pt idx="7">
                  <c:v>0.1</c:v>
                </c:pt>
                <c:pt idx="8">
                  <c:v>7.0000000000000007E-2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0.81</c:v>
                </c:pt>
                <c:pt idx="1">
                  <c:v>0.44</c:v>
                </c:pt>
                <c:pt idx="2">
                  <c:v>0.48</c:v>
                </c:pt>
                <c:pt idx="3">
                  <c:v>0.35</c:v>
                </c:pt>
                <c:pt idx="4">
                  <c:v>0.26</c:v>
                </c:pt>
                <c:pt idx="5">
                  <c:v>0.22</c:v>
                </c:pt>
                <c:pt idx="6">
                  <c:v>0.13</c:v>
                </c:pt>
                <c:pt idx="7">
                  <c:v>0.11</c:v>
                </c:pt>
                <c:pt idx="8">
                  <c:v>0.13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0.82</c:v>
                </c:pt>
                <c:pt idx="1">
                  <c:v>0.54</c:v>
                </c:pt>
                <c:pt idx="2">
                  <c:v>0.44</c:v>
                </c:pt>
                <c:pt idx="3">
                  <c:v>0.25</c:v>
                </c:pt>
                <c:pt idx="4">
                  <c:v>0.33</c:v>
                </c:pt>
                <c:pt idx="5">
                  <c:v>0.26</c:v>
                </c:pt>
                <c:pt idx="6">
                  <c:v>0.21</c:v>
                </c:pt>
                <c:pt idx="7">
                  <c:v>0.12</c:v>
                </c:pt>
                <c:pt idx="8">
                  <c:v>0.13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07280"/>
        <c:axId val="409910024"/>
      </c:barChart>
      <c:catAx>
        <c:axId val="409907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10024"/>
        <c:crosses val="autoZero"/>
        <c:auto val="1"/>
        <c:lblAlgn val="ctr"/>
        <c:lblOffset val="100"/>
        <c:noMultiLvlLbl val="0"/>
      </c:catAx>
      <c:valAx>
        <c:axId val="40991002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07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4504"/>
        <c:axId val="371786072"/>
      </c:barChart>
      <c:catAx>
        <c:axId val="371784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1786072"/>
        <c:crosses val="autoZero"/>
        <c:auto val="1"/>
        <c:lblAlgn val="ctr"/>
        <c:lblOffset val="100"/>
        <c:noMultiLvlLbl val="0"/>
      </c:catAx>
      <c:valAx>
        <c:axId val="371786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1784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0.67</c:v>
                </c:pt>
                <c:pt idx="1">
                  <c:v>0.16</c:v>
                </c:pt>
                <c:pt idx="2">
                  <c:v>0.22</c:v>
                </c:pt>
                <c:pt idx="3">
                  <c:v>0.15</c:v>
                </c:pt>
                <c:pt idx="4">
                  <c:v>0.1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0.62</c:v>
                </c:pt>
                <c:pt idx="1">
                  <c:v>0.17</c:v>
                </c:pt>
                <c:pt idx="2">
                  <c:v>0.2</c:v>
                </c:pt>
                <c:pt idx="3">
                  <c:v>0.17</c:v>
                </c:pt>
                <c:pt idx="4">
                  <c:v>0.06</c:v>
                </c:pt>
                <c:pt idx="5">
                  <c:v>0.06</c:v>
                </c:pt>
                <c:pt idx="6">
                  <c:v>0.03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0.21</c:v>
                </c:pt>
                <c:pt idx="2">
                  <c:v>0.21</c:v>
                </c:pt>
                <c:pt idx="3">
                  <c:v>0.17</c:v>
                </c:pt>
                <c:pt idx="4">
                  <c:v>0.08</c:v>
                </c:pt>
                <c:pt idx="5">
                  <c:v>0.1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0.63</c:v>
                </c:pt>
                <c:pt idx="1">
                  <c:v>0.2</c:v>
                </c:pt>
                <c:pt idx="2">
                  <c:v>0.23</c:v>
                </c:pt>
                <c:pt idx="3">
                  <c:v>0.13</c:v>
                </c:pt>
                <c:pt idx="4">
                  <c:v>7.0000000000000007E-2</c:v>
                </c:pt>
                <c:pt idx="5">
                  <c:v>0.11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08064"/>
        <c:axId val="409908456"/>
      </c:barChart>
      <c:catAx>
        <c:axId val="409908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08456"/>
        <c:crosses val="autoZero"/>
        <c:auto val="1"/>
        <c:lblAlgn val="ctr"/>
        <c:lblOffset val="100"/>
        <c:noMultiLvlLbl val="0"/>
      </c:catAx>
      <c:valAx>
        <c:axId val="4099084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08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189-4D99-B562-53E16D58C24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0.09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0.06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</c:v>
                </c:pt>
                <c:pt idx="1">
                  <c:v>0.11</c:v>
                </c:pt>
                <c:pt idx="2">
                  <c:v>0.12</c:v>
                </c:pt>
                <c:pt idx="3">
                  <c:v>0.12</c:v>
                </c:pt>
                <c:pt idx="4">
                  <c:v>0.02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</c:v>
                </c:pt>
                <c:pt idx="1">
                  <c:v>0.11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0.03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0.1</c:v>
                </c:pt>
                <c:pt idx="2">
                  <c:v>0.15</c:v>
                </c:pt>
                <c:pt idx="3">
                  <c:v>0.1</c:v>
                </c:pt>
                <c:pt idx="4">
                  <c:v>0.03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0.03</c:v>
                </c:pt>
                <c:pt idx="8" formatCode="General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2376"/>
        <c:axId val="409913552"/>
      </c:barChart>
      <c:catAx>
        <c:axId val="409912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13552"/>
        <c:crosses val="autoZero"/>
        <c:auto val="1"/>
        <c:lblAlgn val="ctr"/>
        <c:lblOffset val="100"/>
        <c:noMultiLvlLbl val="0"/>
      </c:catAx>
      <c:valAx>
        <c:axId val="4099135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23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13B-4558-BE76-B96558E1C20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0.52</c:v>
                </c:pt>
                <c:pt idx="1">
                  <c:v>0.04</c:v>
                </c:pt>
                <c:pt idx="2">
                  <c:v>0.09</c:v>
                </c:pt>
                <c:pt idx="3">
                  <c:v>0.08</c:v>
                </c:pt>
                <c:pt idx="4">
                  <c:v>0.02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0.45</c:v>
                </c:pt>
                <c:pt idx="1">
                  <c:v>0.05</c:v>
                </c:pt>
                <c:pt idx="2">
                  <c:v>0.05</c:v>
                </c:pt>
                <c:pt idx="3">
                  <c:v>0.09</c:v>
                </c:pt>
                <c:pt idx="4">
                  <c:v>0.01</c:v>
                </c:pt>
                <c:pt idx="5">
                  <c:v>0.03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0.44</c:v>
                </c:pt>
                <c:pt idx="1">
                  <c:v>0.05</c:v>
                </c:pt>
                <c:pt idx="2">
                  <c:v>0.1</c:v>
                </c:pt>
                <c:pt idx="3">
                  <c:v>0.08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Morliny</c:v>
                </c:pt>
                <c:pt idx="5">
                  <c:v>Kraina Wedlin</c:v>
                </c:pt>
                <c:pt idx="6">
                  <c:v>Henryk Kania</c:v>
                </c:pt>
                <c:pt idx="7">
                  <c:v>Olewnik</c:v>
                </c:pt>
                <c:pt idx="8">
                  <c:v>Balcerzak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0.42</c:v>
                </c:pt>
                <c:pt idx="1">
                  <c:v>0.05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0.01</c:v>
                </c:pt>
                <c:pt idx="5">
                  <c:v>0.04</c:v>
                </c:pt>
                <c:pt idx="6">
                  <c:v>0.01</c:v>
                </c:pt>
                <c:pt idx="7">
                  <c:v>0.01</c:v>
                </c:pt>
                <c:pt idx="8" formatCode="General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15512"/>
        <c:axId val="409922960"/>
      </c:barChart>
      <c:catAx>
        <c:axId val="409915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09922960"/>
        <c:crosses val="autoZero"/>
        <c:auto val="1"/>
        <c:lblAlgn val="ctr"/>
        <c:lblOffset val="100"/>
        <c:noMultiLvlLbl val="0"/>
      </c:catAx>
      <c:valAx>
        <c:axId val="4099229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099155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09921392"/>
        <c:axId val="409919824"/>
      </c:barChart>
      <c:catAx>
        <c:axId val="409921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09919824"/>
        <c:crosses val="autoZero"/>
        <c:auto val="1"/>
        <c:lblAlgn val="ctr"/>
        <c:lblOffset val="100"/>
        <c:noMultiLvlLbl val="0"/>
      </c:catAx>
      <c:valAx>
        <c:axId val="409919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9921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Nasze Smaki</c:v>
                </c:pt>
                <c:pt idx="15">
                  <c:v>Baroni</c:v>
                </c:pt>
                <c:pt idx="16">
                  <c:v>Drosed</c:v>
                </c:pt>
                <c:pt idx="17">
                  <c:v>Dulano</c:v>
                </c:pt>
                <c:pt idx="18">
                  <c:v>Konspol</c:v>
                </c:pt>
                <c:pt idx="19">
                  <c:v>Mazury Ełk</c:v>
                </c:pt>
                <c:pt idx="20">
                  <c:v>Nie kupuję w ogóle</c:v>
                </c:pt>
              </c:strCache>
            </c:strRef>
          </c:cat>
          <c:val>
            <c:numRef>
              <c:f>Arkusz1!$B$2:$B$22</c:f>
              <c:numCache>
                <c:formatCode>0%</c:formatCode>
                <c:ptCount val="21"/>
                <c:pt idx="0">
                  <c:v>0.13</c:v>
                </c:pt>
                <c:pt idx="1">
                  <c:v>0.1</c:v>
                </c:pt>
                <c:pt idx="2">
                  <c:v>0.09</c:v>
                </c:pt>
                <c:pt idx="3">
                  <c:v>0.05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 formatCode="General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226240"/>
        <c:axId val="437226632"/>
      </c:barChart>
      <c:catAx>
        <c:axId val="4372262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226632"/>
        <c:crosses val="autoZero"/>
        <c:auto val="1"/>
        <c:lblAlgn val="ctr"/>
        <c:lblOffset val="100"/>
        <c:noMultiLvlLbl val="0"/>
      </c:catAx>
      <c:valAx>
        <c:axId val="4372266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2262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Nasze Smaki</c:v>
                </c:pt>
                <c:pt idx="15">
                  <c:v>Baroni</c:v>
                </c:pt>
                <c:pt idx="16">
                  <c:v>Drosed</c:v>
                </c:pt>
                <c:pt idx="17">
                  <c:v>Dulano</c:v>
                </c:pt>
                <c:pt idx="18">
                  <c:v>Konspol</c:v>
                </c:pt>
                <c:pt idx="19">
                  <c:v>Mazury Ełk</c:v>
                </c:pt>
                <c:pt idx="20">
                  <c:v>Nie kupuję w ogóle</c:v>
                </c:pt>
              </c:strCache>
            </c:strRef>
          </c:cat>
          <c:val>
            <c:numRef>
              <c:f>Arkusz1!$C$2:$C$22</c:f>
              <c:numCache>
                <c:formatCode>0%</c:formatCode>
                <c:ptCount val="21"/>
                <c:pt idx="0">
                  <c:v>0.55000000000000004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0.1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 formatCode="General">
                  <c:v>0</c:v>
                </c:pt>
                <c:pt idx="19">
                  <c:v>0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248584"/>
        <c:axId val="437238784"/>
      </c:barChart>
      <c:catAx>
        <c:axId val="437248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238784"/>
        <c:crosses val="autoZero"/>
        <c:auto val="1"/>
        <c:lblAlgn val="ctr"/>
        <c:lblOffset val="100"/>
        <c:noMultiLvlLbl val="0"/>
      </c:catAx>
      <c:valAx>
        <c:axId val="4372387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248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Nasze Smaki</c:v>
                </c:pt>
                <c:pt idx="15">
                  <c:v>Baroni</c:v>
                </c:pt>
                <c:pt idx="16">
                  <c:v>Drosed</c:v>
                </c:pt>
                <c:pt idx="17">
                  <c:v>Dulano</c:v>
                </c:pt>
                <c:pt idx="18">
                  <c:v>Konspol</c:v>
                </c:pt>
                <c:pt idx="19">
                  <c:v>Mazury Ełk</c:v>
                </c:pt>
                <c:pt idx="20">
                  <c:v>Nie kupuję w ogóle</c:v>
                </c:pt>
              </c:strCache>
            </c:strRef>
          </c:cat>
          <c:val>
            <c:numRef>
              <c:f>Arkusz1!$E$2:$E$22</c:f>
              <c:numCache>
                <c:formatCode>0%</c:formatCode>
                <c:ptCount val="21"/>
                <c:pt idx="0">
                  <c:v>0.05</c:v>
                </c:pt>
                <c:pt idx="1">
                  <c:v>0.03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0.06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  <c:pt idx="10">
                  <c:v>0.03</c:v>
                </c:pt>
                <c:pt idx="11">
                  <c:v>0.03</c:v>
                </c:pt>
                <c:pt idx="12">
                  <c:v>0</c:v>
                </c:pt>
                <c:pt idx="13">
                  <c:v>0.03</c:v>
                </c:pt>
                <c:pt idx="14">
                  <c:v>0.01</c:v>
                </c:pt>
                <c:pt idx="15">
                  <c:v>0.01</c:v>
                </c:pt>
                <c:pt idx="16">
                  <c:v>0.02</c:v>
                </c:pt>
                <c:pt idx="17">
                  <c:v>0</c:v>
                </c:pt>
                <c:pt idx="18">
                  <c:v>0.02</c:v>
                </c:pt>
                <c:pt idx="19">
                  <c:v>0</c:v>
                </c:pt>
                <c:pt idx="20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251720"/>
        <c:axId val="437249368"/>
      </c:barChart>
      <c:catAx>
        <c:axId val="437251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249368"/>
        <c:crosses val="autoZero"/>
        <c:auto val="1"/>
        <c:lblAlgn val="ctr"/>
        <c:lblOffset val="100"/>
        <c:noMultiLvlLbl val="0"/>
      </c:catAx>
      <c:valAx>
        <c:axId val="4372493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251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Arkusz1!$A$2:$A$22</c:f>
              <c:strCache>
                <c:ptCount val="21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Kraina Wedlin</c:v>
                </c:pt>
                <c:pt idx="5">
                  <c:v>Morliny</c:v>
                </c:pt>
                <c:pt idx="6">
                  <c:v>Inna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Balcerzak</c:v>
                </c:pt>
                <c:pt idx="10">
                  <c:v>Indykpol</c:v>
                </c:pt>
                <c:pt idx="11">
                  <c:v>JBB</c:v>
                </c:pt>
                <c:pt idx="12">
                  <c:v>Olewnik</c:v>
                </c:pt>
                <c:pt idx="13">
                  <c:v>Duda</c:v>
                </c:pt>
                <c:pt idx="14">
                  <c:v>Nasze Smaki</c:v>
                </c:pt>
                <c:pt idx="15">
                  <c:v>Baroni</c:v>
                </c:pt>
                <c:pt idx="16">
                  <c:v>Drosed</c:v>
                </c:pt>
                <c:pt idx="17">
                  <c:v>Dulano</c:v>
                </c:pt>
                <c:pt idx="18">
                  <c:v>Konspol</c:v>
                </c:pt>
                <c:pt idx="19">
                  <c:v>Mazury Ełk</c:v>
                </c:pt>
                <c:pt idx="20">
                  <c:v>Nie kupuję w ogóle</c:v>
                </c:pt>
              </c:strCache>
            </c:strRef>
          </c:cat>
          <c:val>
            <c:numRef>
              <c:f>Arkusz1!$D$2:$D$22</c:f>
              <c:numCache>
                <c:formatCode>0%</c:formatCode>
                <c:ptCount val="21"/>
                <c:pt idx="0">
                  <c:v>0.26</c:v>
                </c:pt>
                <c:pt idx="1">
                  <c:v>0.39</c:v>
                </c:pt>
                <c:pt idx="2">
                  <c:v>0.34</c:v>
                </c:pt>
                <c:pt idx="3">
                  <c:v>0.15</c:v>
                </c:pt>
                <c:pt idx="4">
                  <c:v>0.15</c:v>
                </c:pt>
                <c:pt idx="5">
                  <c:v>0.3</c:v>
                </c:pt>
                <c:pt idx="6">
                  <c:v>0.06</c:v>
                </c:pt>
                <c:pt idx="7">
                  <c:v>0.11</c:v>
                </c:pt>
                <c:pt idx="8">
                  <c:v>0.1</c:v>
                </c:pt>
                <c:pt idx="9">
                  <c:v>0.11</c:v>
                </c:pt>
                <c:pt idx="10">
                  <c:v>0.1</c:v>
                </c:pt>
                <c:pt idx="11">
                  <c:v>0.09</c:v>
                </c:pt>
                <c:pt idx="12">
                  <c:v>0.1</c:v>
                </c:pt>
                <c:pt idx="13">
                  <c:v>7.0000000000000007E-2</c:v>
                </c:pt>
                <c:pt idx="14">
                  <c:v>0.05</c:v>
                </c:pt>
                <c:pt idx="15">
                  <c:v>0.01</c:v>
                </c:pt>
                <c:pt idx="16">
                  <c:v>0.02</c:v>
                </c:pt>
                <c:pt idx="17">
                  <c:v>0.01</c:v>
                </c:pt>
                <c:pt idx="18">
                  <c:v>0.04</c:v>
                </c:pt>
                <c:pt idx="19">
                  <c:v>0.01</c:v>
                </c:pt>
                <c:pt idx="2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7205856"/>
        <c:axId val="437206640"/>
      </c:barChart>
      <c:catAx>
        <c:axId val="437205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37206640"/>
        <c:crosses val="autoZero"/>
        <c:auto val="1"/>
        <c:lblAlgn val="ctr"/>
        <c:lblOffset val="100"/>
        <c:noMultiLvlLbl val="0"/>
      </c:catAx>
      <c:valAx>
        <c:axId val="4372066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37205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74080"/>
        <c:axId val="528970160"/>
      </c:barChart>
      <c:catAx>
        <c:axId val="5289740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70160"/>
        <c:crosses val="autoZero"/>
        <c:auto val="1"/>
        <c:lblAlgn val="ctr"/>
        <c:lblOffset val="100"/>
        <c:noMultiLvlLbl val="0"/>
      </c:catAx>
      <c:valAx>
        <c:axId val="5289701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740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0.09</c:v>
                </c:pt>
                <c:pt idx="3">
                  <c:v>0.05</c:v>
                </c:pt>
                <c:pt idx="4">
                  <c:v>0.02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0.09</c:v>
                </c:pt>
                <c:pt idx="1">
                  <c:v>0.09</c:v>
                </c:pt>
                <c:pt idx="2">
                  <c:v>0.1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0.11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0.11</c:v>
                </c:pt>
                <c:pt idx="2">
                  <c:v>0.1</c:v>
                </c:pt>
                <c:pt idx="3">
                  <c:v>0.04</c:v>
                </c:pt>
                <c:pt idx="4">
                  <c:v>0.04</c:v>
                </c:pt>
                <c:pt idx="5">
                  <c:v>0.02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7808"/>
        <c:axId val="528966240"/>
      </c:barChart>
      <c:catAx>
        <c:axId val="528967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66240"/>
        <c:crosses val="autoZero"/>
        <c:auto val="1"/>
        <c:lblAlgn val="ctr"/>
        <c:lblOffset val="100"/>
        <c:noMultiLvlLbl val="0"/>
      </c:catAx>
      <c:valAx>
        <c:axId val="5289662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67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261-4E12-BD27-FA504AA7F5BA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261-4E12-BD27-FA504AA7F5BA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261-4E12-BD27-FA504AA7F5B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0.27</c:v>
                </c:pt>
                <c:pt idx="1">
                  <c:v>0.36</c:v>
                </c:pt>
                <c:pt idx="2">
                  <c:v>0.23</c:v>
                </c:pt>
                <c:pt idx="3">
                  <c:v>0.15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</c:v>
                </c:pt>
                <c:pt idx="2">
                  <c:v>0.23</c:v>
                </c:pt>
                <c:pt idx="3">
                  <c:v>0.13</c:v>
                </c:pt>
                <c:pt idx="4">
                  <c:v>0.17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0.33</c:v>
                </c:pt>
                <c:pt idx="1">
                  <c:v>0.31</c:v>
                </c:pt>
                <c:pt idx="2">
                  <c:v>0.21</c:v>
                </c:pt>
                <c:pt idx="3">
                  <c:v>0.2</c:v>
                </c:pt>
                <c:pt idx="4">
                  <c:v>0.19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0.35</c:v>
                </c:pt>
                <c:pt idx="1">
                  <c:v>0.25</c:v>
                </c:pt>
                <c:pt idx="2">
                  <c:v>0.2</c:v>
                </c:pt>
                <c:pt idx="3">
                  <c:v>0.19</c:v>
                </c:pt>
                <c:pt idx="4">
                  <c:v>0.2</c:v>
                </c:pt>
                <c:pt idx="5">
                  <c:v>0.05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616264"/>
        <c:axId val="418616656"/>
      </c:barChart>
      <c:catAx>
        <c:axId val="4186162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616656"/>
        <c:crosses val="autoZero"/>
        <c:auto val="1"/>
        <c:lblAlgn val="ctr"/>
        <c:lblOffset val="100"/>
        <c:tickMarkSkip val="1"/>
        <c:noMultiLvlLbl val="0"/>
      </c:catAx>
      <c:valAx>
        <c:axId val="41861665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6162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Indykpol</c:v>
                </c:pt>
                <c:pt idx="13">
                  <c:v>Drobimex</c:v>
                </c:pt>
                <c:pt idx="14">
                  <c:v>Nasze Smaki</c:v>
                </c:pt>
                <c:pt idx="15">
                  <c:v>Dulano</c:v>
                </c:pt>
                <c:pt idx="16">
                  <c:v>Mazury Ełk</c:v>
                </c:pt>
                <c:pt idx="17">
                  <c:v>Baroni</c:v>
                </c:pt>
                <c:pt idx="18">
                  <c:v>Deluxe</c:v>
                </c:pt>
                <c:pt idx="19">
                  <c:v>Drosed</c:v>
                </c:pt>
                <c:pt idx="20">
                  <c:v>Konspol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Arkusz1!$B$2:$B$25</c:f>
              <c:numCache>
                <c:formatCode>0%</c:formatCode>
                <c:ptCount val="24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0.08</c:v>
                </c:pt>
                <c:pt idx="4">
                  <c:v>0.06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 formatCode="General">
                  <c:v>0</c:v>
                </c:pt>
                <c:pt idx="20" formatCode="General">
                  <c:v>0</c:v>
                </c:pt>
                <c:pt idx="21" formatCode="General">
                  <c:v>0</c:v>
                </c:pt>
                <c:pt idx="22">
                  <c:v>0.06</c:v>
                </c:pt>
                <c:pt idx="23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7640"/>
        <c:axId val="371784896"/>
      </c:barChart>
      <c:catAx>
        <c:axId val="371787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84896"/>
        <c:crosses val="autoZero"/>
        <c:auto val="1"/>
        <c:lblAlgn val="ctr"/>
        <c:lblOffset val="100"/>
        <c:noMultiLvlLbl val="0"/>
      </c:catAx>
      <c:valAx>
        <c:axId val="3717848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787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2B-42FC-9519-DF52076DD3E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7.0000000000000007E-2</c:v>
                </c:pt>
                <c:pt idx="2">
                  <c:v>0.1</c:v>
                </c:pt>
                <c:pt idx="3">
                  <c:v>0.1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0.45</c:v>
                </c:pt>
                <c:pt idx="1">
                  <c:v>0.08</c:v>
                </c:pt>
                <c:pt idx="2">
                  <c:v>0.1</c:v>
                </c:pt>
                <c:pt idx="3">
                  <c:v>0.1</c:v>
                </c:pt>
                <c:pt idx="4">
                  <c:v>0.03</c:v>
                </c:pt>
                <c:pt idx="5">
                  <c:v>0.01</c:v>
                </c:pt>
                <c:pt idx="6">
                  <c:v>0.04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0.48</c:v>
                </c:pt>
                <c:pt idx="1">
                  <c:v>0.08</c:v>
                </c:pt>
                <c:pt idx="2">
                  <c:v>0.14000000000000001</c:v>
                </c:pt>
                <c:pt idx="3">
                  <c:v>0.09</c:v>
                </c:pt>
                <c:pt idx="4">
                  <c:v>0.03</c:v>
                </c:pt>
                <c:pt idx="5">
                  <c:v>0.02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0.44</c:v>
                </c:pt>
                <c:pt idx="1">
                  <c:v>0.09</c:v>
                </c:pt>
                <c:pt idx="2">
                  <c:v>0.12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0.02</c:v>
                </c:pt>
                <c:pt idx="6">
                  <c:v>0.05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3104"/>
        <c:axId val="528964280"/>
      </c:barChart>
      <c:catAx>
        <c:axId val="5289631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64280"/>
        <c:crosses val="autoZero"/>
        <c:auto val="1"/>
        <c:lblAlgn val="ctr"/>
        <c:lblOffset val="100"/>
        <c:noMultiLvlLbl val="0"/>
      </c:catAx>
      <c:valAx>
        <c:axId val="528964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631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B60-45FD-8198-9743D543174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0.26</c:v>
                </c:pt>
                <c:pt idx="1">
                  <c:v>0.39</c:v>
                </c:pt>
                <c:pt idx="2">
                  <c:v>0.34</c:v>
                </c:pt>
                <c:pt idx="3">
                  <c:v>0.15</c:v>
                </c:pt>
                <c:pt idx="4">
                  <c:v>0.06</c:v>
                </c:pt>
                <c:pt idx="5">
                  <c:v>0.3</c:v>
                </c:pt>
                <c:pt idx="6">
                  <c:v>0.15</c:v>
                </c:pt>
                <c:pt idx="7">
                  <c:v>0.11</c:v>
                </c:pt>
                <c:pt idx="8">
                  <c:v>0.1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0.28999999999999998</c:v>
                </c:pt>
                <c:pt idx="1">
                  <c:v>0.37</c:v>
                </c:pt>
                <c:pt idx="2">
                  <c:v>0.32</c:v>
                </c:pt>
                <c:pt idx="3">
                  <c:v>0.16</c:v>
                </c:pt>
                <c:pt idx="4">
                  <c:v>0.06</c:v>
                </c:pt>
                <c:pt idx="5">
                  <c:v>0.21</c:v>
                </c:pt>
                <c:pt idx="6">
                  <c:v>0.12</c:v>
                </c:pt>
                <c:pt idx="7">
                  <c:v>0.14000000000000001</c:v>
                </c:pt>
                <c:pt idx="8">
                  <c:v>0.04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0.32</c:v>
                </c:pt>
                <c:pt idx="1">
                  <c:v>0.38</c:v>
                </c:pt>
                <c:pt idx="2">
                  <c:v>0.38</c:v>
                </c:pt>
                <c:pt idx="3">
                  <c:v>0.17</c:v>
                </c:pt>
                <c:pt idx="4">
                  <c:v>0.06</c:v>
                </c:pt>
                <c:pt idx="5">
                  <c:v>0.22</c:v>
                </c:pt>
                <c:pt idx="6">
                  <c:v>0.17</c:v>
                </c:pt>
                <c:pt idx="7">
                  <c:v>0.12</c:v>
                </c:pt>
                <c:pt idx="8">
                  <c:v>0.09</c:v>
                </c:pt>
                <c:pt idx="9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Krakus</c:v>
                </c:pt>
                <c:pt idx="3">
                  <c:v>Pikok</c:v>
                </c:pt>
                <c:pt idx="4">
                  <c:v>Inna</c:v>
                </c:pt>
                <c:pt idx="5">
                  <c:v>Morliny</c:v>
                </c:pt>
                <c:pt idx="6">
                  <c:v>Kraina Wedlin</c:v>
                </c:pt>
                <c:pt idx="7">
                  <c:v>Henryk Kania</c:v>
                </c:pt>
                <c:pt idx="8">
                  <c:v>Indykpol</c:v>
                </c:pt>
                <c:pt idx="9">
                  <c:v>Balcerzak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0.35</c:v>
                </c:pt>
                <c:pt idx="1">
                  <c:v>0.44</c:v>
                </c:pt>
                <c:pt idx="2">
                  <c:v>0.35</c:v>
                </c:pt>
                <c:pt idx="3">
                  <c:v>0.15</c:v>
                </c:pt>
                <c:pt idx="4">
                  <c:v>7.0000000000000007E-2</c:v>
                </c:pt>
                <c:pt idx="5">
                  <c:v>0.27</c:v>
                </c:pt>
                <c:pt idx="6">
                  <c:v>0.17</c:v>
                </c:pt>
                <c:pt idx="7">
                  <c:v>0.16</c:v>
                </c:pt>
                <c:pt idx="8">
                  <c:v>0.09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86624"/>
        <c:axId val="528862360"/>
      </c:barChart>
      <c:catAx>
        <c:axId val="5289866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62360"/>
        <c:crosses val="autoZero"/>
        <c:auto val="1"/>
        <c:lblAlgn val="ctr"/>
        <c:lblOffset val="100"/>
        <c:noMultiLvlLbl val="0"/>
      </c:catAx>
      <c:valAx>
        <c:axId val="5288623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866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61184"/>
        <c:axId val="528865496"/>
      </c:barChart>
      <c:catAx>
        <c:axId val="528861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865496"/>
        <c:crosses val="autoZero"/>
        <c:auto val="1"/>
        <c:lblAlgn val="ctr"/>
        <c:lblOffset val="100"/>
        <c:noMultiLvlLbl val="0"/>
      </c:catAx>
      <c:valAx>
        <c:axId val="528865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861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Kraina Wedlin</c:v>
                </c:pt>
                <c:pt idx="4">
                  <c:v>Pikok</c:v>
                </c:pt>
                <c:pt idx="5">
                  <c:v>Sokołów</c:v>
                </c:pt>
                <c:pt idx="6">
                  <c:v>Duda</c:v>
                </c:pt>
                <c:pt idx="7">
                  <c:v>Henryk Kania</c:v>
                </c:pt>
                <c:pt idx="8">
                  <c:v>JBB</c:v>
                </c:pt>
                <c:pt idx="9">
                  <c:v>Konspol</c:v>
                </c:pt>
                <c:pt idx="10">
                  <c:v>Balcerzak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2352"/>
        <c:axId val="528889408"/>
      </c:barChart>
      <c:catAx>
        <c:axId val="5288823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89408"/>
        <c:crosses val="autoZero"/>
        <c:auto val="1"/>
        <c:lblAlgn val="ctr"/>
        <c:lblOffset val="100"/>
        <c:noMultiLvlLbl val="0"/>
      </c:catAx>
      <c:valAx>
        <c:axId val="5288894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82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Kraina Wedlin</c:v>
                </c:pt>
                <c:pt idx="4">
                  <c:v>Pikok</c:v>
                </c:pt>
                <c:pt idx="5">
                  <c:v>Sokołów</c:v>
                </c:pt>
                <c:pt idx="6">
                  <c:v>Duda</c:v>
                </c:pt>
                <c:pt idx="7">
                  <c:v>Henryk Kania</c:v>
                </c:pt>
                <c:pt idx="8">
                  <c:v>JBB</c:v>
                </c:pt>
                <c:pt idx="9">
                  <c:v>Konspol</c:v>
                </c:pt>
                <c:pt idx="10">
                  <c:v>Balcerzak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Kraina Wedlin</c:v>
                </c:pt>
                <c:pt idx="4">
                  <c:v>Pikok</c:v>
                </c:pt>
                <c:pt idx="5">
                  <c:v>Sokołów</c:v>
                </c:pt>
                <c:pt idx="6">
                  <c:v>Duda</c:v>
                </c:pt>
                <c:pt idx="7">
                  <c:v>Henryk Kania</c:v>
                </c:pt>
                <c:pt idx="8">
                  <c:v>JBB</c:v>
                </c:pt>
                <c:pt idx="9">
                  <c:v>Konspol</c:v>
                </c:pt>
                <c:pt idx="10">
                  <c:v>Balcerzak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0.05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0.05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Kraina Wedlin</c:v>
                </c:pt>
                <c:pt idx="4">
                  <c:v>Pikok</c:v>
                </c:pt>
                <c:pt idx="5">
                  <c:v>Sokołów</c:v>
                </c:pt>
                <c:pt idx="6">
                  <c:v>Duda</c:v>
                </c:pt>
                <c:pt idx="7">
                  <c:v>Henryk Kania</c:v>
                </c:pt>
                <c:pt idx="8">
                  <c:v>JBB</c:v>
                </c:pt>
                <c:pt idx="9">
                  <c:v>Konspol</c:v>
                </c:pt>
                <c:pt idx="10">
                  <c:v>Balcerzak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0.03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Tarczyński</c:v>
                </c:pt>
                <c:pt idx="2">
                  <c:v>Indykpol</c:v>
                </c:pt>
                <c:pt idx="3">
                  <c:v>Kraina Wedlin</c:v>
                </c:pt>
                <c:pt idx="4">
                  <c:v>Pikok</c:v>
                </c:pt>
                <c:pt idx="5">
                  <c:v>Sokołów</c:v>
                </c:pt>
                <c:pt idx="6">
                  <c:v>Duda</c:v>
                </c:pt>
                <c:pt idx="7">
                  <c:v>Henryk Kania</c:v>
                </c:pt>
                <c:pt idx="8">
                  <c:v>JBB</c:v>
                </c:pt>
                <c:pt idx="9">
                  <c:v>Konspol</c:v>
                </c:pt>
                <c:pt idx="10">
                  <c:v>Balcerzak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0.06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0.04</c:v>
                </c:pt>
                <c:pt idx="9" formatCode="###0%">
                  <c:v>0.02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7056"/>
        <c:axId val="528892544"/>
      </c:barChart>
      <c:catAx>
        <c:axId val="528887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92544"/>
        <c:crosses val="autoZero"/>
        <c:auto val="1"/>
        <c:lblAlgn val="ctr"/>
        <c:lblOffset val="100"/>
        <c:noMultiLvlLbl val="0"/>
      </c:catAx>
      <c:valAx>
        <c:axId val="5288925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887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5096"/>
        <c:axId val="528907832"/>
      </c:barChart>
      <c:catAx>
        <c:axId val="528885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07832"/>
        <c:crosses val="autoZero"/>
        <c:auto val="1"/>
        <c:lblAlgn val="ctr"/>
        <c:lblOffset val="100"/>
        <c:noMultiLvlLbl val="0"/>
      </c:catAx>
      <c:valAx>
        <c:axId val="528907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885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Krakus</c:v>
                </c:pt>
                <c:pt idx="1">
                  <c:v>Madej Wróbel</c:v>
                </c:pt>
                <c:pt idx="2">
                  <c:v>Inna</c:v>
                </c:pt>
                <c:pt idx="3">
                  <c:v>Drosed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1752"/>
        <c:axId val="528910576"/>
      </c:barChart>
      <c:catAx>
        <c:axId val="528911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10576"/>
        <c:crosses val="autoZero"/>
        <c:auto val="1"/>
        <c:lblAlgn val="ctr"/>
        <c:lblOffset val="100"/>
        <c:noMultiLvlLbl val="0"/>
      </c:catAx>
      <c:valAx>
        <c:axId val="52891057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11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Krakus</c:v>
                </c:pt>
                <c:pt idx="1">
                  <c:v>Madej Wróbel</c:v>
                </c:pt>
                <c:pt idx="2">
                  <c:v>Inna</c:v>
                </c:pt>
                <c:pt idx="3">
                  <c:v>Drosed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0.01</c:v>
                </c:pt>
                <c:pt idx="2">
                  <c:v>0.01</c:v>
                </c:pt>
                <c:pt idx="3">
                  <c:v>0.02</c:v>
                </c:pt>
                <c:pt idx="4">
                  <c:v>0</c:v>
                </c:pt>
                <c:pt idx="5">
                  <c:v>0.01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Krakus</c:v>
                </c:pt>
                <c:pt idx="1">
                  <c:v>Madej Wróbel</c:v>
                </c:pt>
                <c:pt idx="2">
                  <c:v>Inna</c:v>
                </c:pt>
                <c:pt idx="3">
                  <c:v>Drosed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9"/>
                <c:pt idx="0">
                  <c:v>Krakus</c:v>
                </c:pt>
                <c:pt idx="1">
                  <c:v>Madej Wróbel</c:v>
                </c:pt>
                <c:pt idx="2">
                  <c:v>Inna</c:v>
                </c:pt>
                <c:pt idx="3">
                  <c:v>Drosed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0.02</c:v>
                </c:pt>
                <c:pt idx="3">
                  <c:v>0.01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9"/>
                <c:pt idx="0">
                  <c:v>Krakus</c:v>
                </c:pt>
                <c:pt idx="1">
                  <c:v>Madej Wróbel</c:v>
                </c:pt>
                <c:pt idx="2">
                  <c:v>Inna</c:v>
                </c:pt>
                <c:pt idx="3">
                  <c:v>Drosed</c:v>
                </c:pt>
                <c:pt idx="4">
                  <c:v>Olewnik</c:v>
                </c:pt>
                <c:pt idx="5">
                  <c:v>Nasze Smaki</c:v>
                </c:pt>
                <c:pt idx="6">
                  <c:v>Baroni</c:v>
                </c:pt>
                <c:pt idx="7">
                  <c:v>Mazury Ełk</c:v>
                </c:pt>
                <c:pt idx="8">
                  <c:v>Meaters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0.01</c:v>
                </c:pt>
                <c:pt idx="3">
                  <c:v>0.01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06264"/>
        <c:axId val="528912536"/>
      </c:barChart>
      <c:catAx>
        <c:axId val="5289062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12536"/>
        <c:crosses val="autoZero"/>
        <c:auto val="1"/>
        <c:lblAlgn val="ctr"/>
        <c:lblOffset val="100"/>
        <c:noMultiLvlLbl val="0"/>
      </c:catAx>
      <c:valAx>
        <c:axId val="52891253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06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</c:v>
                </c:pt>
                <c:pt idx="2">
                  <c:v>8.7499999999999994E-2</c:v>
                </c:pt>
                <c:pt idx="3">
                  <c:v>0.13250000000000001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</c:v>
                </c:pt>
                <c:pt idx="2">
                  <c:v>0.65</c:v>
                </c:pt>
                <c:pt idx="3">
                  <c:v>0.47</c:v>
                </c:pt>
                <c:pt idx="4">
                  <c:v>0.22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0.09</c:v>
                </c:pt>
                <c:pt idx="8">
                  <c:v>0.1</c:v>
                </c:pt>
                <c:pt idx="9">
                  <c:v>0.34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0.2</c:v>
                </c:pt>
                <c:pt idx="2">
                  <c:v>8.7499999999999994E-2</c:v>
                </c:pt>
                <c:pt idx="3">
                  <c:v>0.13250000000000001</c:v>
                </c:pt>
                <c:pt idx="4">
                  <c:v>0.19500000000000001</c:v>
                </c:pt>
                <c:pt idx="5">
                  <c:v>0.215</c:v>
                </c:pt>
                <c:pt idx="6">
                  <c:v>0.22750000000000001</c:v>
                </c:pt>
                <c:pt idx="7">
                  <c:v>0.22750000000000001</c:v>
                </c:pt>
                <c:pt idx="8">
                  <c:v>0.22500000000000001</c:v>
                </c:pt>
                <c:pt idx="9">
                  <c:v>0.16499999999999998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4808"/>
        <c:axId val="530071280"/>
      </c:barChart>
      <c:catAx>
        <c:axId val="5300748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1280"/>
        <c:crosses val="autoZero"/>
        <c:auto val="1"/>
        <c:lblAlgn val="ctr"/>
        <c:lblOffset val="100"/>
        <c:noMultiLvlLbl val="0"/>
      </c:catAx>
      <c:valAx>
        <c:axId val="53007128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4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0.23</c:v>
                </c:pt>
                <c:pt idx="2">
                  <c:v>9.2499999999999999E-2</c:v>
                </c:pt>
                <c:pt idx="3">
                  <c:v>0.16250000000000001</c:v>
                </c:pt>
                <c:pt idx="4">
                  <c:v>0.22500000000000001</c:v>
                </c:pt>
                <c:pt idx="5">
                  <c:v>0.23499999999999999</c:v>
                </c:pt>
                <c:pt idx="6">
                  <c:v>0.245</c:v>
                </c:pt>
                <c:pt idx="7">
                  <c:v>0.245</c:v>
                </c:pt>
                <c:pt idx="8">
                  <c:v>0.24</c:v>
                </c:pt>
                <c:pt idx="9">
                  <c:v>0.17499999999999999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0.08</c:v>
                </c:pt>
                <c:pt idx="2">
                  <c:v>0.63</c:v>
                </c:pt>
                <c:pt idx="3">
                  <c:v>0.35</c:v>
                </c:pt>
                <c:pt idx="4">
                  <c:v>0.1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9">
                  <c:v>0.3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0.23</c:v>
                </c:pt>
                <c:pt idx="2">
                  <c:v>9.2499999999999999E-2</c:v>
                </c:pt>
                <c:pt idx="3">
                  <c:v>0.16250000000000001</c:v>
                </c:pt>
                <c:pt idx="4">
                  <c:v>0.22500000000000001</c:v>
                </c:pt>
                <c:pt idx="5">
                  <c:v>0.23499999999999999</c:v>
                </c:pt>
                <c:pt idx="6">
                  <c:v>0.245</c:v>
                </c:pt>
                <c:pt idx="7">
                  <c:v>0.245</c:v>
                </c:pt>
                <c:pt idx="8">
                  <c:v>0.24</c:v>
                </c:pt>
                <c:pt idx="9">
                  <c:v>0.17499999999999999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69712"/>
        <c:axId val="530064224"/>
      </c:barChart>
      <c:catAx>
        <c:axId val="5300697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64224"/>
        <c:crosses val="autoZero"/>
        <c:auto val="1"/>
        <c:lblAlgn val="ctr"/>
        <c:lblOffset val="100"/>
        <c:noMultiLvlLbl val="0"/>
      </c:catAx>
      <c:valAx>
        <c:axId val="53006422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69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Indykpol</c:v>
                </c:pt>
                <c:pt idx="13">
                  <c:v>Drobimex</c:v>
                </c:pt>
                <c:pt idx="14">
                  <c:v>Nasze Smaki</c:v>
                </c:pt>
                <c:pt idx="15">
                  <c:v>Dulano</c:v>
                </c:pt>
                <c:pt idx="16">
                  <c:v>Mazury Ełk</c:v>
                </c:pt>
                <c:pt idx="17">
                  <c:v>Baroni</c:v>
                </c:pt>
                <c:pt idx="18">
                  <c:v>Deluxe</c:v>
                </c:pt>
                <c:pt idx="19">
                  <c:v>Drosed</c:v>
                </c:pt>
                <c:pt idx="20">
                  <c:v>Konspol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Arkusz1!$C$2:$C$25</c:f>
              <c:numCache>
                <c:formatCode>0%</c:formatCode>
                <c:ptCount val="24"/>
                <c:pt idx="0">
                  <c:v>0.17</c:v>
                </c:pt>
                <c:pt idx="1">
                  <c:v>0.19</c:v>
                </c:pt>
                <c:pt idx="2">
                  <c:v>0.11</c:v>
                </c:pt>
                <c:pt idx="3">
                  <c:v>0.13</c:v>
                </c:pt>
                <c:pt idx="4">
                  <c:v>0.16</c:v>
                </c:pt>
                <c:pt idx="5">
                  <c:v>0.09</c:v>
                </c:pt>
                <c:pt idx="6">
                  <c:v>0.05</c:v>
                </c:pt>
                <c:pt idx="7">
                  <c:v>0.02</c:v>
                </c:pt>
                <c:pt idx="8">
                  <c:v>0.06</c:v>
                </c:pt>
                <c:pt idx="9">
                  <c:v>0.05</c:v>
                </c:pt>
                <c:pt idx="10">
                  <c:v>0.03</c:v>
                </c:pt>
                <c:pt idx="11">
                  <c:v>0.05</c:v>
                </c:pt>
                <c:pt idx="12">
                  <c:v>0.02</c:v>
                </c:pt>
                <c:pt idx="13">
                  <c:v>0</c:v>
                </c:pt>
                <c:pt idx="14">
                  <c:v>0.02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0.06</c:v>
                </c:pt>
                <c:pt idx="23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9600"/>
        <c:axId val="371790384"/>
      </c:barChart>
      <c:catAx>
        <c:axId val="371789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90384"/>
        <c:crosses val="autoZero"/>
        <c:auto val="1"/>
        <c:lblAlgn val="ctr"/>
        <c:lblOffset val="100"/>
        <c:noMultiLvlLbl val="0"/>
      </c:catAx>
      <c:valAx>
        <c:axId val="3717903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789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</c:v>
                </c:pt>
                <c:pt idx="2">
                  <c:v>7.9999999999999988E-2</c:v>
                </c:pt>
                <c:pt idx="3">
                  <c:v>0.125</c:v>
                </c:pt>
                <c:pt idx="4">
                  <c:v>0.21</c:v>
                </c:pt>
                <c:pt idx="5">
                  <c:v>0.22750000000000001</c:v>
                </c:pt>
                <c:pt idx="6">
                  <c:v>0.24</c:v>
                </c:pt>
                <c:pt idx="7">
                  <c:v>0.22500000000000001</c:v>
                </c:pt>
                <c:pt idx="8">
                  <c:v>0.23249999999999998</c:v>
                </c:pt>
                <c:pt idx="9">
                  <c:v>0.1525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0.16</c:v>
                </c:pt>
                <c:pt idx="2">
                  <c:v>0.68</c:v>
                </c:pt>
                <c:pt idx="3">
                  <c:v>0.5</c:v>
                </c:pt>
                <c:pt idx="4">
                  <c:v>0.16</c:v>
                </c:pt>
                <c:pt idx="5">
                  <c:v>0.09</c:v>
                </c:pt>
                <c:pt idx="6">
                  <c:v>0.04</c:v>
                </c:pt>
                <c:pt idx="7">
                  <c:v>0.1</c:v>
                </c:pt>
                <c:pt idx="8">
                  <c:v>7.0000000000000007E-2</c:v>
                </c:pt>
                <c:pt idx="9">
                  <c:v>0.39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0.23749999999999999</c:v>
                </c:pt>
                <c:pt idx="1">
                  <c:v>0.21</c:v>
                </c:pt>
                <c:pt idx="2">
                  <c:v>7.9999999999999988E-2</c:v>
                </c:pt>
                <c:pt idx="3">
                  <c:v>0.125</c:v>
                </c:pt>
                <c:pt idx="4">
                  <c:v>0.21</c:v>
                </c:pt>
                <c:pt idx="5">
                  <c:v>0.22750000000000001</c:v>
                </c:pt>
                <c:pt idx="6">
                  <c:v>0.24</c:v>
                </c:pt>
                <c:pt idx="7">
                  <c:v>0.22500000000000001</c:v>
                </c:pt>
                <c:pt idx="8">
                  <c:v>0.23249999999999998</c:v>
                </c:pt>
                <c:pt idx="9">
                  <c:v>0.1525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67360"/>
        <c:axId val="530067752"/>
      </c:barChart>
      <c:catAx>
        <c:axId val="5300673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67752"/>
        <c:crosses val="autoZero"/>
        <c:auto val="1"/>
        <c:lblAlgn val="ctr"/>
        <c:lblOffset val="100"/>
        <c:noMultiLvlLbl val="0"/>
      </c:catAx>
      <c:valAx>
        <c:axId val="53006775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67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0.1225</c:v>
                </c:pt>
                <c:pt idx="1">
                  <c:v>8.7499999999999994E-2</c:v>
                </c:pt>
                <c:pt idx="2">
                  <c:v>3.2500000000000001E-2</c:v>
                </c:pt>
                <c:pt idx="3">
                  <c:v>4.9999999999999989E-2</c:v>
                </c:pt>
                <c:pt idx="4">
                  <c:v>8.249999999999999E-2</c:v>
                </c:pt>
                <c:pt idx="5">
                  <c:v>0.10500000000000001</c:v>
                </c:pt>
                <c:pt idx="6">
                  <c:v>0.12</c:v>
                </c:pt>
                <c:pt idx="7">
                  <c:v>0.2175</c:v>
                </c:pt>
                <c:pt idx="8">
                  <c:v>0.11249999999999999</c:v>
                </c:pt>
                <c:pt idx="9">
                  <c:v>0.185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0.51</c:v>
                </c:pt>
                <c:pt idx="1">
                  <c:v>0.65</c:v>
                </c:pt>
                <c:pt idx="2">
                  <c:v>0.87</c:v>
                </c:pt>
                <c:pt idx="3">
                  <c:v>0.8</c:v>
                </c:pt>
                <c:pt idx="4">
                  <c:v>0.67</c:v>
                </c:pt>
                <c:pt idx="5">
                  <c:v>0.57999999999999996</c:v>
                </c:pt>
                <c:pt idx="6">
                  <c:v>0.52</c:v>
                </c:pt>
                <c:pt idx="7">
                  <c:v>0.13</c:v>
                </c:pt>
                <c:pt idx="8">
                  <c:v>0.55000000000000004</c:v>
                </c:pt>
                <c:pt idx="9">
                  <c:v>0.26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0.1225</c:v>
                </c:pt>
                <c:pt idx="1">
                  <c:v>8.7499999999999994E-2</c:v>
                </c:pt>
                <c:pt idx="2">
                  <c:v>3.2500000000000001E-2</c:v>
                </c:pt>
                <c:pt idx="3">
                  <c:v>4.9999999999999989E-2</c:v>
                </c:pt>
                <c:pt idx="4">
                  <c:v>8.249999999999999E-2</c:v>
                </c:pt>
                <c:pt idx="5">
                  <c:v>0.10500000000000001</c:v>
                </c:pt>
                <c:pt idx="6">
                  <c:v>0.12</c:v>
                </c:pt>
                <c:pt idx="7">
                  <c:v>0.2175</c:v>
                </c:pt>
                <c:pt idx="8">
                  <c:v>0.11249999999999999</c:v>
                </c:pt>
                <c:pt idx="9">
                  <c:v>0.185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65400"/>
        <c:axId val="530075984"/>
      </c:barChart>
      <c:catAx>
        <c:axId val="530065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5984"/>
        <c:crosses val="autoZero"/>
        <c:auto val="1"/>
        <c:lblAlgn val="ctr"/>
        <c:lblOffset val="100"/>
        <c:noMultiLvlLbl val="0"/>
      </c:catAx>
      <c:valAx>
        <c:axId val="53007598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65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284</c:v>
                </c:pt>
                <c:pt idx="1">
                  <c:v>266</c:v>
                </c:pt>
                <c:pt idx="2">
                  <c:v>244</c:v>
                </c:pt>
                <c:pt idx="3">
                  <c:v>206</c:v>
                </c:pt>
                <c:pt idx="4">
                  <c:v>197</c:v>
                </c:pt>
                <c:pt idx="5">
                  <c:v>185</c:v>
                </c:pt>
                <c:pt idx="6">
                  <c:v>153</c:v>
                </c:pt>
                <c:pt idx="7">
                  <c:v>151</c:v>
                </c:pt>
                <c:pt idx="8">
                  <c:v>149</c:v>
                </c:pt>
                <c:pt idx="9">
                  <c:v>145</c:v>
                </c:pt>
                <c:pt idx="10">
                  <c:v>122</c:v>
                </c:pt>
                <c:pt idx="11">
                  <c:v>121</c:v>
                </c:pt>
                <c:pt idx="12">
                  <c:v>113</c:v>
                </c:pt>
                <c:pt idx="13">
                  <c:v>103</c:v>
                </c:pt>
                <c:pt idx="14">
                  <c:v>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45146992"/>
        <c:axId val="545153264"/>
      </c:barChart>
      <c:catAx>
        <c:axId val="54514699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153264"/>
        <c:crosses val="autoZero"/>
        <c:auto val="1"/>
        <c:lblAlgn val="ctr"/>
        <c:lblOffset val="100"/>
        <c:noMultiLvlLbl val="0"/>
      </c:catAx>
      <c:valAx>
        <c:axId val="54515326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4514699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284</c:v>
                </c:pt>
                <c:pt idx="1">
                  <c:v>266</c:v>
                </c:pt>
                <c:pt idx="2">
                  <c:v>244</c:v>
                </c:pt>
                <c:pt idx="3">
                  <c:v>206</c:v>
                </c:pt>
                <c:pt idx="4">
                  <c:v>197</c:v>
                </c:pt>
                <c:pt idx="5">
                  <c:v>185</c:v>
                </c:pt>
                <c:pt idx="6">
                  <c:v>153</c:v>
                </c:pt>
                <c:pt idx="7">
                  <c:v>151</c:v>
                </c:pt>
                <c:pt idx="8">
                  <c:v>149</c:v>
                </c:pt>
                <c:pt idx="9">
                  <c:v>145</c:v>
                </c:pt>
                <c:pt idx="10">
                  <c:v>122</c:v>
                </c:pt>
                <c:pt idx="11">
                  <c:v>121</c:v>
                </c:pt>
                <c:pt idx="12">
                  <c:v>113</c:v>
                </c:pt>
                <c:pt idx="13">
                  <c:v>103</c:v>
                </c:pt>
                <c:pt idx="14">
                  <c:v>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87753880"/>
        <c:axId val="587754272"/>
      </c:barChart>
      <c:catAx>
        <c:axId val="5877538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7754272"/>
        <c:crosses val="autoZero"/>
        <c:auto val="1"/>
        <c:lblAlgn val="ctr"/>
        <c:lblOffset val="100"/>
        <c:noMultiLvlLbl val="0"/>
      </c:catAx>
      <c:valAx>
        <c:axId val="5877542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877538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7746824"/>
        <c:axId val="587754664"/>
      </c:barChart>
      <c:catAx>
        <c:axId val="5877468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7754664"/>
        <c:crosses val="autoZero"/>
        <c:auto val="1"/>
        <c:lblAlgn val="ctr"/>
        <c:lblOffset val="100"/>
        <c:noMultiLvlLbl val="0"/>
      </c:catAx>
      <c:valAx>
        <c:axId val="5877546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7746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5D9-4BAB-9041-4392F2E122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28.999999999999996</c:v>
                </c:pt>
                <c:pt idx="2">
                  <c:v>56.999999999999993</c:v>
                </c:pt>
                <c:pt idx="3">
                  <c:v>44</c:v>
                </c:pt>
                <c:pt idx="4">
                  <c:v>49</c:v>
                </c:pt>
                <c:pt idx="5">
                  <c:v>42</c:v>
                </c:pt>
                <c:pt idx="6">
                  <c:v>63</c:v>
                </c:pt>
                <c:pt idx="7">
                  <c:v>31</c:v>
                </c:pt>
                <c:pt idx="8">
                  <c:v>55.000000000000007</c:v>
                </c:pt>
                <c:pt idx="9">
                  <c:v>59</c:v>
                </c:pt>
                <c:pt idx="10">
                  <c:v>66</c:v>
                </c:pt>
                <c:pt idx="11">
                  <c:v>63</c:v>
                </c:pt>
                <c:pt idx="12">
                  <c:v>54</c:v>
                </c:pt>
                <c:pt idx="13">
                  <c:v>53</c:v>
                </c:pt>
                <c:pt idx="14">
                  <c:v>60</c:v>
                </c:pt>
                <c:pt idx="15">
                  <c:v>63</c:v>
                </c:pt>
                <c:pt idx="16">
                  <c:v>16</c:v>
                </c:pt>
                <c:pt idx="17">
                  <c:v>50</c:v>
                </c:pt>
                <c:pt idx="18">
                  <c:v>43</c:v>
                </c:pt>
                <c:pt idx="19">
                  <c:v>46</c:v>
                </c:pt>
                <c:pt idx="20">
                  <c:v>35</c:v>
                </c:pt>
                <c:pt idx="21">
                  <c:v>60</c:v>
                </c:pt>
                <c:pt idx="22">
                  <c:v>24</c:v>
                </c:pt>
                <c:pt idx="23">
                  <c:v>54</c:v>
                </c:pt>
                <c:pt idx="24">
                  <c:v>51</c:v>
                </c:pt>
                <c:pt idx="25">
                  <c:v>56.999999999999993</c:v>
                </c:pt>
                <c:pt idx="26">
                  <c:v>61</c:v>
                </c:pt>
                <c:pt idx="27">
                  <c:v>46</c:v>
                </c:pt>
                <c:pt idx="28">
                  <c:v>47</c:v>
                </c:pt>
                <c:pt idx="29">
                  <c:v>56.999999999999993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28.999999999999996</c:v>
                </c:pt>
                <c:pt idx="2">
                  <c:v>56.999999999999993</c:v>
                </c:pt>
                <c:pt idx="3">
                  <c:v>44</c:v>
                </c:pt>
                <c:pt idx="4">
                  <c:v>49</c:v>
                </c:pt>
                <c:pt idx="5">
                  <c:v>42</c:v>
                </c:pt>
                <c:pt idx="6">
                  <c:v>63</c:v>
                </c:pt>
                <c:pt idx="7">
                  <c:v>31</c:v>
                </c:pt>
                <c:pt idx="8">
                  <c:v>55.000000000000007</c:v>
                </c:pt>
                <c:pt idx="9">
                  <c:v>59</c:v>
                </c:pt>
                <c:pt idx="10">
                  <c:v>66</c:v>
                </c:pt>
                <c:pt idx="11">
                  <c:v>63</c:v>
                </c:pt>
                <c:pt idx="12">
                  <c:v>54</c:v>
                </c:pt>
                <c:pt idx="13">
                  <c:v>53</c:v>
                </c:pt>
                <c:pt idx="14">
                  <c:v>60</c:v>
                </c:pt>
                <c:pt idx="15">
                  <c:v>63</c:v>
                </c:pt>
                <c:pt idx="16">
                  <c:v>16</c:v>
                </c:pt>
                <c:pt idx="17">
                  <c:v>50</c:v>
                </c:pt>
                <c:pt idx="18">
                  <c:v>43</c:v>
                </c:pt>
                <c:pt idx="19">
                  <c:v>46</c:v>
                </c:pt>
                <c:pt idx="20">
                  <c:v>35</c:v>
                </c:pt>
                <c:pt idx="21">
                  <c:v>60</c:v>
                </c:pt>
                <c:pt idx="22">
                  <c:v>24</c:v>
                </c:pt>
                <c:pt idx="23">
                  <c:v>54</c:v>
                </c:pt>
                <c:pt idx="24">
                  <c:v>51</c:v>
                </c:pt>
                <c:pt idx="25">
                  <c:v>56.999999999999993</c:v>
                </c:pt>
                <c:pt idx="26">
                  <c:v>61</c:v>
                </c:pt>
                <c:pt idx="27">
                  <c:v>46</c:v>
                </c:pt>
                <c:pt idx="28">
                  <c:v>47</c:v>
                </c:pt>
                <c:pt idx="29">
                  <c:v>56.999999999999993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7755840"/>
        <c:axId val="587756232"/>
      </c:scatterChart>
      <c:valAx>
        <c:axId val="5877558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7756232"/>
        <c:crosses val="max"/>
        <c:crossBetween val="midCat"/>
      </c:valAx>
      <c:valAx>
        <c:axId val="5877562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77558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DA-4DE3-A628-09D7BE103622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3DA-4DE3-A628-09D7BE103622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3DA-4DE3-A628-09D7BE103622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3DA-4DE3-A628-09D7BE1036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47</c:v>
                </c:pt>
                <c:pt idx="1">
                  <c:v>24</c:v>
                </c:pt>
                <c:pt idx="2">
                  <c:v>37</c:v>
                </c:pt>
                <c:pt idx="3">
                  <c:v>38</c:v>
                </c:pt>
                <c:pt idx="4">
                  <c:v>46</c:v>
                </c:pt>
                <c:pt idx="5">
                  <c:v>24</c:v>
                </c:pt>
                <c:pt idx="6">
                  <c:v>44</c:v>
                </c:pt>
                <c:pt idx="7">
                  <c:v>36</c:v>
                </c:pt>
                <c:pt idx="8">
                  <c:v>37</c:v>
                </c:pt>
                <c:pt idx="9">
                  <c:v>30</c:v>
                </c:pt>
                <c:pt idx="10">
                  <c:v>54</c:v>
                </c:pt>
                <c:pt idx="11">
                  <c:v>52</c:v>
                </c:pt>
                <c:pt idx="12">
                  <c:v>38</c:v>
                </c:pt>
                <c:pt idx="13">
                  <c:v>28.000000000000004</c:v>
                </c:pt>
                <c:pt idx="14">
                  <c:v>47</c:v>
                </c:pt>
                <c:pt idx="15">
                  <c:v>28.999999999999996</c:v>
                </c:pt>
                <c:pt idx="16">
                  <c:v>8</c:v>
                </c:pt>
                <c:pt idx="17">
                  <c:v>33</c:v>
                </c:pt>
                <c:pt idx="18">
                  <c:v>30</c:v>
                </c:pt>
                <c:pt idx="19">
                  <c:v>44</c:v>
                </c:pt>
                <c:pt idx="20">
                  <c:v>15</c:v>
                </c:pt>
                <c:pt idx="21">
                  <c:v>36</c:v>
                </c:pt>
                <c:pt idx="22">
                  <c:v>21</c:v>
                </c:pt>
                <c:pt idx="23">
                  <c:v>35</c:v>
                </c:pt>
                <c:pt idx="24">
                  <c:v>28.000000000000004</c:v>
                </c:pt>
                <c:pt idx="25">
                  <c:v>38</c:v>
                </c:pt>
                <c:pt idx="26">
                  <c:v>47</c:v>
                </c:pt>
                <c:pt idx="27">
                  <c:v>27</c:v>
                </c:pt>
                <c:pt idx="28">
                  <c:v>33</c:v>
                </c:pt>
                <c:pt idx="29">
                  <c:v>39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47</c:v>
                </c:pt>
                <c:pt idx="1">
                  <c:v>24</c:v>
                </c:pt>
                <c:pt idx="2">
                  <c:v>37</c:v>
                </c:pt>
                <c:pt idx="3">
                  <c:v>38</c:v>
                </c:pt>
                <c:pt idx="4">
                  <c:v>46</c:v>
                </c:pt>
                <c:pt idx="5">
                  <c:v>24</c:v>
                </c:pt>
                <c:pt idx="6">
                  <c:v>44</c:v>
                </c:pt>
                <c:pt idx="7">
                  <c:v>36</c:v>
                </c:pt>
                <c:pt idx="8">
                  <c:v>37</c:v>
                </c:pt>
                <c:pt idx="9">
                  <c:v>30</c:v>
                </c:pt>
                <c:pt idx="10">
                  <c:v>54</c:v>
                </c:pt>
                <c:pt idx="11">
                  <c:v>52</c:v>
                </c:pt>
                <c:pt idx="12">
                  <c:v>38</c:v>
                </c:pt>
                <c:pt idx="13">
                  <c:v>28.000000000000004</c:v>
                </c:pt>
                <c:pt idx="14">
                  <c:v>47</c:v>
                </c:pt>
                <c:pt idx="15">
                  <c:v>28.999999999999996</c:v>
                </c:pt>
                <c:pt idx="16">
                  <c:v>8</c:v>
                </c:pt>
                <c:pt idx="17">
                  <c:v>33</c:v>
                </c:pt>
                <c:pt idx="18">
                  <c:v>30</c:v>
                </c:pt>
                <c:pt idx="19">
                  <c:v>44</c:v>
                </c:pt>
                <c:pt idx="20">
                  <c:v>15</c:v>
                </c:pt>
                <c:pt idx="21">
                  <c:v>36</c:v>
                </c:pt>
                <c:pt idx="22">
                  <c:v>21</c:v>
                </c:pt>
                <c:pt idx="23">
                  <c:v>35</c:v>
                </c:pt>
                <c:pt idx="24">
                  <c:v>28.000000000000004</c:v>
                </c:pt>
                <c:pt idx="25">
                  <c:v>38</c:v>
                </c:pt>
                <c:pt idx="26">
                  <c:v>47</c:v>
                </c:pt>
                <c:pt idx="27">
                  <c:v>27</c:v>
                </c:pt>
                <c:pt idx="28">
                  <c:v>33</c:v>
                </c:pt>
                <c:pt idx="29">
                  <c:v>39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7758976"/>
        <c:axId val="587758584"/>
      </c:scatterChart>
      <c:valAx>
        <c:axId val="58775897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87758584"/>
        <c:crosses val="max"/>
        <c:crossBetween val="midCat"/>
      </c:valAx>
      <c:valAx>
        <c:axId val="5877585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77589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7A7-4581-8CA5-90ECDAD99C7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26</c:v>
                </c:pt>
                <c:pt idx="2">
                  <c:v>47</c:v>
                </c:pt>
                <c:pt idx="3">
                  <c:v>42</c:v>
                </c:pt>
                <c:pt idx="4">
                  <c:v>56.000000000000007</c:v>
                </c:pt>
                <c:pt idx="5">
                  <c:v>27</c:v>
                </c:pt>
                <c:pt idx="6">
                  <c:v>48</c:v>
                </c:pt>
                <c:pt idx="7">
                  <c:v>37</c:v>
                </c:pt>
                <c:pt idx="8">
                  <c:v>47</c:v>
                </c:pt>
                <c:pt idx="9">
                  <c:v>48</c:v>
                </c:pt>
                <c:pt idx="10">
                  <c:v>55.000000000000007</c:v>
                </c:pt>
                <c:pt idx="11">
                  <c:v>55.000000000000007</c:v>
                </c:pt>
                <c:pt idx="12">
                  <c:v>40</c:v>
                </c:pt>
                <c:pt idx="13">
                  <c:v>42</c:v>
                </c:pt>
                <c:pt idx="14">
                  <c:v>57.999999999999993</c:v>
                </c:pt>
                <c:pt idx="15">
                  <c:v>44</c:v>
                </c:pt>
                <c:pt idx="16">
                  <c:v>20</c:v>
                </c:pt>
                <c:pt idx="17">
                  <c:v>43</c:v>
                </c:pt>
                <c:pt idx="18">
                  <c:v>43</c:v>
                </c:pt>
                <c:pt idx="19">
                  <c:v>52</c:v>
                </c:pt>
                <c:pt idx="20">
                  <c:v>28.999999999999996</c:v>
                </c:pt>
                <c:pt idx="21">
                  <c:v>43</c:v>
                </c:pt>
                <c:pt idx="22">
                  <c:v>36</c:v>
                </c:pt>
                <c:pt idx="23">
                  <c:v>49</c:v>
                </c:pt>
                <c:pt idx="24">
                  <c:v>41</c:v>
                </c:pt>
                <c:pt idx="25">
                  <c:v>50</c:v>
                </c:pt>
                <c:pt idx="26">
                  <c:v>54</c:v>
                </c:pt>
                <c:pt idx="27">
                  <c:v>39</c:v>
                </c:pt>
                <c:pt idx="28">
                  <c:v>41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26</c:v>
                </c:pt>
                <c:pt idx="2">
                  <c:v>47</c:v>
                </c:pt>
                <c:pt idx="3">
                  <c:v>42</c:v>
                </c:pt>
                <c:pt idx="4">
                  <c:v>56.000000000000007</c:v>
                </c:pt>
                <c:pt idx="5">
                  <c:v>27</c:v>
                </c:pt>
                <c:pt idx="6">
                  <c:v>48</c:v>
                </c:pt>
                <c:pt idx="7">
                  <c:v>37</c:v>
                </c:pt>
                <c:pt idx="8">
                  <c:v>47</c:v>
                </c:pt>
                <c:pt idx="9">
                  <c:v>48</c:v>
                </c:pt>
                <c:pt idx="10">
                  <c:v>55.000000000000007</c:v>
                </c:pt>
                <c:pt idx="11">
                  <c:v>55.000000000000007</c:v>
                </c:pt>
                <c:pt idx="12">
                  <c:v>40</c:v>
                </c:pt>
                <c:pt idx="13">
                  <c:v>42</c:v>
                </c:pt>
                <c:pt idx="14">
                  <c:v>57.999999999999993</c:v>
                </c:pt>
                <c:pt idx="15">
                  <c:v>44</c:v>
                </c:pt>
                <c:pt idx="16">
                  <c:v>20</c:v>
                </c:pt>
                <c:pt idx="17">
                  <c:v>43</c:v>
                </c:pt>
                <c:pt idx="18">
                  <c:v>43</c:v>
                </c:pt>
                <c:pt idx="19">
                  <c:v>52</c:v>
                </c:pt>
                <c:pt idx="20">
                  <c:v>28.999999999999996</c:v>
                </c:pt>
                <c:pt idx="21">
                  <c:v>43</c:v>
                </c:pt>
                <c:pt idx="22">
                  <c:v>36</c:v>
                </c:pt>
                <c:pt idx="23">
                  <c:v>49</c:v>
                </c:pt>
                <c:pt idx="24">
                  <c:v>41</c:v>
                </c:pt>
                <c:pt idx="25">
                  <c:v>50</c:v>
                </c:pt>
                <c:pt idx="26">
                  <c:v>54</c:v>
                </c:pt>
                <c:pt idx="27">
                  <c:v>39</c:v>
                </c:pt>
                <c:pt idx="28">
                  <c:v>41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7757800"/>
        <c:axId val="556322720"/>
      </c:scatterChart>
      <c:valAx>
        <c:axId val="5877578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6322720"/>
        <c:crosses val="max"/>
        <c:crossBetween val="midCat"/>
      </c:valAx>
      <c:valAx>
        <c:axId val="5563227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77578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E2-4AF3-94DD-ADB8617E29C9}"/>
                </c:ext>
              </c:extLst>
            </c:dLbl>
            <c:dLbl>
              <c:idx val="7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EE2-4AF3-94DD-ADB8617E29C9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EE2-4AF3-94DD-ADB8617E29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35</c:v>
                </c:pt>
                <c:pt idx="2">
                  <c:v>74</c:v>
                </c:pt>
                <c:pt idx="3">
                  <c:v>85</c:v>
                </c:pt>
                <c:pt idx="4">
                  <c:v>86</c:v>
                </c:pt>
                <c:pt idx="5">
                  <c:v>59</c:v>
                </c:pt>
                <c:pt idx="6">
                  <c:v>81</c:v>
                </c:pt>
                <c:pt idx="7">
                  <c:v>71</c:v>
                </c:pt>
                <c:pt idx="8">
                  <c:v>75</c:v>
                </c:pt>
                <c:pt idx="9">
                  <c:v>76</c:v>
                </c:pt>
                <c:pt idx="10">
                  <c:v>86</c:v>
                </c:pt>
                <c:pt idx="11">
                  <c:v>83</c:v>
                </c:pt>
                <c:pt idx="12">
                  <c:v>62</c:v>
                </c:pt>
                <c:pt idx="13">
                  <c:v>70</c:v>
                </c:pt>
                <c:pt idx="14">
                  <c:v>82</c:v>
                </c:pt>
                <c:pt idx="15">
                  <c:v>60</c:v>
                </c:pt>
                <c:pt idx="16">
                  <c:v>25</c:v>
                </c:pt>
                <c:pt idx="17">
                  <c:v>71</c:v>
                </c:pt>
                <c:pt idx="18">
                  <c:v>80</c:v>
                </c:pt>
                <c:pt idx="19">
                  <c:v>82</c:v>
                </c:pt>
                <c:pt idx="20">
                  <c:v>56.999999999999993</c:v>
                </c:pt>
                <c:pt idx="21">
                  <c:v>74</c:v>
                </c:pt>
                <c:pt idx="22">
                  <c:v>61</c:v>
                </c:pt>
                <c:pt idx="23">
                  <c:v>71</c:v>
                </c:pt>
                <c:pt idx="24">
                  <c:v>73</c:v>
                </c:pt>
                <c:pt idx="25">
                  <c:v>78</c:v>
                </c:pt>
                <c:pt idx="26">
                  <c:v>79</c:v>
                </c:pt>
                <c:pt idx="27">
                  <c:v>60</c:v>
                </c:pt>
                <c:pt idx="28">
                  <c:v>77</c:v>
                </c:pt>
                <c:pt idx="29">
                  <c:v>76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63</c:v>
                </c:pt>
                <c:pt idx="1">
                  <c:v>35</c:v>
                </c:pt>
                <c:pt idx="2">
                  <c:v>74</c:v>
                </c:pt>
                <c:pt idx="3">
                  <c:v>85</c:v>
                </c:pt>
                <c:pt idx="4">
                  <c:v>86</c:v>
                </c:pt>
                <c:pt idx="5">
                  <c:v>59</c:v>
                </c:pt>
                <c:pt idx="6">
                  <c:v>81</c:v>
                </c:pt>
                <c:pt idx="7">
                  <c:v>71</c:v>
                </c:pt>
                <c:pt idx="8">
                  <c:v>75</c:v>
                </c:pt>
                <c:pt idx="9">
                  <c:v>76</c:v>
                </c:pt>
                <c:pt idx="10">
                  <c:v>86</c:v>
                </c:pt>
                <c:pt idx="11">
                  <c:v>83</c:v>
                </c:pt>
                <c:pt idx="12">
                  <c:v>62</c:v>
                </c:pt>
                <c:pt idx="13">
                  <c:v>70</c:v>
                </c:pt>
                <c:pt idx="14">
                  <c:v>82</c:v>
                </c:pt>
                <c:pt idx="15">
                  <c:v>60</c:v>
                </c:pt>
                <c:pt idx="16">
                  <c:v>25</c:v>
                </c:pt>
                <c:pt idx="17">
                  <c:v>71</c:v>
                </c:pt>
                <c:pt idx="18">
                  <c:v>80</c:v>
                </c:pt>
                <c:pt idx="19">
                  <c:v>82</c:v>
                </c:pt>
                <c:pt idx="20">
                  <c:v>56.999999999999993</c:v>
                </c:pt>
                <c:pt idx="21">
                  <c:v>74</c:v>
                </c:pt>
                <c:pt idx="22">
                  <c:v>61</c:v>
                </c:pt>
                <c:pt idx="23">
                  <c:v>71</c:v>
                </c:pt>
                <c:pt idx="24">
                  <c:v>73</c:v>
                </c:pt>
                <c:pt idx="25">
                  <c:v>78</c:v>
                </c:pt>
                <c:pt idx="26">
                  <c:v>79</c:v>
                </c:pt>
                <c:pt idx="27">
                  <c:v>60</c:v>
                </c:pt>
                <c:pt idx="28">
                  <c:v>77</c:v>
                </c:pt>
                <c:pt idx="29">
                  <c:v>76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6323504"/>
        <c:axId val="556323896"/>
      </c:scatterChart>
      <c:valAx>
        <c:axId val="5563235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6323896"/>
        <c:crosses val="max"/>
        <c:crossBetween val="midCat"/>
      </c:valAx>
      <c:valAx>
        <c:axId val="5563238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63235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284</c:v>
                </c:pt>
                <c:pt idx="1">
                  <c:v>266</c:v>
                </c:pt>
                <c:pt idx="2">
                  <c:v>244</c:v>
                </c:pt>
                <c:pt idx="3">
                  <c:v>206</c:v>
                </c:pt>
                <c:pt idx="4">
                  <c:v>197</c:v>
                </c:pt>
                <c:pt idx="5">
                  <c:v>185</c:v>
                </c:pt>
                <c:pt idx="6">
                  <c:v>153</c:v>
                </c:pt>
                <c:pt idx="7">
                  <c:v>151</c:v>
                </c:pt>
                <c:pt idx="8">
                  <c:v>149</c:v>
                </c:pt>
                <c:pt idx="9">
                  <c:v>145</c:v>
                </c:pt>
                <c:pt idx="10">
                  <c:v>122</c:v>
                </c:pt>
                <c:pt idx="11">
                  <c:v>121</c:v>
                </c:pt>
                <c:pt idx="12">
                  <c:v>113</c:v>
                </c:pt>
                <c:pt idx="13">
                  <c:v>103</c:v>
                </c:pt>
                <c:pt idx="14">
                  <c:v>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0341280"/>
        <c:axId val="550346376"/>
      </c:barChart>
      <c:catAx>
        <c:axId val="550341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0346376"/>
        <c:crosses val="autoZero"/>
        <c:auto val="1"/>
        <c:lblAlgn val="ctr"/>
        <c:lblOffset val="100"/>
        <c:noMultiLvlLbl val="0"/>
      </c:catAx>
      <c:valAx>
        <c:axId val="55034637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0341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Indykpol</c:v>
                </c:pt>
                <c:pt idx="13">
                  <c:v>Drobimex</c:v>
                </c:pt>
                <c:pt idx="14">
                  <c:v>Nasze Smaki</c:v>
                </c:pt>
                <c:pt idx="15">
                  <c:v>Dulano</c:v>
                </c:pt>
                <c:pt idx="16">
                  <c:v>Mazury Ełk</c:v>
                </c:pt>
                <c:pt idx="17">
                  <c:v>Baroni</c:v>
                </c:pt>
                <c:pt idx="18">
                  <c:v>Deluxe</c:v>
                </c:pt>
                <c:pt idx="19">
                  <c:v>Drosed</c:v>
                </c:pt>
                <c:pt idx="20">
                  <c:v>Konspol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Arkusz1!$E$2:$E$25</c:f>
              <c:numCache>
                <c:formatCode>0%</c:formatCode>
                <c:ptCount val="24"/>
                <c:pt idx="0">
                  <c:v>0.02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0.04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  <c:pt idx="10">
                  <c:v>0.01</c:v>
                </c:pt>
                <c:pt idx="11">
                  <c:v>0.02</c:v>
                </c:pt>
                <c:pt idx="12">
                  <c:v>0.02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0.03</c:v>
                </c:pt>
                <c:pt idx="20">
                  <c:v>0.03</c:v>
                </c:pt>
                <c:pt idx="21">
                  <c:v>0.01</c:v>
                </c:pt>
                <c:pt idx="22">
                  <c:v>0.01</c:v>
                </c:pt>
                <c:pt idx="23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5288"/>
        <c:axId val="371791168"/>
      </c:barChart>
      <c:catAx>
        <c:axId val="371785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91168"/>
        <c:crosses val="autoZero"/>
        <c:auto val="1"/>
        <c:lblAlgn val="ctr"/>
        <c:lblOffset val="100"/>
        <c:noMultiLvlLbl val="0"/>
      </c:catAx>
      <c:valAx>
        <c:axId val="3717911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785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0344808"/>
        <c:axId val="550341672"/>
      </c:barChart>
      <c:catAx>
        <c:axId val="5503448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0341672"/>
        <c:crosses val="autoZero"/>
        <c:auto val="1"/>
        <c:lblAlgn val="ctr"/>
        <c:lblOffset val="100"/>
        <c:noMultiLvlLbl val="0"/>
      </c:catAx>
      <c:valAx>
        <c:axId val="5503416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0344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190-4D9E-A444-EE0C33E6213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27</c:v>
                </c:pt>
                <c:pt idx="2">
                  <c:v>27</c:v>
                </c:pt>
                <c:pt idx="3">
                  <c:v>20</c:v>
                </c:pt>
                <c:pt idx="4">
                  <c:v>50</c:v>
                </c:pt>
                <c:pt idx="5">
                  <c:v>27</c:v>
                </c:pt>
                <c:pt idx="6">
                  <c:v>33</c:v>
                </c:pt>
                <c:pt idx="7">
                  <c:v>33</c:v>
                </c:pt>
                <c:pt idx="8">
                  <c:v>40</c:v>
                </c:pt>
                <c:pt idx="9">
                  <c:v>33</c:v>
                </c:pt>
                <c:pt idx="10">
                  <c:v>53</c:v>
                </c:pt>
                <c:pt idx="11">
                  <c:v>40</c:v>
                </c:pt>
                <c:pt idx="12">
                  <c:v>33</c:v>
                </c:pt>
                <c:pt idx="13">
                  <c:v>27</c:v>
                </c:pt>
                <c:pt idx="14">
                  <c:v>43</c:v>
                </c:pt>
                <c:pt idx="15">
                  <c:v>31</c:v>
                </c:pt>
                <c:pt idx="16">
                  <c:v>7.0000000000000009</c:v>
                </c:pt>
                <c:pt idx="17">
                  <c:v>45</c:v>
                </c:pt>
                <c:pt idx="18">
                  <c:v>17</c:v>
                </c:pt>
                <c:pt idx="19">
                  <c:v>38</c:v>
                </c:pt>
                <c:pt idx="20">
                  <c:v>17</c:v>
                </c:pt>
                <c:pt idx="21">
                  <c:v>55.000000000000007</c:v>
                </c:pt>
                <c:pt idx="22">
                  <c:v>17</c:v>
                </c:pt>
                <c:pt idx="23">
                  <c:v>48</c:v>
                </c:pt>
                <c:pt idx="24">
                  <c:v>31</c:v>
                </c:pt>
                <c:pt idx="25">
                  <c:v>34</c:v>
                </c:pt>
                <c:pt idx="26">
                  <c:v>55.000000000000007</c:v>
                </c:pt>
                <c:pt idx="27">
                  <c:v>17</c:v>
                </c:pt>
                <c:pt idx="28">
                  <c:v>28.000000000000004</c:v>
                </c:pt>
                <c:pt idx="29">
                  <c:v>52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27</c:v>
                </c:pt>
                <c:pt idx="2">
                  <c:v>27</c:v>
                </c:pt>
                <c:pt idx="3">
                  <c:v>20</c:v>
                </c:pt>
                <c:pt idx="4">
                  <c:v>50</c:v>
                </c:pt>
                <c:pt idx="5">
                  <c:v>27</c:v>
                </c:pt>
                <c:pt idx="6">
                  <c:v>33</c:v>
                </c:pt>
                <c:pt idx="7">
                  <c:v>33</c:v>
                </c:pt>
                <c:pt idx="8">
                  <c:v>40</c:v>
                </c:pt>
                <c:pt idx="9">
                  <c:v>33</c:v>
                </c:pt>
                <c:pt idx="10">
                  <c:v>53</c:v>
                </c:pt>
                <c:pt idx="11">
                  <c:v>40</c:v>
                </c:pt>
                <c:pt idx="12">
                  <c:v>33</c:v>
                </c:pt>
                <c:pt idx="13">
                  <c:v>27</c:v>
                </c:pt>
                <c:pt idx="14">
                  <c:v>43</c:v>
                </c:pt>
                <c:pt idx="15">
                  <c:v>31</c:v>
                </c:pt>
                <c:pt idx="16">
                  <c:v>7.0000000000000009</c:v>
                </c:pt>
                <c:pt idx="17">
                  <c:v>45</c:v>
                </c:pt>
                <c:pt idx="18">
                  <c:v>17</c:v>
                </c:pt>
                <c:pt idx="19">
                  <c:v>38</c:v>
                </c:pt>
                <c:pt idx="20">
                  <c:v>17</c:v>
                </c:pt>
                <c:pt idx="21">
                  <c:v>55.000000000000007</c:v>
                </c:pt>
                <c:pt idx="22">
                  <c:v>17</c:v>
                </c:pt>
                <c:pt idx="23">
                  <c:v>48</c:v>
                </c:pt>
                <c:pt idx="24">
                  <c:v>31</c:v>
                </c:pt>
                <c:pt idx="25">
                  <c:v>34</c:v>
                </c:pt>
                <c:pt idx="26">
                  <c:v>55.000000000000007</c:v>
                </c:pt>
                <c:pt idx="27">
                  <c:v>17</c:v>
                </c:pt>
                <c:pt idx="28">
                  <c:v>28.000000000000004</c:v>
                </c:pt>
                <c:pt idx="29">
                  <c:v>52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45984"/>
        <c:axId val="550342064"/>
      </c:scatterChart>
      <c:valAx>
        <c:axId val="5503459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0342064"/>
        <c:crosses val="max"/>
        <c:crossBetween val="midCat"/>
      </c:valAx>
      <c:valAx>
        <c:axId val="5503420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459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14.000000000000002</c:v>
                </c:pt>
                <c:pt idx="2">
                  <c:v>36</c:v>
                </c:pt>
                <c:pt idx="3">
                  <c:v>36</c:v>
                </c:pt>
                <c:pt idx="4">
                  <c:v>36</c:v>
                </c:pt>
                <c:pt idx="5">
                  <c:v>28.999999999999996</c:v>
                </c:pt>
                <c:pt idx="6">
                  <c:v>43</c:v>
                </c:pt>
                <c:pt idx="7">
                  <c:v>21</c:v>
                </c:pt>
                <c:pt idx="8">
                  <c:v>64</c:v>
                </c:pt>
                <c:pt idx="9">
                  <c:v>28.999999999999996</c:v>
                </c:pt>
                <c:pt idx="10">
                  <c:v>64</c:v>
                </c:pt>
                <c:pt idx="11">
                  <c:v>36</c:v>
                </c:pt>
                <c:pt idx="12">
                  <c:v>28.999999999999996</c:v>
                </c:pt>
                <c:pt idx="13">
                  <c:v>21</c:v>
                </c:pt>
                <c:pt idx="14">
                  <c:v>43</c:v>
                </c:pt>
                <c:pt idx="15">
                  <c:v>17</c:v>
                </c:pt>
                <c:pt idx="16">
                  <c:v>22</c:v>
                </c:pt>
                <c:pt idx="17">
                  <c:v>28.000000000000004</c:v>
                </c:pt>
                <c:pt idx="18">
                  <c:v>39</c:v>
                </c:pt>
                <c:pt idx="19">
                  <c:v>22</c:v>
                </c:pt>
                <c:pt idx="20">
                  <c:v>39</c:v>
                </c:pt>
                <c:pt idx="21">
                  <c:v>50</c:v>
                </c:pt>
                <c:pt idx="22">
                  <c:v>22</c:v>
                </c:pt>
                <c:pt idx="23">
                  <c:v>50</c:v>
                </c:pt>
                <c:pt idx="24">
                  <c:v>22</c:v>
                </c:pt>
                <c:pt idx="25">
                  <c:v>39</c:v>
                </c:pt>
                <c:pt idx="26">
                  <c:v>44</c:v>
                </c:pt>
                <c:pt idx="27">
                  <c:v>33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28.999999999999996</c:v>
                </c:pt>
                <c:pt idx="1">
                  <c:v>14.000000000000002</c:v>
                </c:pt>
                <c:pt idx="2">
                  <c:v>36</c:v>
                </c:pt>
                <c:pt idx="3">
                  <c:v>36</c:v>
                </c:pt>
                <c:pt idx="4">
                  <c:v>36</c:v>
                </c:pt>
                <c:pt idx="5">
                  <c:v>28.999999999999996</c:v>
                </c:pt>
                <c:pt idx="6">
                  <c:v>43</c:v>
                </c:pt>
                <c:pt idx="7">
                  <c:v>21</c:v>
                </c:pt>
                <c:pt idx="8">
                  <c:v>64</c:v>
                </c:pt>
                <c:pt idx="9">
                  <c:v>28.999999999999996</c:v>
                </c:pt>
                <c:pt idx="10">
                  <c:v>64</c:v>
                </c:pt>
                <c:pt idx="11">
                  <c:v>36</c:v>
                </c:pt>
                <c:pt idx="12">
                  <c:v>28.999999999999996</c:v>
                </c:pt>
                <c:pt idx="13">
                  <c:v>21</c:v>
                </c:pt>
                <c:pt idx="14">
                  <c:v>43</c:v>
                </c:pt>
                <c:pt idx="15">
                  <c:v>17</c:v>
                </c:pt>
                <c:pt idx="16">
                  <c:v>22</c:v>
                </c:pt>
                <c:pt idx="17">
                  <c:v>28.000000000000004</c:v>
                </c:pt>
                <c:pt idx="18">
                  <c:v>39</c:v>
                </c:pt>
                <c:pt idx="19">
                  <c:v>22</c:v>
                </c:pt>
                <c:pt idx="20">
                  <c:v>39</c:v>
                </c:pt>
                <c:pt idx="21">
                  <c:v>50</c:v>
                </c:pt>
                <c:pt idx="22">
                  <c:v>22</c:v>
                </c:pt>
                <c:pt idx="23">
                  <c:v>50</c:v>
                </c:pt>
                <c:pt idx="24">
                  <c:v>22</c:v>
                </c:pt>
                <c:pt idx="25">
                  <c:v>39</c:v>
                </c:pt>
                <c:pt idx="26">
                  <c:v>44</c:v>
                </c:pt>
                <c:pt idx="27">
                  <c:v>33</c:v>
                </c:pt>
                <c:pt idx="28">
                  <c:v>33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49904"/>
        <c:axId val="550349120"/>
      </c:scatterChart>
      <c:valAx>
        <c:axId val="55034990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0349120"/>
        <c:crosses val="max"/>
        <c:crossBetween val="midCat"/>
      </c:valAx>
      <c:valAx>
        <c:axId val="5503491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499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1CD-465E-978C-EE675E3094C9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1CD-465E-978C-EE675E3094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5</c:v>
                </c:pt>
                <c:pt idx="2">
                  <c:v>10</c:v>
                </c:pt>
                <c:pt idx="3">
                  <c:v>38</c:v>
                </c:pt>
                <c:pt idx="4">
                  <c:v>24</c:v>
                </c:pt>
                <c:pt idx="5">
                  <c:v>14.000000000000002</c:v>
                </c:pt>
                <c:pt idx="6">
                  <c:v>14.000000000000002</c:v>
                </c:pt>
                <c:pt idx="7">
                  <c:v>19</c:v>
                </c:pt>
                <c:pt idx="8">
                  <c:v>19</c:v>
                </c:pt>
                <c:pt idx="9">
                  <c:v>28.999999999999996</c:v>
                </c:pt>
                <c:pt idx="10">
                  <c:v>33</c:v>
                </c:pt>
                <c:pt idx="11">
                  <c:v>38</c:v>
                </c:pt>
                <c:pt idx="12">
                  <c:v>19</c:v>
                </c:pt>
                <c:pt idx="13">
                  <c:v>19</c:v>
                </c:pt>
                <c:pt idx="14">
                  <c:v>33</c:v>
                </c:pt>
                <c:pt idx="15">
                  <c:v>11</c:v>
                </c:pt>
                <c:pt idx="16">
                  <c:v>7.0000000000000009</c:v>
                </c:pt>
                <c:pt idx="17">
                  <c:v>22</c:v>
                </c:pt>
                <c:pt idx="18">
                  <c:v>11</c:v>
                </c:pt>
                <c:pt idx="19">
                  <c:v>19</c:v>
                </c:pt>
                <c:pt idx="20">
                  <c:v>15</c:v>
                </c:pt>
                <c:pt idx="21">
                  <c:v>15</c:v>
                </c:pt>
                <c:pt idx="22">
                  <c:v>15</c:v>
                </c:pt>
                <c:pt idx="23">
                  <c:v>22</c:v>
                </c:pt>
                <c:pt idx="24">
                  <c:v>11</c:v>
                </c:pt>
                <c:pt idx="25">
                  <c:v>22</c:v>
                </c:pt>
                <c:pt idx="26">
                  <c:v>33</c:v>
                </c:pt>
                <c:pt idx="27">
                  <c:v>22</c:v>
                </c:pt>
                <c:pt idx="28">
                  <c:v>15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43</c:v>
                </c:pt>
                <c:pt idx="1">
                  <c:v>5</c:v>
                </c:pt>
                <c:pt idx="2">
                  <c:v>10</c:v>
                </c:pt>
                <c:pt idx="3">
                  <c:v>38</c:v>
                </c:pt>
                <c:pt idx="4">
                  <c:v>24</c:v>
                </c:pt>
                <c:pt idx="5">
                  <c:v>14.000000000000002</c:v>
                </c:pt>
                <c:pt idx="6">
                  <c:v>14.000000000000002</c:v>
                </c:pt>
                <c:pt idx="7">
                  <c:v>19</c:v>
                </c:pt>
                <c:pt idx="8">
                  <c:v>19</c:v>
                </c:pt>
                <c:pt idx="9">
                  <c:v>28.999999999999996</c:v>
                </c:pt>
                <c:pt idx="10">
                  <c:v>33</c:v>
                </c:pt>
                <c:pt idx="11">
                  <c:v>38</c:v>
                </c:pt>
                <c:pt idx="12">
                  <c:v>19</c:v>
                </c:pt>
                <c:pt idx="13">
                  <c:v>19</c:v>
                </c:pt>
                <c:pt idx="14">
                  <c:v>33</c:v>
                </c:pt>
                <c:pt idx="15">
                  <c:v>11</c:v>
                </c:pt>
                <c:pt idx="16">
                  <c:v>7.0000000000000009</c:v>
                </c:pt>
                <c:pt idx="17">
                  <c:v>22</c:v>
                </c:pt>
                <c:pt idx="18">
                  <c:v>11</c:v>
                </c:pt>
                <c:pt idx="19">
                  <c:v>19</c:v>
                </c:pt>
                <c:pt idx="20">
                  <c:v>15</c:v>
                </c:pt>
                <c:pt idx="21">
                  <c:v>15</c:v>
                </c:pt>
                <c:pt idx="22">
                  <c:v>15</c:v>
                </c:pt>
                <c:pt idx="23">
                  <c:v>22</c:v>
                </c:pt>
                <c:pt idx="24">
                  <c:v>11</c:v>
                </c:pt>
                <c:pt idx="25">
                  <c:v>22</c:v>
                </c:pt>
                <c:pt idx="26">
                  <c:v>33</c:v>
                </c:pt>
                <c:pt idx="27">
                  <c:v>22</c:v>
                </c:pt>
                <c:pt idx="28">
                  <c:v>15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0348336"/>
        <c:axId val="550347944"/>
      </c:scatterChart>
      <c:valAx>
        <c:axId val="5503483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0347944"/>
        <c:crosses val="max"/>
        <c:crossBetween val="midCat"/>
      </c:valAx>
      <c:valAx>
        <c:axId val="5503479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03483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24</c:v>
                </c:pt>
                <c:pt idx="2">
                  <c:v>56.999999999999993</c:v>
                </c:pt>
                <c:pt idx="3">
                  <c:v>33</c:v>
                </c:pt>
                <c:pt idx="4">
                  <c:v>43</c:v>
                </c:pt>
                <c:pt idx="5">
                  <c:v>24</c:v>
                </c:pt>
                <c:pt idx="6">
                  <c:v>52</c:v>
                </c:pt>
                <c:pt idx="7">
                  <c:v>28.999999999999996</c:v>
                </c:pt>
                <c:pt idx="8">
                  <c:v>33</c:v>
                </c:pt>
                <c:pt idx="9">
                  <c:v>33</c:v>
                </c:pt>
                <c:pt idx="10">
                  <c:v>56.999999999999993</c:v>
                </c:pt>
                <c:pt idx="11">
                  <c:v>48</c:v>
                </c:pt>
                <c:pt idx="12">
                  <c:v>43</c:v>
                </c:pt>
                <c:pt idx="13">
                  <c:v>38</c:v>
                </c:pt>
                <c:pt idx="14">
                  <c:v>38</c:v>
                </c:pt>
                <c:pt idx="15">
                  <c:v>47</c:v>
                </c:pt>
                <c:pt idx="16">
                  <c:v>26</c:v>
                </c:pt>
                <c:pt idx="17">
                  <c:v>32</c:v>
                </c:pt>
                <c:pt idx="18">
                  <c:v>53</c:v>
                </c:pt>
                <c:pt idx="19">
                  <c:v>37</c:v>
                </c:pt>
                <c:pt idx="20">
                  <c:v>42</c:v>
                </c:pt>
                <c:pt idx="21">
                  <c:v>37</c:v>
                </c:pt>
                <c:pt idx="22">
                  <c:v>26</c:v>
                </c:pt>
                <c:pt idx="23">
                  <c:v>47</c:v>
                </c:pt>
                <c:pt idx="24">
                  <c:v>47</c:v>
                </c:pt>
                <c:pt idx="25">
                  <c:v>47</c:v>
                </c:pt>
                <c:pt idx="26">
                  <c:v>47</c:v>
                </c:pt>
                <c:pt idx="27">
                  <c:v>37</c:v>
                </c:pt>
                <c:pt idx="28">
                  <c:v>42</c:v>
                </c:pt>
                <c:pt idx="29">
                  <c:v>42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24</c:v>
                </c:pt>
                <c:pt idx="2">
                  <c:v>56.999999999999993</c:v>
                </c:pt>
                <c:pt idx="3">
                  <c:v>33</c:v>
                </c:pt>
                <c:pt idx="4">
                  <c:v>43</c:v>
                </c:pt>
                <c:pt idx="5">
                  <c:v>24</c:v>
                </c:pt>
                <c:pt idx="6">
                  <c:v>52</c:v>
                </c:pt>
                <c:pt idx="7">
                  <c:v>28.999999999999996</c:v>
                </c:pt>
                <c:pt idx="8">
                  <c:v>33</c:v>
                </c:pt>
                <c:pt idx="9">
                  <c:v>33</c:v>
                </c:pt>
                <c:pt idx="10">
                  <c:v>56.999999999999993</c:v>
                </c:pt>
                <c:pt idx="11">
                  <c:v>48</c:v>
                </c:pt>
                <c:pt idx="12">
                  <c:v>43</c:v>
                </c:pt>
                <c:pt idx="13">
                  <c:v>38</c:v>
                </c:pt>
                <c:pt idx="14">
                  <c:v>38</c:v>
                </c:pt>
                <c:pt idx="15">
                  <c:v>47</c:v>
                </c:pt>
                <c:pt idx="16">
                  <c:v>26</c:v>
                </c:pt>
                <c:pt idx="17">
                  <c:v>32</c:v>
                </c:pt>
                <c:pt idx="18">
                  <c:v>53</c:v>
                </c:pt>
                <c:pt idx="19">
                  <c:v>37</c:v>
                </c:pt>
                <c:pt idx="20">
                  <c:v>42</c:v>
                </c:pt>
                <c:pt idx="21">
                  <c:v>37</c:v>
                </c:pt>
                <c:pt idx="22">
                  <c:v>26</c:v>
                </c:pt>
                <c:pt idx="23">
                  <c:v>47</c:v>
                </c:pt>
                <c:pt idx="24">
                  <c:v>47</c:v>
                </c:pt>
                <c:pt idx="25">
                  <c:v>47</c:v>
                </c:pt>
                <c:pt idx="26">
                  <c:v>47</c:v>
                </c:pt>
                <c:pt idx="27">
                  <c:v>37</c:v>
                </c:pt>
                <c:pt idx="28">
                  <c:v>42</c:v>
                </c:pt>
                <c:pt idx="29">
                  <c:v>42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26576"/>
        <c:axId val="571622264"/>
      </c:scatterChart>
      <c:valAx>
        <c:axId val="5716265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22264"/>
        <c:crosses val="max"/>
        <c:crossBetween val="midCat"/>
      </c:valAx>
      <c:valAx>
        <c:axId val="571622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26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284</c:v>
                </c:pt>
                <c:pt idx="1">
                  <c:v>266</c:v>
                </c:pt>
                <c:pt idx="2">
                  <c:v>244</c:v>
                </c:pt>
                <c:pt idx="3">
                  <c:v>206</c:v>
                </c:pt>
                <c:pt idx="4">
                  <c:v>197</c:v>
                </c:pt>
                <c:pt idx="5">
                  <c:v>185</c:v>
                </c:pt>
                <c:pt idx="6">
                  <c:v>153</c:v>
                </c:pt>
                <c:pt idx="7">
                  <c:v>151</c:v>
                </c:pt>
                <c:pt idx="8">
                  <c:v>149</c:v>
                </c:pt>
                <c:pt idx="9">
                  <c:v>145</c:v>
                </c:pt>
                <c:pt idx="10">
                  <c:v>122</c:v>
                </c:pt>
                <c:pt idx="11">
                  <c:v>121</c:v>
                </c:pt>
                <c:pt idx="12">
                  <c:v>113</c:v>
                </c:pt>
                <c:pt idx="13">
                  <c:v>103</c:v>
                </c:pt>
                <c:pt idx="14">
                  <c:v>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35923256"/>
        <c:axId val="435923648"/>
      </c:barChart>
      <c:catAx>
        <c:axId val="4359232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35923648"/>
        <c:crosses val="autoZero"/>
        <c:auto val="1"/>
        <c:lblAlgn val="ctr"/>
        <c:lblOffset val="100"/>
        <c:noMultiLvlLbl val="0"/>
      </c:catAx>
      <c:valAx>
        <c:axId val="43592364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35923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256671224"/>
        <c:axId val="256670832"/>
      </c:barChart>
      <c:catAx>
        <c:axId val="2566712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56670832"/>
        <c:crosses val="autoZero"/>
        <c:auto val="1"/>
        <c:lblAlgn val="ctr"/>
        <c:lblOffset val="100"/>
        <c:noMultiLvlLbl val="0"/>
      </c:catAx>
      <c:valAx>
        <c:axId val="256670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6671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FFA-492A-B4D9-1C34564BB65E}"/>
                </c:ext>
              </c:extLst>
            </c:dLbl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FFA-492A-B4D9-1C34564BB65E}"/>
                </c:ext>
              </c:extLst>
            </c:dLbl>
            <c:dLbl>
              <c:idx val="1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FFA-492A-B4D9-1C34564BB6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43</c:v>
                </c:pt>
                <c:pt idx="2">
                  <c:v>43</c:v>
                </c:pt>
                <c:pt idx="3">
                  <c:v>36</c:v>
                </c:pt>
                <c:pt idx="4">
                  <c:v>64</c:v>
                </c:pt>
                <c:pt idx="5">
                  <c:v>43</c:v>
                </c:pt>
                <c:pt idx="6">
                  <c:v>28.999999999999996</c:v>
                </c:pt>
                <c:pt idx="7">
                  <c:v>43</c:v>
                </c:pt>
                <c:pt idx="8">
                  <c:v>56.999999999999993</c:v>
                </c:pt>
                <c:pt idx="9">
                  <c:v>50</c:v>
                </c:pt>
                <c:pt idx="10">
                  <c:v>86</c:v>
                </c:pt>
                <c:pt idx="11">
                  <c:v>43</c:v>
                </c:pt>
                <c:pt idx="12">
                  <c:v>43</c:v>
                </c:pt>
                <c:pt idx="13">
                  <c:v>43</c:v>
                </c:pt>
                <c:pt idx="14">
                  <c:v>56.999999999999993</c:v>
                </c:pt>
                <c:pt idx="15">
                  <c:v>9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55.000000000000007</c:v>
                </c:pt>
                <c:pt idx="20">
                  <c:v>27</c:v>
                </c:pt>
                <c:pt idx="21">
                  <c:v>27</c:v>
                </c:pt>
                <c:pt idx="22">
                  <c:v>18</c:v>
                </c:pt>
                <c:pt idx="23">
                  <c:v>36</c:v>
                </c:pt>
                <c:pt idx="24">
                  <c:v>18</c:v>
                </c:pt>
                <c:pt idx="25">
                  <c:v>45</c:v>
                </c:pt>
                <c:pt idx="26">
                  <c:v>45</c:v>
                </c:pt>
                <c:pt idx="27">
                  <c:v>27</c:v>
                </c:pt>
                <c:pt idx="28">
                  <c:v>18</c:v>
                </c:pt>
                <c:pt idx="29">
                  <c:v>18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56.999999999999993</c:v>
                </c:pt>
                <c:pt idx="1">
                  <c:v>43</c:v>
                </c:pt>
                <c:pt idx="2">
                  <c:v>43</c:v>
                </c:pt>
                <c:pt idx="3">
                  <c:v>36</c:v>
                </c:pt>
                <c:pt idx="4">
                  <c:v>64</c:v>
                </c:pt>
                <c:pt idx="5">
                  <c:v>43</c:v>
                </c:pt>
                <c:pt idx="6">
                  <c:v>28.999999999999996</c:v>
                </c:pt>
                <c:pt idx="7">
                  <c:v>43</c:v>
                </c:pt>
                <c:pt idx="8">
                  <c:v>56.999999999999993</c:v>
                </c:pt>
                <c:pt idx="9">
                  <c:v>50</c:v>
                </c:pt>
                <c:pt idx="10">
                  <c:v>86</c:v>
                </c:pt>
                <c:pt idx="11">
                  <c:v>43</c:v>
                </c:pt>
                <c:pt idx="12">
                  <c:v>43</c:v>
                </c:pt>
                <c:pt idx="13">
                  <c:v>43</c:v>
                </c:pt>
                <c:pt idx="14">
                  <c:v>56.999999999999993</c:v>
                </c:pt>
                <c:pt idx="15">
                  <c:v>9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55.000000000000007</c:v>
                </c:pt>
                <c:pt idx="20">
                  <c:v>27</c:v>
                </c:pt>
                <c:pt idx="21">
                  <c:v>27</c:v>
                </c:pt>
                <c:pt idx="22">
                  <c:v>18</c:v>
                </c:pt>
                <c:pt idx="23">
                  <c:v>36</c:v>
                </c:pt>
                <c:pt idx="24">
                  <c:v>18</c:v>
                </c:pt>
                <c:pt idx="25">
                  <c:v>45</c:v>
                </c:pt>
                <c:pt idx="26">
                  <c:v>45</c:v>
                </c:pt>
                <c:pt idx="27">
                  <c:v>27</c:v>
                </c:pt>
                <c:pt idx="28">
                  <c:v>18</c:v>
                </c:pt>
                <c:pt idx="29">
                  <c:v>18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6670048"/>
        <c:axId val="256669656"/>
      </c:scatterChart>
      <c:valAx>
        <c:axId val="2566700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256669656"/>
        <c:crosses val="max"/>
        <c:crossBetween val="midCat"/>
      </c:valAx>
      <c:valAx>
        <c:axId val="25666965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2566700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211-4D48-AA65-2028C4D9AA5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25</c:v>
                </c:pt>
                <c:pt idx="1">
                  <c:v>5</c:v>
                </c:pt>
                <c:pt idx="2">
                  <c:v>15</c:v>
                </c:pt>
                <c:pt idx="3">
                  <c:v>20</c:v>
                </c:pt>
                <c:pt idx="4">
                  <c:v>45</c:v>
                </c:pt>
                <c:pt idx="5">
                  <c:v>10</c:v>
                </c:pt>
                <c:pt idx="6">
                  <c:v>40</c:v>
                </c:pt>
                <c:pt idx="7">
                  <c:v>25</c:v>
                </c:pt>
                <c:pt idx="8">
                  <c:v>40</c:v>
                </c:pt>
                <c:pt idx="9">
                  <c:v>35</c:v>
                </c:pt>
                <c:pt idx="10">
                  <c:v>60</c:v>
                </c:pt>
                <c:pt idx="11">
                  <c:v>35</c:v>
                </c:pt>
                <c:pt idx="12">
                  <c:v>20</c:v>
                </c:pt>
                <c:pt idx="13">
                  <c:v>30</c:v>
                </c:pt>
                <c:pt idx="14">
                  <c:v>35</c:v>
                </c:pt>
                <c:pt idx="15">
                  <c:v>37</c:v>
                </c:pt>
                <c:pt idx="16">
                  <c:v>5</c:v>
                </c:pt>
                <c:pt idx="17">
                  <c:v>32</c:v>
                </c:pt>
                <c:pt idx="18">
                  <c:v>26</c:v>
                </c:pt>
                <c:pt idx="19">
                  <c:v>11</c:v>
                </c:pt>
                <c:pt idx="20">
                  <c:v>16</c:v>
                </c:pt>
                <c:pt idx="21">
                  <c:v>47</c:v>
                </c:pt>
                <c:pt idx="22">
                  <c:v>11</c:v>
                </c:pt>
                <c:pt idx="23">
                  <c:v>47</c:v>
                </c:pt>
                <c:pt idx="24">
                  <c:v>42</c:v>
                </c:pt>
                <c:pt idx="25">
                  <c:v>53</c:v>
                </c:pt>
                <c:pt idx="26">
                  <c:v>21</c:v>
                </c:pt>
                <c:pt idx="27">
                  <c:v>37</c:v>
                </c:pt>
                <c:pt idx="28">
                  <c:v>21</c:v>
                </c:pt>
                <c:pt idx="29">
                  <c:v>37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25</c:v>
                </c:pt>
                <c:pt idx="1">
                  <c:v>5</c:v>
                </c:pt>
                <c:pt idx="2">
                  <c:v>15</c:v>
                </c:pt>
                <c:pt idx="3">
                  <c:v>20</c:v>
                </c:pt>
                <c:pt idx="4">
                  <c:v>45</c:v>
                </c:pt>
                <c:pt idx="5">
                  <c:v>10</c:v>
                </c:pt>
                <c:pt idx="6">
                  <c:v>40</c:v>
                </c:pt>
                <c:pt idx="7">
                  <c:v>25</c:v>
                </c:pt>
                <c:pt idx="8">
                  <c:v>40</c:v>
                </c:pt>
                <c:pt idx="9">
                  <c:v>35</c:v>
                </c:pt>
                <c:pt idx="10">
                  <c:v>60</c:v>
                </c:pt>
                <c:pt idx="11">
                  <c:v>35</c:v>
                </c:pt>
                <c:pt idx="12">
                  <c:v>20</c:v>
                </c:pt>
                <c:pt idx="13">
                  <c:v>30</c:v>
                </c:pt>
                <c:pt idx="14">
                  <c:v>35</c:v>
                </c:pt>
                <c:pt idx="15">
                  <c:v>37</c:v>
                </c:pt>
                <c:pt idx="16">
                  <c:v>5</c:v>
                </c:pt>
                <c:pt idx="17">
                  <c:v>32</c:v>
                </c:pt>
                <c:pt idx="18">
                  <c:v>26</c:v>
                </c:pt>
                <c:pt idx="19">
                  <c:v>11</c:v>
                </c:pt>
                <c:pt idx="20">
                  <c:v>16</c:v>
                </c:pt>
                <c:pt idx="21">
                  <c:v>47</c:v>
                </c:pt>
                <c:pt idx="22">
                  <c:v>11</c:v>
                </c:pt>
                <c:pt idx="23">
                  <c:v>47</c:v>
                </c:pt>
                <c:pt idx="24">
                  <c:v>42</c:v>
                </c:pt>
                <c:pt idx="25">
                  <c:v>53</c:v>
                </c:pt>
                <c:pt idx="26">
                  <c:v>21</c:v>
                </c:pt>
                <c:pt idx="27">
                  <c:v>37</c:v>
                </c:pt>
                <c:pt idx="28">
                  <c:v>21</c:v>
                </c:pt>
                <c:pt idx="29">
                  <c:v>37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6668872"/>
        <c:axId val="562762952"/>
      </c:scatterChart>
      <c:valAx>
        <c:axId val="2566688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62762952"/>
        <c:crosses val="max"/>
        <c:crossBetween val="midCat"/>
      </c:valAx>
      <c:valAx>
        <c:axId val="5627629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2566688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11</c:v>
                </c:pt>
                <c:pt idx="1">
                  <c:v>20</c:v>
                </c:pt>
                <c:pt idx="2">
                  <c:v>40</c:v>
                </c:pt>
                <c:pt idx="3">
                  <c:v>28.999999999999996</c:v>
                </c:pt>
                <c:pt idx="4">
                  <c:v>17</c:v>
                </c:pt>
                <c:pt idx="5">
                  <c:v>28.999999999999996</c:v>
                </c:pt>
                <c:pt idx="6">
                  <c:v>37</c:v>
                </c:pt>
                <c:pt idx="7">
                  <c:v>14.000000000000002</c:v>
                </c:pt>
                <c:pt idx="8">
                  <c:v>49</c:v>
                </c:pt>
                <c:pt idx="9">
                  <c:v>23</c:v>
                </c:pt>
                <c:pt idx="10">
                  <c:v>54</c:v>
                </c:pt>
                <c:pt idx="11">
                  <c:v>56.999999999999993</c:v>
                </c:pt>
                <c:pt idx="12">
                  <c:v>28.999999999999996</c:v>
                </c:pt>
                <c:pt idx="13">
                  <c:v>26</c:v>
                </c:pt>
                <c:pt idx="14">
                  <c:v>46</c:v>
                </c:pt>
                <c:pt idx="15">
                  <c:v>21</c:v>
                </c:pt>
                <c:pt idx="16">
                  <c:v>12</c:v>
                </c:pt>
                <c:pt idx="17">
                  <c:v>24</c:v>
                </c:pt>
                <c:pt idx="18">
                  <c:v>31</c:v>
                </c:pt>
                <c:pt idx="19">
                  <c:v>28.999999999999996</c:v>
                </c:pt>
                <c:pt idx="20">
                  <c:v>28.999999999999996</c:v>
                </c:pt>
                <c:pt idx="21">
                  <c:v>26</c:v>
                </c:pt>
                <c:pt idx="22">
                  <c:v>28.999999999999996</c:v>
                </c:pt>
                <c:pt idx="23">
                  <c:v>43</c:v>
                </c:pt>
                <c:pt idx="24">
                  <c:v>26</c:v>
                </c:pt>
                <c:pt idx="25">
                  <c:v>38</c:v>
                </c:pt>
                <c:pt idx="26">
                  <c:v>45</c:v>
                </c:pt>
                <c:pt idx="27">
                  <c:v>28.999999999999996</c:v>
                </c:pt>
                <c:pt idx="28">
                  <c:v>26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11</c:v>
                </c:pt>
                <c:pt idx="1">
                  <c:v>20</c:v>
                </c:pt>
                <c:pt idx="2">
                  <c:v>40</c:v>
                </c:pt>
                <c:pt idx="3">
                  <c:v>28.999999999999996</c:v>
                </c:pt>
                <c:pt idx="4">
                  <c:v>17</c:v>
                </c:pt>
                <c:pt idx="5">
                  <c:v>28.999999999999996</c:v>
                </c:pt>
                <c:pt idx="6">
                  <c:v>37</c:v>
                </c:pt>
                <c:pt idx="7">
                  <c:v>14.000000000000002</c:v>
                </c:pt>
                <c:pt idx="8">
                  <c:v>49</c:v>
                </c:pt>
                <c:pt idx="9">
                  <c:v>23</c:v>
                </c:pt>
                <c:pt idx="10">
                  <c:v>54</c:v>
                </c:pt>
                <c:pt idx="11">
                  <c:v>56.999999999999993</c:v>
                </c:pt>
                <c:pt idx="12">
                  <c:v>28.999999999999996</c:v>
                </c:pt>
                <c:pt idx="13">
                  <c:v>26</c:v>
                </c:pt>
                <c:pt idx="14">
                  <c:v>46</c:v>
                </c:pt>
                <c:pt idx="15">
                  <c:v>21</c:v>
                </c:pt>
                <c:pt idx="16">
                  <c:v>12</c:v>
                </c:pt>
                <c:pt idx="17">
                  <c:v>24</c:v>
                </c:pt>
                <c:pt idx="18">
                  <c:v>31</c:v>
                </c:pt>
                <c:pt idx="19">
                  <c:v>28.999999999999996</c:v>
                </c:pt>
                <c:pt idx="20">
                  <c:v>28.999999999999996</c:v>
                </c:pt>
                <c:pt idx="21">
                  <c:v>26</c:v>
                </c:pt>
                <c:pt idx="22">
                  <c:v>28.999999999999996</c:v>
                </c:pt>
                <c:pt idx="23">
                  <c:v>43</c:v>
                </c:pt>
                <c:pt idx="24">
                  <c:v>26</c:v>
                </c:pt>
                <c:pt idx="25">
                  <c:v>38</c:v>
                </c:pt>
                <c:pt idx="26">
                  <c:v>45</c:v>
                </c:pt>
                <c:pt idx="27">
                  <c:v>28.999999999999996</c:v>
                </c:pt>
                <c:pt idx="28">
                  <c:v>26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2764912"/>
        <c:axId val="562764520"/>
      </c:scatterChart>
      <c:valAx>
        <c:axId val="5627649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62764520"/>
        <c:crosses val="max"/>
        <c:crossBetween val="midCat"/>
      </c:valAx>
      <c:valAx>
        <c:axId val="562764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627649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Arkusz1!$A$2:$A$25</c:f>
              <c:strCache>
                <c:ptCount val="24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Olewnik</c:v>
                </c:pt>
                <c:pt idx="9">
                  <c:v>Duda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Indykpol</c:v>
                </c:pt>
                <c:pt idx="13">
                  <c:v>Drobimex</c:v>
                </c:pt>
                <c:pt idx="14">
                  <c:v>Nasze Smaki</c:v>
                </c:pt>
                <c:pt idx="15">
                  <c:v>Dulano</c:v>
                </c:pt>
                <c:pt idx="16">
                  <c:v>Mazury Ełk</c:v>
                </c:pt>
                <c:pt idx="17">
                  <c:v>Baroni</c:v>
                </c:pt>
                <c:pt idx="18">
                  <c:v>Deluxe</c:v>
                </c:pt>
                <c:pt idx="19">
                  <c:v>Drosed</c:v>
                </c:pt>
                <c:pt idx="20">
                  <c:v>Konspol</c:v>
                </c:pt>
                <c:pt idx="21">
                  <c:v>Yano</c:v>
                </c:pt>
                <c:pt idx="22">
                  <c:v>Inna</c:v>
                </c:pt>
                <c:pt idx="23">
                  <c:v>Nie kupuję w ogóle</c:v>
                </c:pt>
              </c:strCache>
            </c:strRef>
          </c:cat>
          <c:val>
            <c:numRef>
              <c:f>Arkusz1!$D$2:$D$25</c:f>
              <c:numCache>
                <c:formatCode>0%</c:formatCode>
                <c:ptCount val="24"/>
                <c:pt idx="0">
                  <c:v>0.35</c:v>
                </c:pt>
                <c:pt idx="1">
                  <c:v>0.36</c:v>
                </c:pt>
                <c:pt idx="2">
                  <c:v>0.34</c:v>
                </c:pt>
                <c:pt idx="3">
                  <c:v>0.31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0.19</c:v>
                </c:pt>
                <c:pt idx="8">
                  <c:v>0.15</c:v>
                </c:pt>
                <c:pt idx="9">
                  <c:v>0.15</c:v>
                </c:pt>
                <c:pt idx="10">
                  <c:v>0.16</c:v>
                </c:pt>
                <c:pt idx="11">
                  <c:v>0.15</c:v>
                </c:pt>
                <c:pt idx="12">
                  <c:v>0.15</c:v>
                </c:pt>
                <c:pt idx="13">
                  <c:v>0.03</c:v>
                </c:pt>
                <c:pt idx="14">
                  <c:v>7.0000000000000007E-2</c:v>
                </c:pt>
                <c:pt idx="15">
                  <c:v>0.02</c:v>
                </c:pt>
                <c:pt idx="16">
                  <c:v>0.01</c:v>
                </c:pt>
                <c:pt idx="17">
                  <c:v>0.02</c:v>
                </c:pt>
                <c:pt idx="18">
                  <c:v>0.04</c:v>
                </c:pt>
                <c:pt idx="19">
                  <c:v>0.04</c:v>
                </c:pt>
                <c:pt idx="20">
                  <c:v>0.05</c:v>
                </c:pt>
                <c:pt idx="21">
                  <c:v>0.01</c:v>
                </c:pt>
                <c:pt idx="22">
                  <c:v>7.0000000000000007E-2</c:v>
                </c:pt>
                <c:pt idx="23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1784112"/>
        <c:axId val="371786464"/>
      </c:barChart>
      <c:catAx>
        <c:axId val="3717841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1786464"/>
        <c:crosses val="autoZero"/>
        <c:auto val="1"/>
        <c:lblAlgn val="ctr"/>
        <c:lblOffset val="100"/>
        <c:noMultiLvlLbl val="0"/>
      </c:catAx>
      <c:valAx>
        <c:axId val="3717864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17841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9B94-4C6E-9621-BDC50F2B9BA4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B94-4C6E-9621-BDC50F2B9B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22</c:v>
                </c:pt>
                <c:pt idx="2">
                  <c:v>36</c:v>
                </c:pt>
                <c:pt idx="3">
                  <c:v>42</c:v>
                </c:pt>
                <c:pt idx="4">
                  <c:v>33</c:v>
                </c:pt>
                <c:pt idx="5">
                  <c:v>25</c:v>
                </c:pt>
                <c:pt idx="6">
                  <c:v>36</c:v>
                </c:pt>
                <c:pt idx="7">
                  <c:v>31</c:v>
                </c:pt>
                <c:pt idx="8">
                  <c:v>44</c:v>
                </c:pt>
                <c:pt idx="9">
                  <c:v>44</c:v>
                </c:pt>
                <c:pt idx="10">
                  <c:v>56.000000000000007</c:v>
                </c:pt>
                <c:pt idx="11">
                  <c:v>50</c:v>
                </c:pt>
                <c:pt idx="12">
                  <c:v>44</c:v>
                </c:pt>
                <c:pt idx="13">
                  <c:v>36</c:v>
                </c:pt>
                <c:pt idx="14">
                  <c:v>61</c:v>
                </c:pt>
                <c:pt idx="15">
                  <c:v>19</c:v>
                </c:pt>
                <c:pt idx="16">
                  <c:v>6</c:v>
                </c:pt>
                <c:pt idx="17">
                  <c:v>25</c:v>
                </c:pt>
                <c:pt idx="18">
                  <c:v>36</c:v>
                </c:pt>
                <c:pt idx="19">
                  <c:v>42</c:v>
                </c:pt>
                <c:pt idx="20">
                  <c:v>17</c:v>
                </c:pt>
                <c:pt idx="21">
                  <c:v>25</c:v>
                </c:pt>
                <c:pt idx="22">
                  <c:v>25</c:v>
                </c:pt>
                <c:pt idx="23">
                  <c:v>39</c:v>
                </c:pt>
                <c:pt idx="24">
                  <c:v>22</c:v>
                </c:pt>
                <c:pt idx="25">
                  <c:v>39</c:v>
                </c:pt>
                <c:pt idx="26">
                  <c:v>50</c:v>
                </c:pt>
                <c:pt idx="27">
                  <c:v>28.000000000000004</c:v>
                </c:pt>
                <c:pt idx="28">
                  <c:v>28.000000000000004</c:v>
                </c:pt>
                <c:pt idx="29">
                  <c:v>39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22</c:v>
                </c:pt>
                <c:pt idx="2">
                  <c:v>36</c:v>
                </c:pt>
                <c:pt idx="3">
                  <c:v>42</c:v>
                </c:pt>
                <c:pt idx="4">
                  <c:v>33</c:v>
                </c:pt>
                <c:pt idx="5">
                  <c:v>25</c:v>
                </c:pt>
                <c:pt idx="6">
                  <c:v>36</c:v>
                </c:pt>
                <c:pt idx="7">
                  <c:v>31</c:v>
                </c:pt>
                <c:pt idx="8">
                  <c:v>44</c:v>
                </c:pt>
                <c:pt idx="9">
                  <c:v>44</c:v>
                </c:pt>
                <c:pt idx="10">
                  <c:v>56.000000000000007</c:v>
                </c:pt>
                <c:pt idx="11">
                  <c:v>50</c:v>
                </c:pt>
                <c:pt idx="12">
                  <c:v>44</c:v>
                </c:pt>
                <c:pt idx="13">
                  <c:v>36</c:v>
                </c:pt>
                <c:pt idx="14">
                  <c:v>61</c:v>
                </c:pt>
                <c:pt idx="15">
                  <c:v>19</c:v>
                </c:pt>
                <c:pt idx="16">
                  <c:v>6</c:v>
                </c:pt>
                <c:pt idx="17">
                  <c:v>25</c:v>
                </c:pt>
                <c:pt idx="18">
                  <c:v>36</c:v>
                </c:pt>
                <c:pt idx="19">
                  <c:v>42</c:v>
                </c:pt>
                <c:pt idx="20">
                  <c:v>17</c:v>
                </c:pt>
                <c:pt idx="21">
                  <c:v>25</c:v>
                </c:pt>
                <c:pt idx="22">
                  <c:v>25</c:v>
                </c:pt>
                <c:pt idx="23">
                  <c:v>39</c:v>
                </c:pt>
                <c:pt idx="24">
                  <c:v>22</c:v>
                </c:pt>
                <c:pt idx="25">
                  <c:v>39</c:v>
                </c:pt>
                <c:pt idx="26">
                  <c:v>50</c:v>
                </c:pt>
                <c:pt idx="27">
                  <c:v>28.000000000000004</c:v>
                </c:pt>
                <c:pt idx="28">
                  <c:v>28.000000000000004</c:v>
                </c:pt>
                <c:pt idx="29">
                  <c:v>39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5237624"/>
        <c:axId val="445235664"/>
      </c:scatterChart>
      <c:valAx>
        <c:axId val="44523762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45235664"/>
        <c:crosses val="max"/>
        <c:crossBetween val="midCat"/>
      </c:valAx>
      <c:valAx>
        <c:axId val="4452356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4523762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E08-468E-8FFC-19725CE04536}"/>
                </c:ext>
              </c:extLst>
            </c:dLbl>
            <c:dLbl>
              <c:idx val="2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E08-468E-8FFC-19725CE04536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1E08-468E-8FFC-19725CE0453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0.11</c:v>
                </c:pt>
                <c:pt idx="1">
                  <c:v>0.61</c:v>
                </c:pt>
                <c:pt idx="2">
                  <c:v>0.28000000000000003</c:v>
                </c:pt>
                <c:pt idx="3">
                  <c:v>0.35</c:v>
                </c:pt>
                <c:pt idx="4">
                  <c:v>0.44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7.0000000000000007E-2</c:v>
                </c:pt>
                <c:pt idx="1">
                  <c:v>0.51</c:v>
                </c:pt>
                <c:pt idx="2">
                  <c:v>0.25</c:v>
                </c:pt>
                <c:pt idx="3">
                  <c:v>0.38</c:v>
                </c:pt>
                <c:pt idx="4">
                  <c:v>0.32</c:v>
                </c:pt>
                <c:pt idx="5">
                  <c:v>7.0000000000000007E-2</c:v>
                </c:pt>
                <c:pt idx="6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0.12</c:v>
                </c:pt>
                <c:pt idx="1">
                  <c:v>0.56000000000000005</c:v>
                </c:pt>
                <c:pt idx="2">
                  <c:v>0.18</c:v>
                </c:pt>
                <c:pt idx="3">
                  <c:v>0.37</c:v>
                </c:pt>
                <c:pt idx="4">
                  <c:v>0.41</c:v>
                </c:pt>
                <c:pt idx="5">
                  <c:v>0.09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0.12</c:v>
                </c:pt>
                <c:pt idx="1">
                  <c:v>0.51</c:v>
                </c:pt>
                <c:pt idx="2">
                  <c:v>0.2</c:v>
                </c:pt>
                <c:pt idx="3">
                  <c:v>0.4</c:v>
                </c:pt>
                <c:pt idx="4">
                  <c:v>0.34</c:v>
                </c:pt>
                <c:pt idx="5">
                  <c:v>0.08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556288"/>
        <c:axId val="418558640"/>
      </c:barChart>
      <c:catAx>
        <c:axId val="4185562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558640"/>
        <c:crosses val="autoZero"/>
        <c:auto val="1"/>
        <c:lblAlgn val="ctr"/>
        <c:lblOffset val="100"/>
        <c:tickMarkSkip val="1"/>
        <c:noMultiLvlLbl val="0"/>
      </c:catAx>
      <c:valAx>
        <c:axId val="4185586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55628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54720"/>
        <c:axId val="418566088"/>
      </c:barChart>
      <c:catAx>
        <c:axId val="418554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566088"/>
        <c:crosses val="autoZero"/>
        <c:auto val="1"/>
        <c:lblAlgn val="ctr"/>
        <c:lblOffset val="100"/>
        <c:noMultiLvlLbl val="0"/>
      </c:catAx>
      <c:valAx>
        <c:axId val="4185660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554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0.08</c:v>
                </c:pt>
                <c:pt idx="1">
                  <c:v>0.45</c:v>
                </c:pt>
                <c:pt idx="2">
                  <c:v>0.18</c:v>
                </c:pt>
                <c:pt idx="3">
                  <c:v>0.19</c:v>
                </c:pt>
                <c:pt idx="4">
                  <c:v>0.26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0.04</c:v>
                </c:pt>
                <c:pt idx="1">
                  <c:v>0.41</c:v>
                </c:pt>
                <c:pt idx="2">
                  <c:v>0.17</c:v>
                </c:pt>
                <c:pt idx="3">
                  <c:v>0.26</c:v>
                </c:pt>
                <c:pt idx="4">
                  <c:v>0.2</c:v>
                </c:pt>
                <c:pt idx="5">
                  <c:v>0.05</c:v>
                </c:pt>
                <c:pt idx="6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0.06</c:v>
                </c:pt>
                <c:pt idx="1">
                  <c:v>0.38</c:v>
                </c:pt>
                <c:pt idx="2">
                  <c:v>0.09</c:v>
                </c:pt>
                <c:pt idx="3">
                  <c:v>0.26</c:v>
                </c:pt>
                <c:pt idx="4">
                  <c:v>0.24</c:v>
                </c:pt>
                <c:pt idx="5">
                  <c:v>7.0000000000000007E-2</c:v>
                </c:pt>
                <c:pt idx="6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0.08</c:v>
                </c:pt>
                <c:pt idx="1">
                  <c:v>0.41</c:v>
                </c:pt>
                <c:pt idx="2">
                  <c:v>0.15</c:v>
                </c:pt>
                <c:pt idx="3">
                  <c:v>0.23</c:v>
                </c:pt>
                <c:pt idx="4">
                  <c:v>0.2</c:v>
                </c:pt>
                <c:pt idx="5">
                  <c:v>7.0000000000000007E-2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621360"/>
        <c:axId val="418619792"/>
      </c:barChart>
      <c:catAx>
        <c:axId val="4186213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619792"/>
        <c:crosses val="autoZero"/>
        <c:auto val="1"/>
        <c:lblAlgn val="ctr"/>
        <c:lblOffset val="100"/>
        <c:tickMarkSkip val="1"/>
        <c:noMultiLvlLbl val="0"/>
      </c:catAx>
      <c:valAx>
        <c:axId val="418619792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6213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2136"/>
        <c:axId val="418629984"/>
      </c:barChart>
      <c:catAx>
        <c:axId val="418642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629984"/>
        <c:crosses val="autoZero"/>
        <c:auto val="1"/>
        <c:lblAlgn val="ctr"/>
        <c:lblOffset val="100"/>
        <c:noMultiLvlLbl val="0"/>
      </c:catAx>
      <c:valAx>
        <c:axId val="4186299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642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0.03</c:v>
                </c:pt>
                <c:pt idx="1">
                  <c:v>0.03</c:v>
                </c:pt>
                <c:pt idx="2" formatCode="###0%">
                  <c:v>0.02</c:v>
                </c:pt>
                <c:pt idx="3" formatCode="###0%">
                  <c:v>0</c:v>
                </c:pt>
                <c:pt idx="5">
                  <c:v>0.02</c:v>
                </c:pt>
                <c:pt idx="6">
                  <c:v>0.02</c:v>
                </c:pt>
                <c:pt idx="7" formatCode="###0%">
                  <c:v>0.01</c:v>
                </c:pt>
                <c:pt idx="8" formatCode="###0%">
                  <c:v>0.01</c:v>
                </c:pt>
                <c:pt idx="10">
                  <c:v>0.02</c:v>
                </c:pt>
                <c:pt idx="11">
                  <c:v>0.01</c:v>
                </c:pt>
                <c:pt idx="12" formatCode="###0%">
                  <c:v>0.01</c:v>
                </c:pt>
                <c:pt idx="13" formatCode="###0%">
                  <c:v>0.01</c:v>
                </c:pt>
                <c:pt idx="15">
                  <c:v>0.01</c:v>
                </c:pt>
                <c:pt idx="16">
                  <c:v>0.01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6DE-47EE-89ED-474AB32EDC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0.09</c:v>
                </c:pt>
                <c:pt idx="1">
                  <c:v>7.0000000000000007E-2</c:v>
                </c:pt>
                <c:pt idx="2" formatCode="###0%">
                  <c:v>0.09</c:v>
                </c:pt>
                <c:pt idx="3" formatCode="###0%">
                  <c:v>0.09</c:v>
                </c:pt>
                <c:pt idx="5">
                  <c:v>7.0000000000000007E-2</c:v>
                </c:pt>
                <c:pt idx="6">
                  <c:v>0.06</c:v>
                </c:pt>
                <c:pt idx="7" formatCode="###0%">
                  <c:v>0.08</c:v>
                </c:pt>
                <c:pt idx="8" formatCode="###0%">
                  <c:v>0.09</c:v>
                </c:pt>
                <c:pt idx="10">
                  <c:v>7.0000000000000007E-2</c:v>
                </c:pt>
                <c:pt idx="11">
                  <c:v>0.01</c:v>
                </c:pt>
                <c:pt idx="12" formatCode="###0%">
                  <c:v>0.05</c:v>
                </c:pt>
                <c:pt idx="13" formatCode="###0%">
                  <c:v>0.03</c:v>
                </c:pt>
                <c:pt idx="15">
                  <c:v>0.08</c:v>
                </c:pt>
                <c:pt idx="16">
                  <c:v>0.03</c:v>
                </c:pt>
                <c:pt idx="17" formatCode="###0%">
                  <c:v>0.05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0.17</c:v>
                </c:pt>
                <c:pt idx="1">
                  <c:v>0.13</c:v>
                </c:pt>
                <c:pt idx="2" formatCode="###0%">
                  <c:v>0.11</c:v>
                </c:pt>
                <c:pt idx="3" formatCode="###0%">
                  <c:v>0.16</c:v>
                </c:pt>
                <c:pt idx="5">
                  <c:v>0.14000000000000001</c:v>
                </c:pt>
                <c:pt idx="6">
                  <c:v>0.09</c:v>
                </c:pt>
                <c:pt idx="7" formatCode="###0%">
                  <c:v>0.11</c:v>
                </c:pt>
                <c:pt idx="8" formatCode="###0%">
                  <c:v>0.12</c:v>
                </c:pt>
                <c:pt idx="10">
                  <c:v>0.06</c:v>
                </c:pt>
                <c:pt idx="11">
                  <c:v>0.11</c:v>
                </c:pt>
                <c:pt idx="12" formatCode="###0%">
                  <c:v>0.04</c:v>
                </c:pt>
                <c:pt idx="13" formatCode="###0%">
                  <c:v>7.0000000000000007E-2</c:v>
                </c:pt>
                <c:pt idx="15">
                  <c:v>0.04</c:v>
                </c:pt>
                <c:pt idx="16">
                  <c:v>7.0000000000000007E-2</c:v>
                </c:pt>
                <c:pt idx="17" formatCode="###0%">
                  <c:v>0.05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0.23</c:v>
                </c:pt>
                <c:pt idx="1">
                  <c:v>0.16</c:v>
                </c:pt>
                <c:pt idx="2" formatCode="###0%">
                  <c:v>0.21</c:v>
                </c:pt>
                <c:pt idx="3" formatCode="###0%">
                  <c:v>0.22</c:v>
                </c:pt>
                <c:pt idx="5">
                  <c:v>0.18</c:v>
                </c:pt>
                <c:pt idx="6">
                  <c:v>0.14000000000000001</c:v>
                </c:pt>
                <c:pt idx="7" formatCode="###0%">
                  <c:v>0.17</c:v>
                </c:pt>
                <c:pt idx="8" formatCode="###0%">
                  <c:v>0.14000000000000001</c:v>
                </c:pt>
                <c:pt idx="10">
                  <c:v>7.0000000000000007E-2</c:v>
                </c:pt>
                <c:pt idx="11">
                  <c:v>0.06</c:v>
                </c:pt>
                <c:pt idx="12" formatCode="###0%">
                  <c:v>0.05</c:v>
                </c:pt>
                <c:pt idx="13" formatCode="###0%">
                  <c:v>7.0000000000000007E-2</c:v>
                </c:pt>
                <c:pt idx="15">
                  <c:v>0.09</c:v>
                </c:pt>
                <c:pt idx="16">
                  <c:v>0.06</c:v>
                </c:pt>
                <c:pt idx="17" formatCode="###0%">
                  <c:v>0.06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0.21</c:v>
                </c:pt>
                <c:pt idx="1">
                  <c:v>0.28999999999999998</c:v>
                </c:pt>
                <c:pt idx="2" formatCode="###0%">
                  <c:v>0.2</c:v>
                </c:pt>
                <c:pt idx="3" formatCode="###0%">
                  <c:v>0.24</c:v>
                </c:pt>
                <c:pt idx="5">
                  <c:v>0.15</c:v>
                </c:pt>
                <c:pt idx="6">
                  <c:v>0.19</c:v>
                </c:pt>
                <c:pt idx="7" formatCode="###0%">
                  <c:v>0.08</c:v>
                </c:pt>
                <c:pt idx="8" formatCode="###0%">
                  <c:v>0.19</c:v>
                </c:pt>
                <c:pt idx="10">
                  <c:v>0.09</c:v>
                </c:pt>
                <c:pt idx="11">
                  <c:v>7.0000000000000007E-2</c:v>
                </c:pt>
                <c:pt idx="12" formatCode="###0%">
                  <c:v>0.06</c:v>
                </c:pt>
                <c:pt idx="13" formatCode="###0%">
                  <c:v>0.08</c:v>
                </c:pt>
                <c:pt idx="15">
                  <c:v>0.09</c:v>
                </c:pt>
                <c:pt idx="16">
                  <c:v>0.09</c:v>
                </c:pt>
                <c:pt idx="17" formatCode="###0%">
                  <c:v>0.05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0.25</c:v>
                </c:pt>
                <c:pt idx="1">
                  <c:v>0.31</c:v>
                </c:pt>
                <c:pt idx="2" formatCode="###0%">
                  <c:v>0.33</c:v>
                </c:pt>
                <c:pt idx="3" formatCode="###0%">
                  <c:v>0.25</c:v>
                </c:pt>
                <c:pt idx="5">
                  <c:v>0.24</c:v>
                </c:pt>
                <c:pt idx="6">
                  <c:v>0.28999999999999998</c:v>
                </c:pt>
                <c:pt idx="7" formatCode="###0%">
                  <c:v>0.27</c:v>
                </c:pt>
                <c:pt idx="8" formatCode="###0%">
                  <c:v>0.25</c:v>
                </c:pt>
                <c:pt idx="10">
                  <c:v>0.16</c:v>
                </c:pt>
                <c:pt idx="11">
                  <c:v>0.19</c:v>
                </c:pt>
                <c:pt idx="12" formatCode="###0%">
                  <c:v>0.21</c:v>
                </c:pt>
                <c:pt idx="13" formatCode="###0%">
                  <c:v>0.16</c:v>
                </c:pt>
                <c:pt idx="15">
                  <c:v>0.15</c:v>
                </c:pt>
                <c:pt idx="16">
                  <c:v>0.17</c:v>
                </c:pt>
                <c:pt idx="17" formatCode="###0%">
                  <c:v>0.16</c:v>
                </c:pt>
                <c:pt idx="18" formatCode="###0%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0.03</c:v>
                </c:pt>
                <c:pt idx="2" formatCode="###0%">
                  <c:v>0.06</c:v>
                </c:pt>
                <c:pt idx="3" formatCode="###0%">
                  <c:v>0.04</c:v>
                </c:pt>
                <c:pt idx="5">
                  <c:v>0.19</c:v>
                </c:pt>
                <c:pt idx="6">
                  <c:v>0.2</c:v>
                </c:pt>
                <c:pt idx="7" formatCode="###0%">
                  <c:v>0.28000000000000003</c:v>
                </c:pt>
                <c:pt idx="8" formatCode="###0%">
                  <c:v>0.21</c:v>
                </c:pt>
                <c:pt idx="10">
                  <c:v>0.53</c:v>
                </c:pt>
                <c:pt idx="11">
                  <c:v>0.55000000000000004</c:v>
                </c:pt>
                <c:pt idx="12" formatCode="###0%">
                  <c:v>0.59</c:v>
                </c:pt>
                <c:pt idx="13" formatCode="###0%">
                  <c:v>0.59</c:v>
                </c:pt>
                <c:pt idx="15">
                  <c:v>0.54</c:v>
                </c:pt>
                <c:pt idx="16">
                  <c:v>0.57999999999999996</c:v>
                </c:pt>
                <c:pt idx="17" formatCode="###0%">
                  <c:v>0.63</c:v>
                </c:pt>
                <c:pt idx="18" formatCode="###0%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06800"/>
        <c:axId val="411707584"/>
      </c:barChart>
      <c:catAx>
        <c:axId val="4117068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07584"/>
        <c:crosses val="autoZero"/>
        <c:auto val="1"/>
        <c:lblAlgn val="ctr"/>
        <c:lblOffset val="100"/>
        <c:noMultiLvlLbl val="0"/>
      </c:catAx>
      <c:valAx>
        <c:axId val="41170758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068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AE6-4F2E-99D3-217B186D6360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5AE6-4F2E-99D3-217B186D6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</c:v>
                </c:pt>
                <c:pt idx="1">
                  <c:v>0.45</c:v>
                </c:pt>
                <c:pt idx="2">
                  <c:v>0.16</c:v>
                </c:pt>
                <c:pt idx="3">
                  <c:v>0.16</c:v>
                </c:pt>
                <c:pt idx="4">
                  <c:v>0.16</c:v>
                </c:pt>
                <c:pt idx="5">
                  <c:v>0.15</c:v>
                </c:pt>
                <c:pt idx="6">
                  <c:v>0.15</c:v>
                </c:pt>
                <c:pt idx="7">
                  <c:v>0.11</c:v>
                </c:pt>
                <c:pt idx="8">
                  <c:v>0.1</c:v>
                </c:pt>
                <c:pt idx="9">
                  <c:v>7.0000000000000007E-2</c:v>
                </c:pt>
                <c:pt idx="10">
                  <c:v>0.04</c:v>
                </c:pt>
                <c:pt idx="11">
                  <c:v>0.04</c:v>
                </c:pt>
                <c:pt idx="12">
                  <c:v>0.06</c:v>
                </c:pt>
                <c:pt idx="13">
                  <c:v>0.05</c:v>
                </c:pt>
                <c:pt idx="14">
                  <c:v>0.05</c:v>
                </c:pt>
                <c:pt idx="15">
                  <c:v>0.03</c:v>
                </c:pt>
                <c:pt idx="16">
                  <c:v>0.04</c:v>
                </c:pt>
                <c:pt idx="17">
                  <c:v>0.02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2552"/>
        <c:axId val="418590784"/>
      </c:barChart>
      <c:catAx>
        <c:axId val="418582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90784"/>
        <c:crosses val="autoZero"/>
        <c:auto val="1"/>
        <c:lblAlgn val="ctr"/>
        <c:lblOffset val="100"/>
        <c:noMultiLvlLbl val="0"/>
      </c:catAx>
      <c:valAx>
        <c:axId val="4185907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25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A11-4D22-B42D-371D471E090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0.37</c:v>
                </c:pt>
                <c:pt idx="2">
                  <c:v>0.23</c:v>
                </c:pt>
                <c:pt idx="3">
                  <c:v>0.18</c:v>
                </c:pt>
                <c:pt idx="4">
                  <c:v>0.13</c:v>
                </c:pt>
                <c:pt idx="5">
                  <c:v>0.14000000000000001</c:v>
                </c:pt>
                <c:pt idx="6">
                  <c:v>0.09</c:v>
                </c:pt>
                <c:pt idx="7">
                  <c:v>0.1</c:v>
                </c:pt>
                <c:pt idx="8">
                  <c:v>0.06</c:v>
                </c:pt>
                <c:pt idx="9">
                  <c:v>7.0000000000000007E-2</c:v>
                </c:pt>
                <c:pt idx="10">
                  <c:v>0.08</c:v>
                </c:pt>
                <c:pt idx="11">
                  <c:v>0.06</c:v>
                </c:pt>
                <c:pt idx="12">
                  <c:v>0.03</c:v>
                </c:pt>
                <c:pt idx="13">
                  <c:v>0.02</c:v>
                </c:pt>
                <c:pt idx="14">
                  <c:v>0.03</c:v>
                </c:pt>
                <c:pt idx="15">
                  <c:v>0.02</c:v>
                </c:pt>
                <c:pt idx="16">
                  <c:v>0.04</c:v>
                </c:pt>
                <c:pt idx="17">
                  <c:v>0.01</c:v>
                </c:pt>
                <c:pt idx="18">
                  <c:v>0.08</c:v>
                </c:pt>
                <c:pt idx="1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6472"/>
        <c:axId val="418586864"/>
      </c:barChart>
      <c:catAx>
        <c:axId val="418586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6864"/>
        <c:crosses val="autoZero"/>
        <c:auto val="1"/>
        <c:lblAlgn val="ctr"/>
        <c:lblOffset val="100"/>
        <c:noMultiLvlLbl val="0"/>
      </c:catAx>
      <c:valAx>
        <c:axId val="41858686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64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F63-4D38-A735-1D48BFAD3F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0.47</c:v>
                </c:pt>
                <c:pt idx="2">
                  <c:v>0.2</c:v>
                </c:pt>
                <c:pt idx="3">
                  <c:v>0.16</c:v>
                </c:pt>
                <c:pt idx="4">
                  <c:v>0.21</c:v>
                </c:pt>
                <c:pt idx="5">
                  <c:v>0.16</c:v>
                </c:pt>
                <c:pt idx="6">
                  <c:v>0.08</c:v>
                </c:pt>
                <c:pt idx="7">
                  <c:v>0.1</c:v>
                </c:pt>
                <c:pt idx="8">
                  <c:v>0.08</c:v>
                </c:pt>
                <c:pt idx="9">
                  <c:v>0.08</c:v>
                </c:pt>
                <c:pt idx="10">
                  <c:v>0.04</c:v>
                </c:pt>
                <c:pt idx="11">
                  <c:v>0.05</c:v>
                </c:pt>
                <c:pt idx="12">
                  <c:v>0.04</c:v>
                </c:pt>
                <c:pt idx="13">
                  <c:v>0.04</c:v>
                </c:pt>
                <c:pt idx="14">
                  <c:v>0.02</c:v>
                </c:pt>
                <c:pt idx="15">
                  <c:v>0.03</c:v>
                </c:pt>
                <c:pt idx="16">
                  <c:v>0.01</c:v>
                </c:pt>
                <c:pt idx="17">
                  <c:v>0.02</c:v>
                </c:pt>
                <c:pt idx="18">
                  <c:v>0.18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7256"/>
        <c:axId val="418601368"/>
      </c:barChart>
      <c:catAx>
        <c:axId val="418587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01368"/>
        <c:crosses val="autoZero"/>
        <c:auto val="1"/>
        <c:lblAlgn val="ctr"/>
        <c:lblOffset val="100"/>
        <c:noMultiLvlLbl val="0"/>
      </c:catAx>
      <c:valAx>
        <c:axId val="41860136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72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AC3-4D97-A57C-C3D3194F9A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0.44</c:v>
                </c:pt>
                <c:pt idx="1">
                  <c:v>0.38</c:v>
                </c:pt>
                <c:pt idx="2">
                  <c:v>0.16</c:v>
                </c:pt>
                <c:pt idx="3">
                  <c:v>0.14000000000000001</c:v>
                </c:pt>
                <c:pt idx="4">
                  <c:v>0.14000000000000001</c:v>
                </c:pt>
                <c:pt idx="5">
                  <c:v>0.17</c:v>
                </c:pt>
                <c:pt idx="6">
                  <c:v>0.11</c:v>
                </c:pt>
                <c:pt idx="7">
                  <c:v>0.09</c:v>
                </c:pt>
                <c:pt idx="8">
                  <c:v>0.05</c:v>
                </c:pt>
                <c:pt idx="9">
                  <c:v>0.04</c:v>
                </c:pt>
                <c:pt idx="10">
                  <c:v>0.04</c:v>
                </c:pt>
                <c:pt idx="11">
                  <c:v>0.02</c:v>
                </c:pt>
                <c:pt idx="12">
                  <c:v>0.04</c:v>
                </c:pt>
                <c:pt idx="13">
                  <c:v>0.05</c:v>
                </c:pt>
                <c:pt idx="14">
                  <c:v>0.02</c:v>
                </c:pt>
                <c:pt idx="15">
                  <c:v>0.02</c:v>
                </c:pt>
                <c:pt idx="16">
                  <c:v>0.01</c:v>
                </c:pt>
                <c:pt idx="17">
                  <c:v>0.02</c:v>
                </c:pt>
                <c:pt idx="18">
                  <c:v>0.15</c:v>
                </c:pt>
                <c:pt idx="1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95880"/>
        <c:axId val="418602544"/>
      </c:barChart>
      <c:catAx>
        <c:axId val="4185958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02544"/>
        <c:crosses val="autoZero"/>
        <c:auto val="1"/>
        <c:lblAlgn val="ctr"/>
        <c:lblOffset val="100"/>
        <c:noMultiLvlLbl val="0"/>
      </c:catAx>
      <c:valAx>
        <c:axId val="4186025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958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1264"/>
        <c:axId val="372623224"/>
      </c:barChart>
      <c:catAx>
        <c:axId val="372621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72623224"/>
        <c:crosses val="autoZero"/>
        <c:auto val="1"/>
        <c:lblAlgn val="ctr"/>
        <c:lblOffset val="100"/>
        <c:noMultiLvlLbl val="0"/>
      </c:catAx>
      <c:valAx>
        <c:axId val="37262322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72621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9D4-422A-B1AE-8491004D65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0.88</c:v>
                </c:pt>
                <c:pt idx="1">
                  <c:v>0.13</c:v>
                </c:pt>
                <c:pt idx="2">
                  <c:v>0.23</c:v>
                </c:pt>
                <c:pt idx="3">
                  <c:v>0.11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99800"/>
        <c:axId val="418592352"/>
      </c:barChart>
      <c:catAx>
        <c:axId val="418599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92352"/>
        <c:crosses val="autoZero"/>
        <c:auto val="1"/>
        <c:lblAlgn val="ctr"/>
        <c:lblOffset val="100"/>
        <c:noMultiLvlLbl val="0"/>
      </c:catAx>
      <c:valAx>
        <c:axId val="4185923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998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D22-4278-AE4A-D25743D2B4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0.82</c:v>
                </c:pt>
                <c:pt idx="1">
                  <c:v>0.11</c:v>
                </c:pt>
                <c:pt idx="2">
                  <c:v>0.32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03328"/>
        <c:axId val="418592744"/>
      </c:barChart>
      <c:catAx>
        <c:axId val="418603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92744"/>
        <c:crosses val="autoZero"/>
        <c:auto val="1"/>
        <c:lblAlgn val="ctr"/>
        <c:lblOffset val="100"/>
        <c:noMultiLvlLbl val="0"/>
      </c:catAx>
      <c:valAx>
        <c:axId val="4185927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033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C43-4C4B-BB97-B4EBBD53B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0.85</c:v>
                </c:pt>
                <c:pt idx="1">
                  <c:v>0.12</c:v>
                </c:pt>
                <c:pt idx="2">
                  <c:v>0.26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09600"/>
        <c:axId val="418613912"/>
      </c:barChart>
      <c:catAx>
        <c:axId val="418609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13912"/>
        <c:crosses val="autoZero"/>
        <c:auto val="1"/>
        <c:lblAlgn val="ctr"/>
        <c:lblOffset val="100"/>
        <c:noMultiLvlLbl val="0"/>
      </c:catAx>
      <c:valAx>
        <c:axId val="4186139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096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458-4741-BC43-710BF12A98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0.83</c:v>
                </c:pt>
                <c:pt idx="1">
                  <c:v>0.13</c:v>
                </c:pt>
                <c:pt idx="2">
                  <c:v>0.26</c:v>
                </c:pt>
                <c:pt idx="3">
                  <c:v>0.09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5872"/>
        <c:axId val="418607640"/>
      </c:barChart>
      <c:catAx>
        <c:axId val="418615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07640"/>
        <c:crosses val="autoZero"/>
        <c:auto val="1"/>
        <c:lblAlgn val="ctr"/>
        <c:lblOffset val="100"/>
        <c:noMultiLvlLbl val="0"/>
      </c:catAx>
      <c:valAx>
        <c:axId val="4186076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1587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Pamapol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  <c:pt idx="10">
                  <c:v>Indykpol</c:v>
                </c:pt>
                <c:pt idx="11">
                  <c:v>JBB</c:v>
                </c:pt>
                <c:pt idx="12">
                  <c:v>Nasze Smaki</c:v>
                </c:pt>
                <c:pt idx="13">
                  <c:v>Profi</c:v>
                </c:pt>
                <c:pt idx="14">
                  <c:v>Tarczyński</c:v>
                </c:pt>
                <c:pt idx="15">
                  <c:v>Baroni</c:v>
                </c:pt>
                <c:pt idx="16">
                  <c:v>Henryk Kania</c:v>
                </c:pt>
                <c:pt idx="17">
                  <c:v>Kraina Mięsa</c:v>
                </c:pt>
                <c:pt idx="18">
                  <c:v>Yano</c:v>
                </c:pt>
                <c:pt idx="19">
                  <c:v>M.E.A.L.</c:v>
                </c:pt>
                <c:pt idx="20">
                  <c:v>Mispol</c:v>
                </c:pt>
                <c:pt idx="21">
                  <c:v>nie znam żadnych</c:v>
                </c:pt>
              </c:strCache>
            </c:strRef>
          </c:cat>
          <c:val>
            <c:numRef>
              <c:f>Arkusz1!$C$2:$C$23</c:f>
              <c:numCache>
                <c:formatCode>###0%</c:formatCode>
                <c:ptCount val="22"/>
                <c:pt idx="0">
                  <c:v>0.34</c:v>
                </c:pt>
                <c:pt idx="1">
                  <c:v>0.1</c:v>
                </c:pt>
                <c:pt idx="2">
                  <c:v>0.04</c:v>
                </c:pt>
                <c:pt idx="3">
                  <c:v>0.03</c:v>
                </c:pt>
                <c:pt idx="4">
                  <c:v>0.01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0.01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55784"/>
        <c:axId val="424553040"/>
      </c:barChart>
      <c:catAx>
        <c:axId val="4245557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3040"/>
        <c:crosses val="autoZero"/>
        <c:auto val="1"/>
        <c:lblAlgn val="ctr"/>
        <c:lblOffset val="100"/>
        <c:noMultiLvlLbl val="0"/>
      </c:catAx>
      <c:valAx>
        <c:axId val="4245530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557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Pamapol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  <c:pt idx="10">
                  <c:v>Indykpol</c:v>
                </c:pt>
                <c:pt idx="11">
                  <c:v>JBB</c:v>
                </c:pt>
                <c:pt idx="12">
                  <c:v>Nasze Smaki</c:v>
                </c:pt>
                <c:pt idx="13">
                  <c:v>Profi</c:v>
                </c:pt>
                <c:pt idx="14">
                  <c:v>Tarczyński</c:v>
                </c:pt>
                <c:pt idx="15">
                  <c:v>Baroni</c:v>
                </c:pt>
                <c:pt idx="16">
                  <c:v>Henryk Kania</c:v>
                </c:pt>
                <c:pt idx="17">
                  <c:v>Kraina Mięsa</c:v>
                </c:pt>
                <c:pt idx="18">
                  <c:v>Yano</c:v>
                </c:pt>
                <c:pt idx="19">
                  <c:v>M.E.A.L.</c:v>
                </c:pt>
                <c:pt idx="20">
                  <c:v>Mispol</c:v>
                </c:pt>
                <c:pt idx="21">
                  <c:v>nie znam żadnych</c:v>
                </c:pt>
              </c:strCache>
            </c:strRef>
          </c:cat>
          <c:val>
            <c:numRef>
              <c:f>Arkusz1!$B$2:$B$23</c:f>
              <c:numCache>
                <c:formatCode>0%</c:formatCode>
                <c:ptCount val="22"/>
                <c:pt idx="0">
                  <c:v>0.47</c:v>
                </c:pt>
                <c:pt idx="1">
                  <c:v>0.19</c:v>
                </c:pt>
                <c:pt idx="2">
                  <c:v>0.09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1664"/>
        <c:axId val="424551864"/>
      </c:barChart>
      <c:catAx>
        <c:axId val="424561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1864"/>
        <c:crosses val="autoZero"/>
        <c:auto val="1"/>
        <c:lblAlgn val="ctr"/>
        <c:lblOffset val="100"/>
        <c:noMultiLvlLbl val="0"/>
      </c:catAx>
      <c:valAx>
        <c:axId val="4245518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61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Arkusz1!$A$2:$A$23</c:f>
              <c:strCache>
                <c:ptCount val="22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Inne</c:v>
                </c:pt>
                <c:pt idx="4">
                  <c:v>Pamapol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  <c:pt idx="10">
                  <c:v>Indykpol</c:v>
                </c:pt>
                <c:pt idx="11">
                  <c:v>JBB</c:v>
                </c:pt>
                <c:pt idx="12">
                  <c:v>Nasze Smaki</c:v>
                </c:pt>
                <c:pt idx="13">
                  <c:v>Profi</c:v>
                </c:pt>
                <c:pt idx="14">
                  <c:v>Tarczyński</c:v>
                </c:pt>
                <c:pt idx="15">
                  <c:v>Baroni</c:v>
                </c:pt>
                <c:pt idx="16">
                  <c:v>Henryk Kania</c:v>
                </c:pt>
                <c:pt idx="17">
                  <c:v>Kraina Mięsa</c:v>
                </c:pt>
                <c:pt idx="18">
                  <c:v>Yano</c:v>
                </c:pt>
                <c:pt idx="19">
                  <c:v>M.E.A.L.</c:v>
                </c:pt>
                <c:pt idx="20">
                  <c:v>Mispol</c:v>
                </c:pt>
                <c:pt idx="21">
                  <c:v>nie znam żadnych</c:v>
                </c:pt>
              </c:strCache>
            </c:strRef>
          </c:cat>
          <c:val>
            <c:numRef>
              <c:f>Arkusz1!$D$2:$D$23</c:f>
              <c:numCache>
                <c:formatCode>###0%</c:formatCode>
                <c:ptCount val="22"/>
                <c:pt idx="0">
                  <c:v>0.81</c:v>
                </c:pt>
                <c:pt idx="1">
                  <c:v>0.74</c:v>
                </c:pt>
                <c:pt idx="2">
                  <c:v>0.66</c:v>
                </c:pt>
                <c:pt idx="3">
                  <c:v>0.01</c:v>
                </c:pt>
                <c:pt idx="4">
                  <c:v>0.26</c:v>
                </c:pt>
                <c:pt idx="5">
                  <c:v>0.5</c:v>
                </c:pt>
                <c:pt idx="6">
                  <c:v>0.25</c:v>
                </c:pt>
                <c:pt idx="7">
                  <c:v>0</c:v>
                </c:pt>
                <c:pt idx="8">
                  <c:v>0.1</c:v>
                </c:pt>
                <c:pt idx="9">
                  <c:v>0.47</c:v>
                </c:pt>
                <c:pt idx="10">
                  <c:v>0</c:v>
                </c:pt>
                <c:pt idx="11">
                  <c:v>0</c:v>
                </c:pt>
                <c:pt idx="12">
                  <c:v>0.34</c:v>
                </c:pt>
                <c:pt idx="13">
                  <c:v>0.25</c:v>
                </c:pt>
                <c:pt idx="14">
                  <c:v>0</c:v>
                </c:pt>
                <c:pt idx="15">
                  <c:v>0.06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0.05</c:v>
                </c:pt>
                <c:pt idx="20">
                  <c:v>7.0000000000000007E-2</c:v>
                </c:pt>
                <c:pt idx="2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2056"/>
        <c:axId val="424557352"/>
      </c:barChart>
      <c:catAx>
        <c:axId val="424562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7352"/>
        <c:crosses val="autoZero"/>
        <c:auto val="1"/>
        <c:lblAlgn val="ctr"/>
        <c:lblOffset val="100"/>
        <c:noMultiLvlLbl val="0"/>
      </c:catAx>
      <c:valAx>
        <c:axId val="42455735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62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E4D-4973-A0CD-F5A8DE1AD76E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E4D-4973-A0CD-F5A8DE1AD76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0.03</c:v>
                </c:pt>
                <c:pt idx="3">
                  <c:v>0.04</c:v>
                </c:pt>
                <c:pt idx="4">
                  <c:v>0.03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</c:v>
                </c:pt>
                <c:pt idx="1">
                  <c:v>0.12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0.34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0.04</c:v>
                </c:pt>
                <c:pt idx="4">
                  <c:v>0.02</c:v>
                </c:pt>
                <c:pt idx="5">
                  <c:v>0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0.28000000000000003</c:v>
                </c:pt>
                <c:pt idx="1">
                  <c:v>0.08</c:v>
                </c:pt>
                <c:pt idx="2">
                  <c:v>0.06</c:v>
                </c:pt>
                <c:pt idx="3">
                  <c:v>0.01</c:v>
                </c:pt>
                <c:pt idx="4">
                  <c:v>0.02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3944"/>
        <c:axId val="415406104"/>
      </c:barChart>
      <c:catAx>
        <c:axId val="415413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06104"/>
        <c:crosses val="autoZero"/>
        <c:auto val="1"/>
        <c:lblAlgn val="ctr"/>
        <c:lblOffset val="100"/>
        <c:noMultiLvlLbl val="0"/>
      </c:catAx>
      <c:valAx>
        <c:axId val="4154061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3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0.47</c:v>
                </c:pt>
                <c:pt idx="1">
                  <c:v>0.19</c:v>
                </c:pt>
                <c:pt idx="2">
                  <c:v>0.05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0.38</c:v>
                </c:pt>
                <c:pt idx="1">
                  <c:v>0.2</c:v>
                </c:pt>
                <c:pt idx="2">
                  <c:v>7.0000000000000007E-2</c:v>
                </c:pt>
                <c:pt idx="3">
                  <c:v>0.06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0.42</c:v>
                </c:pt>
                <c:pt idx="1">
                  <c:v>0.22</c:v>
                </c:pt>
                <c:pt idx="2">
                  <c:v>0.11</c:v>
                </c:pt>
                <c:pt idx="3">
                  <c:v>0.11</c:v>
                </c:pt>
                <c:pt idx="4">
                  <c:v>0.06</c:v>
                </c:pt>
                <c:pt idx="5">
                  <c:v>0.02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0.37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0.05</c:v>
                </c:pt>
                <c:pt idx="4">
                  <c:v>0.06</c:v>
                </c:pt>
                <c:pt idx="5">
                  <c:v>0.02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4928"/>
        <c:axId val="415414728"/>
      </c:barChart>
      <c:catAx>
        <c:axId val="415404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4728"/>
        <c:crosses val="autoZero"/>
        <c:auto val="1"/>
        <c:lblAlgn val="ctr"/>
        <c:lblOffset val="100"/>
        <c:noMultiLvlLbl val="0"/>
      </c:catAx>
      <c:valAx>
        <c:axId val="4154147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04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748-4A71-841B-AA736AECCF8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0.81</c:v>
                </c:pt>
                <c:pt idx="1">
                  <c:v>0.74</c:v>
                </c:pt>
                <c:pt idx="2">
                  <c:v>0.5</c:v>
                </c:pt>
                <c:pt idx="3">
                  <c:v>0.66</c:v>
                </c:pt>
                <c:pt idx="4">
                  <c:v>0.01</c:v>
                </c:pt>
                <c:pt idx="5">
                  <c:v>0.26</c:v>
                </c:pt>
                <c:pt idx="6">
                  <c:v>0.25</c:v>
                </c:pt>
                <c:pt idx="7">
                  <c:v>0</c:v>
                </c:pt>
                <c:pt idx="8">
                  <c:v>0.1</c:v>
                </c:pt>
                <c:pt idx="9">
                  <c:v>0.47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</c:v>
                </c:pt>
                <c:pt idx="1">
                  <c:v>0.75</c:v>
                </c:pt>
                <c:pt idx="2">
                  <c:v>0.35</c:v>
                </c:pt>
                <c:pt idx="3">
                  <c:v>0.66</c:v>
                </c:pt>
                <c:pt idx="4">
                  <c:v>0.02</c:v>
                </c:pt>
                <c:pt idx="5">
                  <c:v>0.21</c:v>
                </c:pt>
                <c:pt idx="6">
                  <c:v>0.22</c:v>
                </c:pt>
                <c:pt idx="7">
                  <c:v>0</c:v>
                </c:pt>
                <c:pt idx="8">
                  <c:v>7.0000000000000007E-2</c:v>
                </c:pt>
                <c:pt idx="9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0.79</c:v>
                </c:pt>
                <c:pt idx="1">
                  <c:v>0.73</c:v>
                </c:pt>
                <c:pt idx="2">
                  <c:v>0.44</c:v>
                </c:pt>
                <c:pt idx="3">
                  <c:v>0.64</c:v>
                </c:pt>
                <c:pt idx="4">
                  <c:v>0.02</c:v>
                </c:pt>
                <c:pt idx="5">
                  <c:v>0.18</c:v>
                </c:pt>
                <c:pt idx="6">
                  <c:v>0.22</c:v>
                </c:pt>
                <c:pt idx="7">
                  <c:v>0</c:v>
                </c:pt>
                <c:pt idx="8">
                  <c:v>0.04</c:v>
                </c:pt>
                <c:pt idx="9">
                  <c:v>0.41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Pikok</c:v>
                </c:pt>
                <c:pt idx="3">
                  <c:v>Morliny</c:v>
                </c:pt>
                <c:pt idx="4">
                  <c:v>Inne</c:v>
                </c:pt>
                <c:pt idx="5">
                  <c:v>Pamapol</c:v>
                </c:pt>
                <c:pt idx="6">
                  <c:v>Drodsed</c:v>
                </c:pt>
                <c:pt idx="7">
                  <c:v>Konspol</c:v>
                </c:pt>
                <c:pt idx="8">
                  <c:v>Mazury Ełk</c:v>
                </c:pt>
                <c:pt idx="9">
                  <c:v>Kraina Wędlin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0.83</c:v>
                </c:pt>
                <c:pt idx="1">
                  <c:v>0.72</c:v>
                </c:pt>
                <c:pt idx="2">
                  <c:v>0.47</c:v>
                </c:pt>
                <c:pt idx="3">
                  <c:v>0.59</c:v>
                </c:pt>
                <c:pt idx="4">
                  <c:v>0.01</c:v>
                </c:pt>
                <c:pt idx="5">
                  <c:v>0.16</c:v>
                </c:pt>
                <c:pt idx="6">
                  <c:v>0.21</c:v>
                </c:pt>
                <c:pt idx="7">
                  <c:v>0</c:v>
                </c:pt>
                <c:pt idx="8">
                  <c:v>7.0000000000000007E-2</c:v>
                </c:pt>
                <c:pt idx="9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05712"/>
        <c:axId val="415423352"/>
      </c:barChart>
      <c:catAx>
        <c:axId val="415405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3352"/>
        <c:crosses val="autoZero"/>
        <c:auto val="1"/>
        <c:lblAlgn val="ctr"/>
        <c:lblOffset val="100"/>
        <c:noMultiLvlLbl val="0"/>
      </c:catAx>
      <c:valAx>
        <c:axId val="4154233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057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0.08</c:v>
                </c:pt>
                <c:pt idx="4">
                  <c:v>0.06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7.0000000000000007E-2</c:v>
                </c:pt>
                <c:pt idx="2">
                  <c:v>0.08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0.01</c:v>
                </c:pt>
                <c:pt idx="7">
                  <c:v>0.03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0.03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0.12</c:v>
                </c:pt>
                <c:pt idx="4">
                  <c:v>0.06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1656"/>
        <c:axId val="372623616"/>
      </c:barChart>
      <c:catAx>
        <c:axId val="3726216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2623616"/>
        <c:crosses val="autoZero"/>
        <c:auto val="1"/>
        <c:lblAlgn val="ctr"/>
        <c:lblOffset val="100"/>
        <c:noMultiLvlLbl val="0"/>
      </c:catAx>
      <c:valAx>
        <c:axId val="3726236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2621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5312"/>
        <c:axId val="415416296"/>
      </c:barChart>
      <c:catAx>
        <c:axId val="4154253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16296"/>
        <c:crosses val="autoZero"/>
        <c:auto val="1"/>
        <c:lblAlgn val="ctr"/>
        <c:lblOffset val="100"/>
        <c:noMultiLvlLbl val="0"/>
      </c:catAx>
      <c:valAx>
        <c:axId val="415416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25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Żadna z powyższych</c:v>
                </c:pt>
              </c:strCache>
            </c:strRef>
          </c:cat>
          <c:val>
            <c:numRef>
              <c:f>Arkusz1!$B$2:$B$16</c:f>
              <c:numCache>
                <c:formatCode>0%</c:formatCode>
                <c:ptCount val="15"/>
                <c:pt idx="0">
                  <c:v>0.74</c:v>
                </c:pt>
                <c:pt idx="1">
                  <c:v>0.54</c:v>
                </c:pt>
                <c:pt idx="2">
                  <c:v>0.41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0.19</c:v>
                </c:pt>
                <c:pt idx="6">
                  <c:v>0.17</c:v>
                </c:pt>
                <c:pt idx="7">
                  <c:v>0.16</c:v>
                </c:pt>
                <c:pt idx="8">
                  <c:v>0.11</c:v>
                </c:pt>
                <c:pt idx="9">
                  <c:v>7.0000000000000007E-2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7488"/>
        <c:axId val="411967880"/>
      </c:barChart>
      <c:catAx>
        <c:axId val="411967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67880"/>
        <c:crosses val="autoZero"/>
        <c:auto val="1"/>
        <c:lblAlgn val="ctr"/>
        <c:lblOffset val="100"/>
        <c:noMultiLvlLbl val="0"/>
      </c:catAx>
      <c:valAx>
        <c:axId val="411967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7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Żadna z powyższych</c:v>
                </c:pt>
              </c:strCache>
            </c:strRef>
          </c:cat>
          <c:val>
            <c:numRef>
              <c:f>Arkusz1!$C$2:$C$16</c:f>
              <c:numCache>
                <c:formatCode>0%</c:formatCode>
                <c:ptCount val="15"/>
                <c:pt idx="0">
                  <c:v>0.53</c:v>
                </c:pt>
                <c:pt idx="1">
                  <c:v>0.28999999999999998</c:v>
                </c:pt>
                <c:pt idx="2">
                  <c:v>0.15</c:v>
                </c:pt>
                <c:pt idx="3">
                  <c:v>0.17</c:v>
                </c:pt>
                <c:pt idx="4">
                  <c:v>0.16</c:v>
                </c:pt>
                <c:pt idx="5">
                  <c:v>0.11</c:v>
                </c:pt>
                <c:pt idx="6">
                  <c:v>0.08</c:v>
                </c:pt>
                <c:pt idx="7">
                  <c:v>0.08</c:v>
                </c:pt>
                <c:pt idx="8">
                  <c:v>0.04</c:v>
                </c:pt>
                <c:pt idx="9">
                  <c:v>0.06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68664"/>
        <c:axId val="411970232"/>
      </c:barChart>
      <c:catAx>
        <c:axId val="411968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0232"/>
        <c:crosses val="autoZero"/>
        <c:auto val="1"/>
        <c:lblAlgn val="ctr"/>
        <c:lblOffset val="100"/>
        <c:noMultiLvlLbl val="0"/>
      </c:catAx>
      <c:valAx>
        <c:axId val="4119702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68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Żadna z powyższych</c:v>
                </c:pt>
              </c:strCache>
            </c:strRef>
          </c:cat>
          <c:val>
            <c:numRef>
              <c:f>Arkusz1!$E$2:$E$16</c:f>
              <c:numCache>
                <c:formatCode>0%</c:formatCode>
                <c:ptCount val="15"/>
                <c:pt idx="0">
                  <c:v>0.34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0.1</c:v>
                </c:pt>
                <c:pt idx="4">
                  <c:v>0.05</c:v>
                </c:pt>
                <c:pt idx="5">
                  <c:v>0.02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  <c:pt idx="10">
                  <c:v>0</c:v>
                </c:pt>
                <c:pt idx="11">
                  <c:v>0.01</c:v>
                </c:pt>
                <c:pt idx="12">
                  <c:v>0.02</c:v>
                </c:pt>
                <c:pt idx="13">
                  <c:v>0</c:v>
                </c:pt>
                <c:pt idx="14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75720"/>
        <c:axId val="411978856"/>
      </c:barChart>
      <c:catAx>
        <c:axId val="4119757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8856"/>
        <c:crosses val="autoZero"/>
        <c:auto val="1"/>
        <c:lblAlgn val="ctr"/>
        <c:lblOffset val="100"/>
        <c:noMultiLvlLbl val="0"/>
      </c:catAx>
      <c:valAx>
        <c:axId val="41197885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757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Profi</c:v>
                </c:pt>
                <c:pt idx="7">
                  <c:v>Drosed</c:v>
                </c:pt>
                <c:pt idx="8">
                  <c:v>Pamapol</c:v>
                </c:pt>
                <c:pt idx="9">
                  <c:v>Mazury Ełk</c:v>
                </c:pt>
                <c:pt idx="10">
                  <c:v>M.E.A.L.</c:v>
                </c:pt>
                <c:pt idx="11">
                  <c:v>Mispol</c:v>
                </c:pt>
                <c:pt idx="12">
                  <c:v>Inna</c:v>
                </c:pt>
                <c:pt idx="13">
                  <c:v>Baroni</c:v>
                </c:pt>
                <c:pt idx="14">
                  <c:v>Żadna z powyższych</c:v>
                </c:pt>
              </c:strCache>
            </c:strRef>
          </c:cat>
          <c:val>
            <c:numRef>
              <c:f>Arkusz1!$D$2:$D$16</c:f>
              <c:numCache>
                <c:formatCode>0%</c:formatCode>
                <c:ptCount val="15"/>
                <c:pt idx="0">
                  <c:v>0.4</c:v>
                </c:pt>
                <c:pt idx="1">
                  <c:v>0.16</c:v>
                </c:pt>
                <c:pt idx="2">
                  <c:v>0.1</c:v>
                </c:pt>
                <c:pt idx="3">
                  <c:v>0.13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77288"/>
        <c:axId val="411978072"/>
      </c:barChart>
      <c:catAx>
        <c:axId val="411977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8072"/>
        <c:crosses val="autoZero"/>
        <c:auto val="1"/>
        <c:lblAlgn val="ctr"/>
        <c:lblOffset val="100"/>
        <c:noMultiLvlLbl val="0"/>
      </c:catAx>
      <c:valAx>
        <c:axId val="411978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772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0.74</c:v>
                </c:pt>
                <c:pt idx="1">
                  <c:v>0.54</c:v>
                </c:pt>
                <c:pt idx="2">
                  <c:v>0.41</c:v>
                </c:pt>
                <c:pt idx="3">
                  <c:v>0.32</c:v>
                </c:pt>
                <c:pt idx="4">
                  <c:v>0.28000000000000003</c:v>
                </c:pt>
                <c:pt idx="5">
                  <c:v>0.19</c:v>
                </c:pt>
                <c:pt idx="6">
                  <c:v>0.16</c:v>
                </c:pt>
                <c:pt idx="7">
                  <c:v>0.17</c:v>
                </c:pt>
                <c:pt idx="8">
                  <c:v>0.11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0.75</c:v>
                </c:pt>
                <c:pt idx="1">
                  <c:v>0.55000000000000004</c:v>
                </c:pt>
                <c:pt idx="2">
                  <c:v>0.37</c:v>
                </c:pt>
                <c:pt idx="3">
                  <c:v>0.22</c:v>
                </c:pt>
                <c:pt idx="4">
                  <c:v>0.2</c:v>
                </c:pt>
                <c:pt idx="5">
                  <c:v>0.13</c:v>
                </c:pt>
                <c:pt idx="6">
                  <c:v>0.1</c:v>
                </c:pt>
                <c:pt idx="7">
                  <c:v>0.11</c:v>
                </c:pt>
                <c:pt idx="8">
                  <c:v>0.12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0.7</c:v>
                </c:pt>
                <c:pt idx="1">
                  <c:v>0.52</c:v>
                </c:pt>
                <c:pt idx="2">
                  <c:v>0.37</c:v>
                </c:pt>
                <c:pt idx="3">
                  <c:v>0.27</c:v>
                </c:pt>
                <c:pt idx="4">
                  <c:v>0.24</c:v>
                </c:pt>
                <c:pt idx="5">
                  <c:v>0.14000000000000001</c:v>
                </c:pt>
                <c:pt idx="6">
                  <c:v>0.12</c:v>
                </c:pt>
                <c:pt idx="7">
                  <c:v>0.08</c:v>
                </c:pt>
                <c:pt idx="8">
                  <c:v>0.06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0.74</c:v>
                </c:pt>
                <c:pt idx="1">
                  <c:v>0.51</c:v>
                </c:pt>
                <c:pt idx="2">
                  <c:v>0.33</c:v>
                </c:pt>
                <c:pt idx="3">
                  <c:v>0.33</c:v>
                </c:pt>
                <c:pt idx="4">
                  <c:v>0.28000000000000003</c:v>
                </c:pt>
                <c:pt idx="5">
                  <c:v>0.16</c:v>
                </c:pt>
                <c:pt idx="6">
                  <c:v>0.14000000000000001</c:v>
                </c:pt>
                <c:pt idx="7">
                  <c:v>0.12</c:v>
                </c:pt>
                <c:pt idx="8">
                  <c:v>0.09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53360"/>
        <c:axId val="380554144"/>
      </c:barChart>
      <c:catAx>
        <c:axId val="3805533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54144"/>
        <c:crosses val="autoZero"/>
        <c:auto val="1"/>
        <c:lblAlgn val="ctr"/>
        <c:lblOffset val="100"/>
        <c:noMultiLvlLbl val="0"/>
      </c:catAx>
      <c:valAx>
        <c:axId val="3805541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53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5F7-480C-AD84-5FA4F03DAB61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5F7-480C-AD84-5FA4F03DAB6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0.53</c:v>
                </c:pt>
                <c:pt idx="1">
                  <c:v>0.28999999999999998</c:v>
                </c:pt>
                <c:pt idx="2">
                  <c:v>0.15</c:v>
                </c:pt>
                <c:pt idx="3">
                  <c:v>0.17</c:v>
                </c:pt>
                <c:pt idx="4">
                  <c:v>0.16</c:v>
                </c:pt>
                <c:pt idx="5">
                  <c:v>0.11</c:v>
                </c:pt>
                <c:pt idx="6">
                  <c:v>0.08</c:v>
                </c:pt>
                <c:pt idx="7">
                  <c:v>0.08</c:v>
                </c:pt>
                <c:pt idx="8">
                  <c:v>0.04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</c:v>
                </c:pt>
                <c:pt idx="1">
                  <c:v>0.26</c:v>
                </c:pt>
                <c:pt idx="2">
                  <c:v>0.16</c:v>
                </c:pt>
                <c:pt idx="3">
                  <c:v>0.08</c:v>
                </c:pt>
                <c:pt idx="4">
                  <c:v>0.09</c:v>
                </c:pt>
                <c:pt idx="5">
                  <c:v>0.06</c:v>
                </c:pt>
                <c:pt idx="6">
                  <c:v>0.03</c:v>
                </c:pt>
                <c:pt idx="7">
                  <c:v>0.05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0.52</c:v>
                </c:pt>
                <c:pt idx="1">
                  <c:v>0.28000000000000003</c:v>
                </c:pt>
                <c:pt idx="2">
                  <c:v>0.18</c:v>
                </c:pt>
                <c:pt idx="3">
                  <c:v>0.15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</c:v>
                </c:pt>
                <c:pt idx="1">
                  <c:v>0.22</c:v>
                </c:pt>
                <c:pt idx="2">
                  <c:v>0.13</c:v>
                </c:pt>
                <c:pt idx="3">
                  <c:v>0.17</c:v>
                </c:pt>
                <c:pt idx="4">
                  <c:v>0.13</c:v>
                </c:pt>
                <c:pt idx="5">
                  <c:v>0.05</c:v>
                </c:pt>
                <c:pt idx="6">
                  <c:v>0.06</c:v>
                </c:pt>
                <c:pt idx="7">
                  <c:v>0.05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6696"/>
        <c:axId val="380542384"/>
      </c:barChart>
      <c:catAx>
        <c:axId val="380546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42384"/>
        <c:crosses val="autoZero"/>
        <c:auto val="1"/>
        <c:lblAlgn val="ctr"/>
        <c:lblOffset val="100"/>
        <c:noMultiLvlLbl val="0"/>
      </c:catAx>
      <c:valAx>
        <c:axId val="38054238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</c:v>
                </c:pt>
                <c:pt idx="1">
                  <c:v>0.16</c:v>
                </c:pt>
                <c:pt idx="2">
                  <c:v>0.1</c:v>
                </c:pt>
                <c:pt idx="3">
                  <c:v>0.13</c:v>
                </c:pt>
                <c:pt idx="4">
                  <c:v>0.12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0.05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0.37</c:v>
                </c:pt>
                <c:pt idx="1">
                  <c:v>0.2</c:v>
                </c:pt>
                <c:pt idx="2">
                  <c:v>0.09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0.01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</c:v>
                </c:pt>
                <c:pt idx="1">
                  <c:v>0.2</c:v>
                </c:pt>
                <c:pt idx="2">
                  <c:v>0.11</c:v>
                </c:pt>
                <c:pt idx="3">
                  <c:v>0.12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0.13</c:v>
                </c:pt>
                <c:pt idx="2">
                  <c:v>7.0000000000000007E-2</c:v>
                </c:pt>
                <c:pt idx="3">
                  <c:v>0.13</c:v>
                </c:pt>
                <c:pt idx="4">
                  <c:v>0.11</c:v>
                </c:pt>
                <c:pt idx="5">
                  <c:v>0.03</c:v>
                </c:pt>
                <c:pt idx="6">
                  <c:v>0.04</c:v>
                </c:pt>
                <c:pt idx="7">
                  <c:v>0.04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7088"/>
        <c:axId val="380542776"/>
      </c:barChart>
      <c:catAx>
        <c:axId val="380547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42776"/>
        <c:crosses val="autoZero"/>
        <c:auto val="1"/>
        <c:lblAlgn val="ctr"/>
        <c:lblOffset val="100"/>
        <c:noMultiLvlLbl val="0"/>
      </c:catAx>
      <c:valAx>
        <c:axId val="38054277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7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0.34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0.1</c:v>
                </c:pt>
                <c:pt idx="4">
                  <c:v>0.05</c:v>
                </c:pt>
                <c:pt idx="5">
                  <c:v>0.02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0.33</c:v>
                </c:pt>
                <c:pt idx="1">
                  <c:v>0.14000000000000001</c:v>
                </c:pt>
                <c:pt idx="2">
                  <c:v>0.06</c:v>
                </c:pt>
                <c:pt idx="3">
                  <c:v>0.04</c:v>
                </c:pt>
                <c:pt idx="4">
                  <c:v>0.02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0.31</c:v>
                </c:pt>
                <c:pt idx="1">
                  <c:v>0.11</c:v>
                </c:pt>
                <c:pt idx="2">
                  <c:v>0.06</c:v>
                </c:pt>
                <c:pt idx="3">
                  <c:v>0.08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Pikok</c:v>
                </c:pt>
                <c:pt idx="4">
                  <c:v>Kraina Wedlin</c:v>
                </c:pt>
                <c:pt idx="5">
                  <c:v>Nasze Smaki</c:v>
                </c:pt>
                <c:pt idx="6">
                  <c:v>Drosed</c:v>
                </c:pt>
                <c:pt idx="7">
                  <c:v>Profi</c:v>
                </c:pt>
                <c:pt idx="8">
                  <c:v>Pamapol</c:v>
                </c:pt>
                <c:pt idx="9">
                  <c:v>Mazury Ełk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0.26</c:v>
                </c:pt>
                <c:pt idx="1">
                  <c:v>0.09</c:v>
                </c:pt>
                <c:pt idx="2">
                  <c:v>0.05</c:v>
                </c:pt>
                <c:pt idx="3">
                  <c:v>0.11</c:v>
                </c:pt>
                <c:pt idx="4">
                  <c:v>7.0000000000000007E-2</c:v>
                </c:pt>
                <c:pt idx="5">
                  <c:v>0.01</c:v>
                </c:pt>
                <c:pt idx="6">
                  <c:v>0.01</c:v>
                </c:pt>
                <c:pt idx="7">
                  <c:v>0.04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7872"/>
        <c:axId val="380545520"/>
      </c:barChart>
      <c:catAx>
        <c:axId val="3805478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45520"/>
        <c:crosses val="autoZero"/>
        <c:auto val="1"/>
        <c:lblAlgn val="ctr"/>
        <c:lblOffset val="100"/>
        <c:noMultiLvlLbl val="0"/>
      </c:catAx>
      <c:valAx>
        <c:axId val="3805455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7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8264"/>
        <c:axId val="380549832"/>
      </c:barChart>
      <c:catAx>
        <c:axId val="380548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0549832"/>
        <c:crosses val="autoZero"/>
        <c:auto val="1"/>
        <c:lblAlgn val="ctr"/>
        <c:lblOffset val="100"/>
        <c:noMultiLvlLbl val="0"/>
      </c:catAx>
      <c:valAx>
        <c:axId val="380549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80548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5B1-4C5A-95AC-D2F3DE4A110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0.19</c:v>
                </c:pt>
                <c:pt idx="1">
                  <c:v>0.17</c:v>
                </c:pt>
                <c:pt idx="2">
                  <c:v>0.11</c:v>
                </c:pt>
                <c:pt idx="3">
                  <c:v>0.13</c:v>
                </c:pt>
                <c:pt idx="4">
                  <c:v>0.16</c:v>
                </c:pt>
                <c:pt idx="5">
                  <c:v>0.09</c:v>
                </c:pt>
                <c:pt idx="6">
                  <c:v>0.05</c:v>
                </c:pt>
                <c:pt idx="7">
                  <c:v>0.02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0.13</c:v>
                </c:pt>
                <c:pt idx="3">
                  <c:v>0.13</c:v>
                </c:pt>
                <c:pt idx="4">
                  <c:v>0.16</c:v>
                </c:pt>
                <c:pt idx="5">
                  <c:v>0.08</c:v>
                </c:pt>
                <c:pt idx="6">
                  <c:v>0.06</c:v>
                </c:pt>
                <c:pt idx="7">
                  <c:v>0.02</c:v>
                </c:pt>
                <c:pt idx="8">
                  <c:v>0.02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0.16</c:v>
                </c:pt>
                <c:pt idx="1">
                  <c:v>0.19</c:v>
                </c:pt>
                <c:pt idx="2">
                  <c:v>0.14000000000000001</c:v>
                </c:pt>
                <c:pt idx="3">
                  <c:v>0.1</c:v>
                </c:pt>
                <c:pt idx="4">
                  <c:v>0.18</c:v>
                </c:pt>
                <c:pt idx="5">
                  <c:v>0.09</c:v>
                </c:pt>
                <c:pt idx="6">
                  <c:v>0.06</c:v>
                </c:pt>
                <c:pt idx="7">
                  <c:v>0.04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0.19</c:v>
                </c:pt>
                <c:pt idx="1">
                  <c:v>0.19</c:v>
                </c:pt>
                <c:pt idx="2">
                  <c:v>0.15</c:v>
                </c:pt>
                <c:pt idx="3">
                  <c:v>0.15</c:v>
                </c:pt>
                <c:pt idx="4">
                  <c:v>0.15</c:v>
                </c:pt>
                <c:pt idx="5">
                  <c:v>0.1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7536"/>
        <c:axId val="372624400"/>
      </c:barChart>
      <c:catAx>
        <c:axId val="3726275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2624400"/>
        <c:crosses val="autoZero"/>
        <c:auto val="1"/>
        <c:lblAlgn val="ctr"/>
        <c:lblOffset val="100"/>
        <c:noMultiLvlLbl val="0"/>
      </c:catAx>
      <c:valAx>
        <c:axId val="3726244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26275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Morliny</c:v>
                </c:pt>
                <c:pt idx="4">
                  <c:v>Nasze Smaki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Drosed</c:v>
                </c:pt>
                <c:pt idx="9">
                  <c:v>Pamapol</c:v>
                </c:pt>
                <c:pt idx="10">
                  <c:v>Pikok</c:v>
                </c:pt>
                <c:pt idx="11">
                  <c:v>M.E.A.L.</c:v>
                </c:pt>
                <c:pt idx="12">
                  <c:v>Mispol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Arkusz1!$B$2:$B$16</c:f>
              <c:numCache>
                <c:formatCode>0%</c:formatCode>
                <c:ptCount val="15"/>
                <c:pt idx="0">
                  <c:v>0.13</c:v>
                </c:pt>
                <c:pt idx="1">
                  <c:v>0.12</c:v>
                </c:pt>
                <c:pt idx="2">
                  <c:v>0.06</c:v>
                </c:pt>
                <c:pt idx="3">
                  <c:v>0.05</c:v>
                </c:pt>
                <c:pt idx="4">
                  <c:v>0.05</c:v>
                </c:pt>
                <c:pt idx="5">
                  <c:v>0.04</c:v>
                </c:pt>
                <c:pt idx="6">
                  <c:v>0.04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  <c:pt idx="11">
                  <c:v>0.01</c:v>
                </c:pt>
                <c:pt idx="12">
                  <c:v>0.01</c:v>
                </c:pt>
                <c:pt idx="13">
                  <c:v>0</c:v>
                </c:pt>
                <c:pt idx="14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50614136"/>
        <c:axId val="450615312"/>
      </c:barChart>
      <c:catAx>
        <c:axId val="450614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50615312"/>
        <c:crosses val="autoZero"/>
        <c:auto val="1"/>
        <c:lblAlgn val="ctr"/>
        <c:lblOffset val="100"/>
        <c:noMultiLvlLbl val="0"/>
      </c:catAx>
      <c:valAx>
        <c:axId val="4506153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50614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Morliny</c:v>
                </c:pt>
                <c:pt idx="4">
                  <c:v>Nasze Smaki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Drosed</c:v>
                </c:pt>
                <c:pt idx="9">
                  <c:v>Pamapol</c:v>
                </c:pt>
                <c:pt idx="10">
                  <c:v>Pikok</c:v>
                </c:pt>
                <c:pt idx="11">
                  <c:v>M.E.A.L.</c:v>
                </c:pt>
                <c:pt idx="12">
                  <c:v>Mispol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Arkusz1!$C$2:$C$16</c:f>
              <c:numCache>
                <c:formatCode>0%</c:formatCode>
                <c:ptCount val="15"/>
                <c:pt idx="0">
                  <c:v>0.37</c:v>
                </c:pt>
                <c:pt idx="1">
                  <c:v>0.14000000000000001</c:v>
                </c:pt>
                <c:pt idx="2">
                  <c:v>7.0000000000000007E-2</c:v>
                </c:pt>
                <c:pt idx="3">
                  <c:v>0.09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  <c:pt idx="10">
                  <c:v>0.13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3136"/>
        <c:axId val="528889016"/>
      </c:barChart>
      <c:catAx>
        <c:axId val="528883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89016"/>
        <c:crosses val="autoZero"/>
        <c:auto val="1"/>
        <c:lblAlgn val="ctr"/>
        <c:lblOffset val="100"/>
        <c:noMultiLvlLbl val="0"/>
      </c:catAx>
      <c:valAx>
        <c:axId val="5288890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831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Morliny</c:v>
                </c:pt>
                <c:pt idx="4">
                  <c:v>Nasze Smaki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Drosed</c:v>
                </c:pt>
                <c:pt idx="9">
                  <c:v>Pamapol</c:v>
                </c:pt>
                <c:pt idx="10">
                  <c:v>Pikok</c:v>
                </c:pt>
                <c:pt idx="11">
                  <c:v>M.E.A.L.</c:v>
                </c:pt>
                <c:pt idx="12">
                  <c:v>Mispol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Arkusz1!$E$2:$E$16</c:f>
              <c:numCache>
                <c:formatCode>0%</c:formatCode>
                <c:ptCount val="15"/>
                <c:pt idx="0">
                  <c:v>0.01</c:v>
                </c:pt>
                <c:pt idx="1">
                  <c:v>0.04</c:v>
                </c:pt>
                <c:pt idx="2">
                  <c:v>0.04</c:v>
                </c:pt>
                <c:pt idx="3">
                  <c:v>0.08</c:v>
                </c:pt>
                <c:pt idx="4">
                  <c:v>0.03</c:v>
                </c:pt>
                <c:pt idx="5">
                  <c:v>0.01</c:v>
                </c:pt>
                <c:pt idx="6">
                  <c:v>0.02</c:v>
                </c:pt>
                <c:pt idx="7">
                  <c:v>0.01</c:v>
                </c:pt>
                <c:pt idx="8">
                  <c:v>0.02</c:v>
                </c:pt>
                <c:pt idx="9">
                  <c:v>0.05</c:v>
                </c:pt>
                <c:pt idx="10">
                  <c:v>0.05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5680"/>
        <c:axId val="528901560"/>
      </c:barChart>
      <c:catAx>
        <c:axId val="528895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01560"/>
        <c:crosses val="autoZero"/>
        <c:auto val="1"/>
        <c:lblAlgn val="ctr"/>
        <c:lblOffset val="100"/>
        <c:noMultiLvlLbl val="0"/>
      </c:catAx>
      <c:valAx>
        <c:axId val="5289015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95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Arkusz1!$A$2:$A$16</c:f>
              <c:strCache>
                <c:ptCount val="15"/>
                <c:pt idx="0">
                  <c:v>Krakus</c:v>
                </c:pt>
                <c:pt idx="1">
                  <c:v>Sokołów</c:v>
                </c:pt>
                <c:pt idx="2">
                  <c:v>Kraina Wedlin</c:v>
                </c:pt>
                <c:pt idx="3">
                  <c:v>Morliny</c:v>
                </c:pt>
                <c:pt idx="4">
                  <c:v>Nasze Smaki</c:v>
                </c:pt>
                <c:pt idx="5">
                  <c:v>Inna</c:v>
                </c:pt>
                <c:pt idx="6">
                  <c:v>Profi</c:v>
                </c:pt>
                <c:pt idx="7">
                  <c:v>Mazury Ełk</c:v>
                </c:pt>
                <c:pt idx="8">
                  <c:v>Drosed</c:v>
                </c:pt>
                <c:pt idx="9">
                  <c:v>Pamapol</c:v>
                </c:pt>
                <c:pt idx="10">
                  <c:v>Pikok</c:v>
                </c:pt>
                <c:pt idx="11">
                  <c:v>M.E.A.L.</c:v>
                </c:pt>
                <c:pt idx="12">
                  <c:v>Mispol</c:v>
                </c:pt>
                <c:pt idx="13">
                  <c:v>Baroni</c:v>
                </c:pt>
                <c:pt idx="14">
                  <c:v>Nie kupuję w ogóle</c:v>
                </c:pt>
              </c:strCache>
            </c:strRef>
          </c:cat>
          <c:val>
            <c:numRef>
              <c:f>Arkusz1!$D$2:$D$16</c:f>
              <c:numCache>
                <c:formatCode>0%</c:formatCode>
                <c:ptCount val="15"/>
                <c:pt idx="0">
                  <c:v>0.37</c:v>
                </c:pt>
                <c:pt idx="1">
                  <c:v>0.5</c:v>
                </c:pt>
                <c:pt idx="2">
                  <c:v>0.24</c:v>
                </c:pt>
                <c:pt idx="3">
                  <c:v>0.32</c:v>
                </c:pt>
                <c:pt idx="4">
                  <c:v>0.18</c:v>
                </c:pt>
                <c:pt idx="5">
                  <c:v>0.05</c:v>
                </c:pt>
                <c:pt idx="6">
                  <c:v>0.13</c:v>
                </c:pt>
                <c:pt idx="7">
                  <c:v>0.05</c:v>
                </c:pt>
                <c:pt idx="8">
                  <c:v>0.12</c:v>
                </c:pt>
                <c:pt idx="9">
                  <c:v>0.1</c:v>
                </c:pt>
                <c:pt idx="10">
                  <c:v>0.23</c:v>
                </c:pt>
                <c:pt idx="11">
                  <c:v>0.03</c:v>
                </c:pt>
                <c:pt idx="12">
                  <c:v>0.02</c:v>
                </c:pt>
                <c:pt idx="13">
                  <c:v>0.03</c:v>
                </c:pt>
                <c:pt idx="14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1944"/>
        <c:axId val="528919592"/>
      </c:barChart>
      <c:catAx>
        <c:axId val="528921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19592"/>
        <c:crosses val="autoZero"/>
        <c:auto val="1"/>
        <c:lblAlgn val="ctr"/>
        <c:lblOffset val="100"/>
        <c:noMultiLvlLbl val="0"/>
      </c:catAx>
      <c:valAx>
        <c:axId val="5289195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21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70984"/>
        <c:axId val="528872160"/>
      </c:barChart>
      <c:catAx>
        <c:axId val="5288709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72160"/>
        <c:crosses val="autoZero"/>
        <c:auto val="1"/>
        <c:lblAlgn val="ctr"/>
        <c:lblOffset val="100"/>
        <c:noMultiLvlLbl val="0"/>
      </c:catAx>
      <c:valAx>
        <c:axId val="5288721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709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6F8-44CF-9FB6-C5ABF9B80C70}"/>
                </c:ext>
              </c:extLst>
            </c:dLbl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6F8-44CF-9FB6-C5ABF9B80C7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0.13</c:v>
                </c:pt>
                <c:pt idx="1">
                  <c:v>0.12</c:v>
                </c:pt>
                <c:pt idx="2">
                  <c:v>0.05</c:v>
                </c:pt>
                <c:pt idx="3">
                  <c:v>0.04</c:v>
                </c:pt>
                <c:pt idx="4">
                  <c:v>0.06</c:v>
                </c:pt>
                <c:pt idx="5">
                  <c:v>0.02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0.09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</c:v>
                </c:pt>
                <c:pt idx="1">
                  <c:v>0.11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0.17</c:v>
                </c:pt>
                <c:pt idx="1">
                  <c:v>0.08</c:v>
                </c:pt>
                <c:pt idx="2">
                  <c:v>0.04</c:v>
                </c:pt>
                <c:pt idx="3">
                  <c:v>0.03</c:v>
                </c:pt>
                <c:pt idx="4">
                  <c:v>0.02</c:v>
                </c:pt>
                <c:pt idx="5">
                  <c:v>0.04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78824"/>
        <c:axId val="528880000"/>
      </c:barChart>
      <c:catAx>
        <c:axId val="528878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80000"/>
        <c:crosses val="autoZero"/>
        <c:auto val="1"/>
        <c:lblAlgn val="ctr"/>
        <c:lblOffset val="100"/>
        <c:noMultiLvlLbl val="0"/>
      </c:catAx>
      <c:valAx>
        <c:axId val="5288800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78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0.14000000000000001</c:v>
                </c:pt>
                <c:pt idx="2">
                  <c:v>0.09</c:v>
                </c:pt>
                <c:pt idx="3">
                  <c:v>0.05</c:v>
                </c:pt>
                <c:pt idx="4">
                  <c:v>7.0000000000000007E-2</c:v>
                </c:pt>
                <c:pt idx="5">
                  <c:v>0.13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0.36</c:v>
                </c:pt>
                <c:pt idx="1">
                  <c:v>0.17</c:v>
                </c:pt>
                <c:pt idx="2">
                  <c:v>0.08</c:v>
                </c:pt>
                <c:pt idx="3">
                  <c:v>0.03</c:v>
                </c:pt>
                <c:pt idx="4">
                  <c:v>0.03</c:v>
                </c:pt>
                <c:pt idx="5">
                  <c:v>0.05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0.38</c:v>
                </c:pt>
                <c:pt idx="1">
                  <c:v>0.18</c:v>
                </c:pt>
                <c:pt idx="2">
                  <c:v>0.1</c:v>
                </c:pt>
                <c:pt idx="3">
                  <c:v>0.03</c:v>
                </c:pt>
                <c:pt idx="4">
                  <c:v>7.0000000000000007E-2</c:v>
                </c:pt>
                <c:pt idx="5">
                  <c:v>0.11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0.12</c:v>
                </c:pt>
                <c:pt idx="2">
                  <c:v>0.05</c:v>
                </c:pt>
                <c:pt idx="3">
                  <c:v>0.04</c:v>
                </c:pt>
                <c:pt idx="4">
                  <c:v>0.08</c:v>
                </c:pt>
                <c:pt idx="5">
                  <c:v>0.13</c:v>
                </c:pt>
                <c:pt idx="6">
                  <c:v>0.03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76472"/>
        <c:axId val="528879216"/>
      </c:barChart>
      <c:catAx>
        <c:axId val="528876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79216"/>
        <c:crosses val="autoZero"/>
        <c:auto val="1"/>
        <c:lblAlgn val="ctr"/>
        <c:lblOffset val="100"/>
        <c:noMultiLvlLbl val="0"/>
      </c:catAx>
      <c:valAx>
        <c:axId val="5288792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76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ABC-4C11-9A96-42F25E8AFA4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0.5</c:v>
                </c:pt>
                <c:pt idx="2">
                  <c:v>0.32</c:v>
                </c:pt>
                <c:pt idx="3">
                  <c:v>0.05</c:v>
                </c:pt>
                <c:pt idx="4">
                  <c:v>0.24</c:v>
                </c:pt>
                <c:pt idx="5">
                  <c:v>0.23</c:v>
                </c:pt>
                <c:pt idx="6">
                  <c:v>0.18</c:v>
                </c:pt>
                <c:pt idx="7">
                  <c:v>0.13</c:v>
                </c:pt>
                <c:pt idx="8">
                  <c:v>0.05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0.39</c:v>
                </c:pt>
                <c:pt idx="1">
                  <c:v>0.39</c:v>
                </c:pt>
                <c:pt idx="2">
                  <c:v>0.28000000000000003</c:v>
                </c:pt>
                <c:pt idx="3">
                  <c:v>0.03</c:v>
                </c:pt>
                <c:pt idx="4">
                  <c:v>0.16</c:v>
                </c:pt>
                <c:pt idx="5">
                  <c:v>0.14000000000000001</c:v>
                </c:pt>
                <c:pt idx="6">
                  <c:v>0.1</c:v>
                </c:pt>
                <c:pt idx="7">
                  <c:v>0.08</c:v>
                </c:pt>
                <c:pt idx="8">
                  <c:v>0.03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0.37</c:v>
                </c:pt>
                <c:pt idx="1">
                  <c:v>0.45</c:v>
                </c:pt>
                <c:pt idx="2">
                  <c:v>0.28999999999999998</c:v>
                </c:pt>
                <c:pt idx="3">
                  <c:v>0.05</c:v>
                </c:pt>
                <c:pt idx="4">
                  <c:v>0.19</c:v>
                </c:pt>
                <c:pt idx="5">
                  <c:v>0.17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0.02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Krakus</c:v>
                </c:pt>
                <c:pt idx="1">
                  <c:v>Sokołów</c:v>
                </c:pt>
                <c:pt idx="2">
                  <c:v>Morliny</c:v>
                </c:pt>
                <c:pt idx="3">
                  <c:v>Inna</c:v>
                </c:pt>
                <c:pt idx="4">
                  <c:v>Kraina Wedlin</c:v>
                </c:pt>
                <c:pt idx="5">
                  <c:v>Pikok</c:v>
                </c:pt>
                <c:pt idx="6">
                  <c:v>Nasze Smaki</c:v>
                </c:pt>
                <c:pt idx="7">
                  <c:v>Profi</c:v>
                </c:pt>
                <c:pt idx="8">
                  <c:v>Mazury Ełk</c:v>
                </c:pt>
                <c:pt idx="9">
                  <c:v>Drosed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0.43</c:v>
                </c:pt>
                <c:pt idx="1">
                  <c:v>0.42</c:v>
                </c:pt>
                <c:pt idx="2">
                  <c:v>0.28999999999999998</c:v>
                </c:pt>
                <c:pt idx="3">
                  <c:v>0.04</c:v>
                </c:pt>
                <c:pt idx="4">
                  <c:v>0.19</c:v>
                </c:pt>
                <c:pt idx="5">
                  <c:v>0.19</c:v>
                </c:pt>
                <c:pt idx="6">
                  <c:v>0.12</c:v>
                </c:pt>
                <c:pt idx="7">
                  <c:v>0.05</c:v>
                </c:pt>
                <c:pt idx="8">
                  <c:v>0.04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72944"/>
        <c:axId val="528876864"/>
      </c:barChart>
      <c:catAx>
        <c:axId val="528872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76864"/>
        <c:crosses val="autoZero"/>
        <c:auto val="1"/>
        <c:lblAlgn val="ctr"/>
        <c:lblOffset val="100"/>
        <c:noMultiLvlLbl val="0"/>
      </c:catAx>
      <c:valAx>
        <c:axId val="5288768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72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58400"/>
        <c:axId val="528959576"/>
      </c:barChart>
      <c:catAx>
        <c:axId val="5289584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59576"/>
        <c:crosses val="autoZero"/>
        <c:auto val="1"/>
        <c:lblAlgn val="ctr"/>
        <c:lblOffset val="100"/>
        <c:noMultiLvlLbl val="0"/>
      </c:catAx>
      <c:valAx>
        <c:axId val="528959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58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Pamapol</c:v>
                </c:pt>
                <c:pt idx="5">
                  <c:v>Sokołów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6848"/>
        <c:axId val="528912144"/>
      </c:barChart>
      <c:catAx>
        <c:axId val="5289168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12144"/>
        <c:crosses val="autoZero"/>
        <c:auto val="1"/>
        <c:lblAlgn val="ctr"/>
        <c:lblOffset val="100"/>
        <c:noMultiLvlLbl val="0"/>
      </c:catAx>
      <c:valAx>
        <c:axId val="5289121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16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0.36</c:v>
                </c:pt>
                <c:pt idx="1">
                  <c:v>0.35</c:v>
                </c:pt>
                <c:pt idx="2">
                  <c:v>0.34</c:v>
                </c:pt>
                <c:pt idx="3">
                  <c:v>0.31</c:v>
                </c:pt>
                <c:pt idx="4">
                  <c:v>0.18</c:v>
                </c:pt>
                <c:pt idx="5">
                  <c:v>0.14000000000000001</c:v>
                </c:pt>
                <c:pt idx="6">
                  <c:v>0.14000000000000001</c:v>
                </c:pt>
                <c:pt idx="7">
                  <c:v>0.19</c:v>
                </c:pt>
                <c:pt idx="8">
                  <c:v>0.16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0.38</c:v>
                </c:pt>
                <c:pt idx="1">
                  <c:v>0.35</c:v>
                </c:pt>
                <c:pt idx="2">
                  <c:v>0.35</c:v>
                </c:pt>
                <c:pt idx="3">
                  <c:v>0.31</c:v>
                </c:pt>
                <c:pt idx="4">
                  <c:v>0.18</c:v>
                </c:pt>
                <c:pt idx="5">
                  <c:v>0.11</c:v>
                </c:pt>
                <c:pt idx="6">
                  <c:v>0.09</c:v>
                </c:pt>
                <c:pt idx="7">
                  <c:v>0.14000000000000001</c:v>
                </c:pt>
                <c:pt idx="8">
                  <c:v>0.13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0.36</c:v>
                </c:pt>
                <c:pt idx="1">
                  <c:v>0.35</c:v>
                </c:pt>
                <c:pt idx="2">
                  <c:v>0.33</c:v>
                </c:pt>
                <c:pt idx="3">
                  <c:v>0.28000000000000003</c:v>
                </c:pt>
                <c:pt idx="4">
                  <c:v>0.19</c:v>
                </c:pt>
                <c:pt idx="5">
                  <c:v>0.15</c:v>
                </c:pt>
                <c:pt idx="6">
                  <c:v>0.11</c:v>
                </c:pt>
                <c:pt idx="7">
                  <c:v>0.15</c:v>
                </c:pt>
                <c:pt idx="8">
                  <c:v>0.14000000000000001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Krakus</c:v>
                </c:pt>
                <c:pt idx="2">
                  <c:v>Morliny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JBB</c:v>
                </c:pt>
                <c:pt idx="7">
                  <c:v>Henryk Kania</c:v>
                </c:pt>
                <c:pt idx="8">
                  <c:v>Madej Wróbel</c:v>
                </c:pt>
                <c:pt idx="9">
                  <c:v>Indykpol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0.27</c:v>
                </c:pt>
                <c:pt idx="3">
                  <c:v>0.37</c:v>
                </c:pt>
                <c:pt idx="4">
                  <c:v>0.19</c:v>
                </c:pt>
                <c:pt idx="5">
                  <c:v>0.15</c:v>
                </c:pt>
                <c:pt idx="6">
                  <c:v>0.11</c:v>
                </c:pt>
                <c:pt idx="7">
                  <c:v>0.19</c:v>
                </c:pt>
                <c:pt idx="8">
                  <c:v>0.11</c:v>
                </c:pt>
                <c:pt idx="9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6752"/>
        <c:axId val="372624008"/>
      </c:barChart>
      <c:catAx>
        <c:axId val="3726267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2624008"/>
        <c:crosses val="autoZero"/>
        <c:auto val="1"/>
        <c:lblAlgn val="ctr"/>
        <c:lblOffset val="100"/>
        <c:noMultiLvlLbl val="0"/>
      </c:catAx>
      <c:valAx>
        <c:axId val="372624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372626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EC1-4879-8741-1059F3891E7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Pamapol</c:v>
                </c:pt>
                <c:pt idx="5">
                  <c:v>Sokołów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0.08</c:v>
                </c:pt>
                <c:pt idx="1">
                  <c:v>0.05</c:v>
                </c:pt>
                <c:pt idx="2">
                  <c:v>0.04</c:v>
                </c:pt>
                <c:pt idx="3">
                  <c:v>0.01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Pamapol</c:v>
                </c:pt>
                <c:pt idx="5">
                  <c:v>Sokołów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0.02</c:v>
                </c:pt>
                <c:pt idx="3">
                  <c:v>0.03</c:v>
                </c:pt>
                <c:pt idx="4">
                  <c:v>0.04</c:v>
                </c:pt>
                <c:pt idx="5">
                  <c:v>0.03</c:v>
                </c:pt>
                <c:pt idx="6">
                  <c:v>0.02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Pamapol</c:v>
                </c:pt>
                <c:pt idx="5">
                  <c:v>Sokołów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0.02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Pikok</c:v>
                </c:pt>
                <c:pt idx="2">
                  <c:v>Kraina Wedlin</c:v>
                </c:pt>
                <c:pt idx="3">
                  <c:v>Krakus</c:v>
                </c:pt>
                <c:pt idx="4">
                  <c:v>Pamapol</c:v>
                </c:pt>
                <c:pt idx="5">
                  <c:v>Sokołów</c:v>
                </c:pt>
                <c:pt idx="6">
                  <c:v>Nasze Smaki</c:v>
                </c:pt>
                <c:pt idx="7">
                  <c:v>Profi</c:v>
                </c:pt>
                <c:pt idx="8">
                  <c:v>Inna</c:v>
                </c:pt>
                <c:pt idx="9">
                  <c:v>Drosed</c:v>
                </c:pt>
                <c:pt idx="10">
                  <c:v>Mazury Ełk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 formatCode="###0%">
                  <c:v>0.01</c:v>
                </c:pt>
                <c:pt idx="10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0968"/>
        <c:axId val="528914104"/>
      </c:barChart>
      <c:catAx>
        <c:axId val="528910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14104"/>
        <c:crosses val="autoZero"/>
        <c:auto val="1"/>
        <c:lblAlgn val="ctr"/>
        <c:lblOffset val="100"/>
        <c:noMultiLvlLbl val="0"/>
      </c:catAx>
      <c:valAx>
        <c:axId val="52891410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109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4496"/>
        <c:axId val="528907440"/>
      </c:barChart>
      <c:catAx>
        <c:axId val="528914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07440"/>
        <c:crosses val="autoZero"/>
        <c:auto val="1"/>
        <c:lblAlgn val="ctr"/>
        <c:lblOffset val="100"/>
        <c:noMultiLvlLbl val="0"/>
      </c:catAx>
      <c:valAx>
        <c:axId val="5289074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14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07048"/>
        <c:axId val="528909400"/>
      </c:barChart>
      <c:catAx>
        <c:axId val="5289070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09400"/>
        <c:crosses val="autoZero"/>
        <c:auto val="1"/>
        <c:lblAlgn val="ctr"/>
        <c:lblOffset val="100"/>
        <c:noMultiLvlLbl val="0"/>
      </c:catAx>
      <c:valAx>
        <c:axId val="5289094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07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3"/>
                <c:pt idx="0">
                  <c:v>Mispol</c:v>
                </c:pt>
                <c:pt idx="1">
                  <c:v>Baroni</c:v>
                </c:pt>
                <c:pt idx="2">
                  <c:v>M.E.A.L.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0.01</c:v>
                </c:pt>
                <c:pt idx="1">
                  <c:v>0.01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27432"/>
        <c:axId val="528928608"/>
      </c:barChart>
      <c:catAx>
        <c:axId val="528927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28608"/>
        <c:crosses val="autoZero"/>
        <c:auto val="1"/>
        <c:lblAlgn val="ctr"/>
        <c:lblOffset val="100"/>
        <c:noMultiLvlLbl val="0"/>
      </c:catAx>
      <c:valAx>
        <c:axId val="52892860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27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0.16499999999999998</c:v>
                </c:pt>
                <c:pt idx="1">
                  <c:v>0.13250000000000001</c:v>
                </c:pt>
                <c:pt idx="2">
                  <c:v>4.7499999999999987E-2</c:v>
                </c:pt>
                <c:pt idx="3">
                  <c:v>6.5000000000000002E-2</c:v>
                </c:pt>
                <c:pt idx="4">
                  <c:v>0.11749999999999999</c:v>
                </c:pt>
                <c:pt idx="5">
                  <c:v>0.15</c:v>
                </c:pt>
                <c:pt idx="6">
                  <c:v>0.16499999999999998</c:v>
                </c:pt>
                <c:pt idx="7">
                  <c:v>0.2175</c:v>
                </c:pt>
                <c:pt idx="8">
                  <c:v>0.1575</c:v>
                </c:pt>
                <c:pt idx="9">
                  <c:v>0.1575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0.34</c:v>
                </c:pt>
                <c:pt idx="1">
                  <c:v>0.47</c:v>
                </c:pt>
                <c:pt idx="2">
                  <c:v>0.81</c:v>
                </c:pt>
                <c:pt idx="3">
                  <c:v>0.74</c:v>
                </c:pt>
                <c:pt idx="4">
                  <c:v>0.53</c:v>
                </c:pt>
                <c:pt idx="5">
                  <c:v>0.4</c:v>
                </c:pt>
                <c:pt idx="6">
                  <c:v>0.34</c:v>
                </c:pt>
                <c:pt idx="7">
                  <c:v>0.13</c:v>
                </c:pt>
                <c:pt idx="8">
                  <c:v>0.37</c:v>
                </c:pt>
                <c:pt idx="9">
                  <c:v>0.37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0.16499999999999998</c:v>
                </c:pt>
                <c:pt idx="1">
                  <c:v>0.13250000000000001</c:v>
                </c:pt>
                <c:pt idx="2">
                  <c:v>4.7499999999999987E-2</c:v>
                </c:pt>
                <c:pt idx="3">
                  <c:v>6.5000000000000002E-2</c:v>
                </c:pt>
                <c:pt idx="4">
                  <c:v>0.11749999999999999</c:v>
                </c:pt>
                <c:pt idx="5">
                  <c:v>0.15</c:v>
                </c:pt>
                <c:pt idx="6">
                  <c:v>0.16499999999999998</c:v>
                </c:pt>
                <c:pt idx="7">
                  <c:v>0.2175</c:v>
                </c:pt>
                <c:pt idx="8">
                  <c:v>0.1575</c:v>
                </c:pt>
                <c:pt idx="9">
                  <c:v>0.1575</c:v>
                </c:pt>
                <c:pt idx="10">
                  <c:v>0.2475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2064"/>
        <c:axId val="530070496"/>
      </c:barChart>
      <c:catAx>
        <c:axId val="530072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0496"/>
        <c:crosses val="autoZero"/>
        <c:auto val="1"/>
        <c:lblAlgn val="ctr"/>
        <c:lblOffset val="100"/>
        <c:noMultiLvlLbl val="0"/>
      </c:catAx>
      <c:valAx>
        <c:axId val="53007049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2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0.22750000000000001</c:v>
                </c:pt>
                <c:pt idx="2">
                  <c:v>8.4999999999999992E-2</c:v>
                </c:pt>
                <c:pt idx="3">
                  <c:v>0.14750000000000002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0.23249999999999998</c:v>
                </c:pt>
                <c:pt idx="7">
                  <c:v>0.23749999999999999</c:v>
                </c:pt>
                <c:pt idx="8">
                  <c:v>0.22750000000000001</c:v>
                </c:pt>
                <c:pt idx="9">
                  <c:v>0.16999999999999998</c:v>
                </c:pt>
                <c:pt idx="10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0.09</c:v>
                </c:pt>
                <c:pt idx="2">
                  <c:v>0.66</c:v>
                </c:pt>
                <c:pt idx="3">
                  <c:v>0.41</c:v>
                </c:pt>
                <c:pt idx="4">
                  <c:v>0.15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0.05</c:v>
                </c:pt>
                <c:pt idx="8">
                  <c:v>0.09</c:v>
                </c:pt>
                <c:pt idx="9">
                  <c:v>0.32</c:v>
                </c:pt>
                <c:pt idx="1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0.22750000000000001</c:v>
                </c:pt>
                <c:pt idx="2">
                  <c:v>8.4999999999999992E-2</c:v>
                </c:pt>
                <c:pt idx="3">
                  <c:v>0.14750000000000002</c:v>
                </c:pt>
                <c:pt idx="4">
                  <c:v>0.21249999999999999</c:v>
                </c:pt>
                <c:pt idx="5">
                  <c:v>0.22500000000000001</c:v>
                </c:pt>
                <c:pt idx="6">
                  <c:v>0.23249999999999998</c:v>
                </c:pt>
                <c:pt idx="7">
                  <c:v>0.23749999999999999</c:v>
                </c:pt>
                <c:pt idx="8">
                  <c:v>0.22750000000000001</c:v>
                </c:pt>
                <c:pt idx="9">
                  <c:v>0.16999999999999998</c:v>
                </c:pt>
                <c:pt idx="10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66184"/>
        <c:axId val="530075200"/>
      </c:barChart>
      <c:catAx>
        <c:axId val="53006618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5200"/>
        <c:crosses val="autoZero"/>
        <c:auto val="1"/>
        <c:lblAlgn val="ctr"/>
        <c:lblOffset val="100"/>
        <c:noMultiLvlLbl val="0"/>
      </c:catAx>
      <c:valAx>
        <c:axId val="53007520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661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3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0.20250000000000001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0.17749999999999999</c:v>
                </c:pt>
                <c:pt idx="5">
                  <c:v>0.21</c:v>
                </c:pt>
                <c:pt idx="6">
                  <c:v>0.23</c:v>
                </c:pt>
                <c:pt idx="7">
                  <c:v>0.22</c:v>
                </c:pt>
                <c:pt idx="8">
                  <c:v>0.215</c:v>
                </c:pt>
                <c:pt idx="9">
                  <c:v>0.125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0.19</c:v>
                </c:pt>
                <c:pt idx="2">
                  <c:v>0.74</c:v>
                </c:pt>
                <c:pt idx="3">
                  <c:v>0.54</c:v>
                </c:pt>
                <c:pt idx="4">
                  <c:v>0.28999999999999998</c:v>
                </c:pt>
                <c:pt idx="5">
                  <c:v>0.16</c:v>
                </c:pt>
                <c:pt idx="6">
                  <c:v>0.08</c:v>
                </c:pt>
                <c:pt idx="7">
                  <c:v>0.12</c:v>
                </c:pt>
                <c:pt idx="8">
                  <c:v>0.14000000000000001</c:v>
                </c:pt>
                <c:pt idx="9">
                  <c:v>0.5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0.20250000000000001</c:v>
                </c:pt>
                <c:pt idx="2">
                  <c:v>6.5000000000000002E-2</c:v>
                </c:pt>
                <c:pt idx="3">
                  <c:v>0.11499999999999999</c:v>
                </c:pt>
                <c:pt idx="4">
                  <c:v>0.17749999999999999</c:v>
                </c:pt>
                <c:pt idx="5">
                  <c:v>0.21</c:v>
                </c:pt>
                <c:pt idx="6">
                  <c:v>0.23</c:v>
                </c:pt>
                <c:pt idx="7">
                  <c:v>0.22</c:v>
                </c:pt>
                <c:pt idx="8">
                  <c:v>0.215</c:v>
                </c:pt>
                <c:pt idx="9">
                  <c:v>0.125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1672"/>
        <c:axId val="530076376"/>
      </c:barChart>
      <c:catAx>
        <c:axId val="53007167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6376"/>
        <c:crosses val="autoZero"/>
        <c:auto val="1"/>
        <c:lblAlgn val="ctr"/>
        <c:lblOffset val="100"/>
        <c:noMultiLvlLbl val="0"/>
      </c:catAx>
      <c:valAx>
        <c:axId val="53007637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1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0.23749999999999999</c:v>
                </c:pt>
                <c:pt idx="2">
                  <c:v>0.125</c:v>
                </c:pt>
                <c:pt idx="3">
                  <c:v>0.16999999999999998</c:v>
                </c:pt>
                <c:pt idx="4">
                  <c:v>0.20749999999999999</c:v>
                </c:pt>
                <c:pt idx="5">
                  <c:v>0.2175</c:v>
                </c:pt>
                <c:pt idx="6">
                  <c:v>0.22500000000000001</c:v>
                </c:pt>
                <c:pt idx="7">
                  <c:v>0.245</c:v>
                </c:pt>
                <c:pt idx="8">
                  <c:v>0.2175</c:v>
                </c:pt>
                <c:pt idx="9">
                  <c:v>0.1925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0.05</c:v>
                </c:pt>
                <c:pt idx="2">
                  <c:v>0.5</c:v>
                </c:pt>
                <c:pt idx="3">
                  <c:v>0.32</c:v>
                </c:pt>
                <c:pt idx="4">
                  <c:v>0.17</c:v>
                </c:pt>
                <c:pt idx="5">
                  <c:v>0.13</c:v>
                </c:pt>
                <c:pt idx="6">
                  <c:v>0.1</c:v>
                </c:pt>
                <c:pt idx="7">
                  <c:v>0.02</c:v>
                </c:pt>
                <c:pt idx="8">
                  <c:v>0.13</c:v>
                </c:pt>
                <c:pt idx="9">
                  <c:v>0.23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0.24249999999999999</c:v>
                </c:pt>
                <c:pt idx="1">
                  <c:v>0.23749999999999999</c:v>
                </c:pt>
                <c:pt idx="2">
                  <c:v>0.125</c:v>
                </c:pt>
                <c:pt idx="3">
                  <c:v>0.16999999999999998</c:v>
                </c:pt>
                <c:pt idx="4">
                  <c:v>0.20749999999999999</c:v>
                </c:pt>
                <c:pt idx="5">
                  <c:v>0.2175</c:v>
                </c:pt>
                <c:pt idx="6">
                  <c:v>0.22500000000000001</c:v>
                </c:pt>
                <c:pt idx="7">
                  <c:v>0.245</c:v>
                </c:pt>
                <c:pt idx="8">
                  <c:v>0.2175</c:v>
                </c:pt>
                <c:pt idx="9">
                  <c:v>0.1925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2456"/>
        <c:axId val="530068928"/>
      </c:barChart>
      <c:catAx>
        <c:axId val="53007245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68928"/>
        <c:crosses val="autoZero"/>
        <c:auto val="1"/>
        <c:lblAlgn val="ctr"/>
        <c:lblOffset val="100"/>
        <c:noMultiLvlLbl val="0"/>
      </c:catAx>
      <c:valAx>
        <c:axId val="53006892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2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197</c:v>
                </c:pt>
                <c:pt idx="1">
                  <c:v>180</c:v>
                </c:pt>
                <c:pt idx="2">
                  <c:v>161</c:v>
                </c:pt>
                <c:pt idx="3">
                  <c:v>148</c:v>
                </c:pt>
                <c:pt idx="4">
                  <c:v>145</c:v>
                </c:pt>
                <c:pt idx="5">
                  <c:v>138</c:v>
                </c:pt>
                <c:pt idx="6">
                  <c:v>118</c:v>
                </c:pt>
                <c:pt idx="7">
                  <c:v>115</c:v>
                </c:pt>
                <c:pt idx="8">
                  <c:v>97</c:v>
                </c:pt>
                <c:pt idx="9">
                  <c:v>97</c:v>
                </c:pt>
                <c:pt idx="10">
                  <c:v>97</c:v>
                </c:pt>
                <c:pt idx="11">
                  <c:v>87</c:v>
                </c:pt>
                <c:pt idx="12">
                  <c:v>82</c:v>
                </c:pt>
                <c:pt idx="13">
                  <c:v>76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7927312"/>
        <c:axId val="567920256"/>
      </c:barChart>
      <c:catAx>
        <c:axId val="5679273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7920256"/>
        <c:crosses val="autoZero"/>
        <c:auto val="1"/>
        <c:lblAlgn val="ctr"/>
        <c:lblOffset val="100"/>
        <c:noMultiLvlLbl val="0"/>
      </c:catAx>
      <c:valAx>
        <c:axId val="567920256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679273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197</c:v>
                </c:pt>
                <c:pt idx="1">
                  <c:v>180</c:v>
                </c:pt>
                <c:pt idx="2">
                  <c:v>161</c:v>
                </c:pt>
                <c:pt idx="3">
                  <c:v>148</c:v>
                </c:pt>
                <c:pt idx="4">
                  <c:v>145</c:v>
                </c:pt>
                <c:pt idx="5">
                  <c:v>138</c:v>
                </c:pt>
                <c:pt idx="6">
                  <c:v>118</c:v>
                </c:pt>
                <c:pt idx="7">
                  <c:v>115</c:v>
                </c:pt>
                <c:pt idx="8">
                  <c:v>97</c:v>
                </c:pt>
                <c:pt idx="9">
                  <c:v>97</c:v>
                </c:pt>
                <c:pt idx="10">
                  <c:v>97</c:v>
                </c:pt>
                <c:pt idx="11">
                  <c:v>87</c:v>
                </c:pt>
                <c:pt idx="12">
                  <c:v>82</c:v>
                </c:pt>
                <c:pt idx="13">
                  <c:v>76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8832760"/>
        <c:axId val="558831192"/>
      </c:barChart>
      <c:catAx>
        <c:axId val="5588327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8831192"/>
        <c:crosses val="autoZero"/>
        <c:auto val="1"/>
        <c:lblAlgn val="ctr"/>
        <c:lblOffset val="100"/>
        <c:noMultiLvlLbl val="0"/>
      </c:catAx>
      <c:valAx>
        <c:axId val="55883119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8832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2832"/>
        <c:axId val="372625576"/>
      </c:barChart>
      <c:catAx>
        <c:axId val="3726228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2625576"/>
        <c:crosses val="autoZero"/>
        <c:auto val="1"/>
        <c:lblAlgn val="ctr"/>
        <c:lblOffset val="100"/>
        <c:noMultiLvlLbl val="0"/>
      </c:catAx>
      <c:valAx>
        <c:axId val="372625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262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8829624"/>
        <c:axId val="381908616"/>
      </c:barChart>
      <c:catAx>
        <c:axId val="5588296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1908616"/>
        <c:crosses val="autoZero"/>
        <c:auto val="1"/>
        <c:lblAlgn val="ctr"/>
        <c:lblOffset val="100"/>
        <c:noMultiLvlLbl val="0"/>
      </c:catAx>
      <c:valAx>
        <c:axId val="3819086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8829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476-47D4-AE90-24013B16DE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80</c:v>
                </c:pt>
                <c:pt idx="1">
                  <c:v>85</c:v>
                </c:pt>
                <c:pt idx="2">
                  <c:v>82</c:v>
                </c:pt>
                <c:pt idx="3">
                  <c:v>28.999999999999996</c:v>
                </c:pt>
                <c:pt idx="4">
                  <c:v>87</c:v>
                </c:pt>
                <c:pt idx="5">
                  <c:v>90</c:v>
                </c:pt>
                <c:pt idx="6">
                  <c:v>71</c:v>
                </c:pt>
                <c:pt idx="7">
                  <c:v>73</c:v>
                </c:pt>
                <c:pt idx="8">
                  <c:v>82</c:v>
                </c:pt>
                <c:pt idx="9">
                  <c:v>69</c:v>
                </c:pt>
                <c:pt idx="10">
                  <c:v>67</c:v>
                </c:pt>
                <c:pt idx="11">
                  <c:v>83</c:v>
                </c:pt>
                <c:pt idx="12">
                  <c:v>79</c:v>
                </c:pt>
                <c:pt idx="13">
                  <c:v>75</c:v>
                </c:pt>
                <c:pt idx="14">
                  <c:v>79</c:v>
                </c:pt>
                <c:pt idx="15">
                  <c:v>71</c:v>
                </c:pt>
                <c:pt idx="16">
                  <c:v>85</c:v>
                </c:pt>
                <c:pt idx="17">
                  <c:v>76</c:v>
                </c:pt>
                <c:pt idx="18">
                  <c:v>34</c:v>
                </c:pt>
                <c:pt idx="19">
                  <c:v>83</c:v>
                </c:pt>
                <c:pt idx="20">
                  <c:v>82</c:v>
                </c:pt>
                <c:pt idx="21">
                  <c:v>69</c:v>
                </c:pt>
                <c:pt idx="22">
                  <c:v>70</c:v>
                </c:pt>
                <c:pt idx="23">
                  <c:v>77</c:v>
                </c:pt>
                <c:pt idx="24">
                  <c:v>57.999999999999993</c:v>
                </c:pt>
                <c:pt idx="25">
                  <c:v>65</c:v>
                </c:pt>
                <c:pt idx="26">
                  <c:v>77</c:v>
                </c:pt>
                <c:pt idx="27">
                  <c:v>74</c:v>
                </c:pt>
                <c:pt idx="28">
                  <c:v>73</c:v>
                </c:pt>
                <c:pt idx="29">
                  <c:v>75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80</c:v>
                </c:pt>
                <c:pt idx="1">
                  <c:v>85</c:v>
                </c:pt>
                <c:pt idx="2">
                  <c:v>82</c:v>
                </c:pt>
                <c:pt idx="3">
                  <c:v>28.999999999999996</c:v>
                </c:pt>
                <c:pt idx="4">
                  <c:v>87</c:v>
                </c:pt>
                <c:pt idx="5">
                  <c:v>90</c:v>
                </c:pt>
                <c:pt idx="6">
                  <c:v>71</c:v>
                </c:pt>
                <c:pt idx="7">
                  <c:v>73</c:v>
                </c:pt>
                <c:pt idx="8">
                  <c:v>82</c:v>
                </c:pt>
                <c:pt idx="9">
                  <c:v>69</c:v>
                </c:pt>
                <c:pt idx="10">
                  <c:v>67</c:v>
                </c:pt>
                <c:pt idx="11">
                  <c:v>83</c:v>
                </c:pt>
                <c:pt idx="12">
                  <c:v>79</c:v>
                </c:pt>
                <c:pt idx="13">
                  <c:v>75</c:v>
                </c:pt>
                <c:pt idx="14">
                  <c:v>79</c:v>
                </c:pt>
                <c:pt idx="15">
                  <c:v>71</c:v>
                </c:pt>
                <c:pt idx="16">
                  <c:v>85</c:v>
                </c:pt>
                <c:pt idx="17">
                  <c:v>76</c:v>
                </c:pt>
                <c:pt idx="18">
                  <c:v>34</c:v>
                </c:pt>
                <c:pt idx="19">
                  <c:v>83</c:v>
                </c:pt>
                <c:pt idx="20">
                  <c:v>82</c:v>
                </c:pt>
                <c:pt idx="21">
                  <c:v>69</c:v>
                </c:pt>
                <c:pt idx="22">
                  <c:v>70</c:v>
                </c:pt>
                <c:pt idx="23">
                  <c:v>77</c:v>
                </c:pt>
                <c:pt idx="24">
                  <c:v>57.999999999999993</c:v>
                </c:pt>
                <c:pt idx="25">
                  <c:v>65</c:v>
                </c:pt>
                <c:pt idx="26">
                  <c:v>77</c:v>
                </c:pt>
                <c:pt idx="27">
                  <c:v>74</c:v>
                </c:pt>
                <c:pt idx="28">
                  <c:v>73</c:v>
                </c:pt>
                <c:pt idx="29">
                  <c:v>75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1909008"/>
        <c:axId val="524667776"/>
      </c:scatterChart>
      <c:valAx>
        <c:axId val="3819090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67776"/>
        <c:crosses val="max"/>
        <c:crossBetween val="midCat"/>
      </c:valAx>
      <c:valAx>
        <c:axId val="5246677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19090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48</c:v>
                </c:pt>
                <c:pt idx="2">
                  <c:v>49</c:v>
                </c:pt>
                <c:pt idx="3">
                  <c:v>28.999999999999996</c:v>
                </c:pt>
                <c:pt idx="4">
                  <c:v>49</c:v>
                </c:pt>
                <c:pt idx="5">
                  <c:v>51</c:v>
                </c:pt>
                <c:pt idx="6">
                  <c:v>56.999999999999993</c:v>
                </c:pt>
                <c:pt idx="7">
                  <c:v>41</c:v>
                </c:pt>
                <c:pt idx="8">
                  <c:v>51</c:v>
                </c:pt>
                <c:pt idx="9">
                  <c:v>40</c:v>
                </c:pt>
                <c:pt idx="10">
                  <c:v>46</c:v>
                </c:pt>
                <c:pt idx="11">
                  <c:v>49</c:v>
                </c:pt>
                <c:pt idx="12">
                  <c:v>47</c:v>
                </c:pt>
                <c:pt idx="13">
                  <c:v>55.000000000000007</c:v>
                </c:pt>
                <c:pt idx="14">
                  <c:v>48</c:v>
                </c:pt>
                <c:pt idx="15">
                  <c:v>61</c:v>
                </c:pt>
                <c:pt idx="16">
                  <c:v>36</c:v>
                </c:pt>
                <c:pt idx="17">
                  <c:v>43</c:v>
                </c:pt>
                <c:pt idx="18">
                  <c:v>27</c:v>
                </c:pt>
                <c:pt idx="19">
                  <c:v>42</c:v>
                </c:pt>
                <c:pt idx="20">
                  <c:v>51</c:v>
                </c:pt>
                <c:pt idx="21">
                  <c:v>43</c:v>
                </c:pt>
                <c:pt idx="22">
                  <c:v>42</c:v>
                </c:pt>
                <c:pt idx="23">
                  <c:v>53</c:v>
                </c:pt>
                <c:pt idx="24">
                  <c:v>35</c:v>
                </c:pt>
                <c:pt idx="25">
                  <c:v>36</c:v>
                </c:pt>
                <c:pt idx="26">
                  <c:v>49</c:v>
                </c:pt>
                <c:pt idx="27">
                  <c:v>44</c:v>
                </c:pt>
                <c:pt idx="28">
                  <c:v>49</c:v>
                </c:pt>
                <c:pt idx="29">
                  <c:v>49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52</c:v>
                </c:pt>
                <c:pt idx="1">
                  <c:v>48</c:v>
                </c:pt>
                <c:pt idx="2">
                  <c:v>49</c:v>
                </c:pt>
                <c:pt idx="3">
                  <c:v>28.999999999999996</c:v>
                </c:pt>
                <c:pt idx="4">
                  <c:v>49</c:v>
                </c:pt>
                <c:pt idx="5">
                  <c:v>51</c:v>
                </c:pt>
                <c:pt idx="6">
                  <c:v>56.999999999999993</c:v>
                </c:pt>
                <c:pt idx="7">
                  <c:v>41</c:v>
                </c:pt>
                <c:pt idx="8">
                  <c:v>51</c:v>
                </c:pt>
                <c:pt idx="9">
                  <c:v>40</c:v>
                </c:pt>
                <c:pt idx="10">
                  <c:v>46</c:v>
                </c:pt>
                <c:pt idx="11">
                  <c:v>49</c:v>
                </c:pt>
                <c:pt idx="12">
                  <c:v>47</c:v>
                </c:pt>
                <c:pt idx="13">
                  <c:v>55.000000000000007</c:v>
                </c:pt>
                <c:pt idx="14">
                  <c:v>48</c:v>
                </c:pt>
                <c:pt idx="15">
                  <c:v>61</c:v>
                </c:pt>
                <c:pt idx="16">
                  <c:v>36</c:v>
                </c:pt>
                <c:pt idx="17">
                  <c:v>43</c:v>
                </c:pt>
                <c:pt idx="18">
                  <c:v>27</c:v>
                </c:pt>
                <c:pt idx="19">
                  <c:v>42</c:v>
                </c:pt>
                <c:pt idx="20">
                  <c:v>51</c:v>
                </c:pt>
                <c:pt idx="21">
                  <c:v>43</c:v>
                </c:pt>
                <c:pt idx="22">
                  <c:v>42</c:v>
                </c:pt>
                <c:pt idx="23">
                  <c:v>53</c:v>
                </c:pt>
                <c:pt idx="24">
                  <c:v>35</c:v>
                </c:pt>
                <c:pt idx="25">
                  <c:v>36</c:v>
                </c:pt>
                <c:pt idx="26">
                  <c:v>49</c:v>
                </c:pt>
                <c:pt idx="27">
                  <c:v>44</c:v>
                </c:pt>
                <c:pt idx="28">
                  <c:v>49</c:v>
                </c:pt>
                <c:pt idx="29">
                  <c:v>49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6179344"/>
        <c:axId val="446177384"/>
      </c:scatterChart>
      <c:valAx>
        <c:axId val="4461793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46177384"/>
        <c:crosses val="max"/>
        <c:crossBetween val="midCat"/>
      </c:valAx>
      <c:valAx>
        <c:axId val="446177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461793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4A7-47E1-A04B-828574AA10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59</c:v>
                </c:pt>
                <c:pt idx="2">
                  <c:v>45</c:v>
                </c:pt>
                <c:pt idx="3">
                  <c:v>24</c:v>
                </c:pt>
                <c:pt idx="4">
                  <c:v>59</c:v>
                </c:pt>
                <c:pt idx="5">
                  <c:v>57.999999999999993</c:v>
                </c:pt>
                <c:pt idx="6">
                  <c:v>50</c:v>
                </c:pt>
                <c:pt idx="7">
                  <c:v>59</c:v>
                </c:pt>
                <c:pt idx="8">
                  <c:v>61</c:v>
                </c:pt>
                <c:pt idx="9">
                  <c:v>41</c:v>
                </c:pt>
                <c:pt idx="10">
                  <c:v>49</c:v>
                </c:pt>
                <c:pt idx="11">
                  <c:v>57.999999999999993</c:v>
                </c:pt>
                <c:pt idx="12">
                  <c:v>44</c:v>
                </c:pt>
                <c:pt idx="13">
                  <c:v>63</c:v>
                </c:pt>
                <c:pt idx="14">
                  <c:v>57.999999999999993</c:v>
                </c:pt>
                <c:pt idx="15">
                  <c:v>54</c:v>
                </c:pt>
                <c:pt idx="16">
                  <c:v>51</c:v>
                </c:pt>
                <c:pt idx="17">
                  <c:v>50</c:v>
                </c:pt>
                <c:pt idx="18">
                  <c:v>23</c:v>
                </c:pt>
                <c:pt idx="19">
                  <c:v>60</c:v>
                </c:pt>
                <c:pt idx="20">
                  <c:v>65</c:v>
                </c:pt>
                <c:pt idx="21">
                  <c:v>46</c:v>
                </c:pt>
                <c:pt idx="22">
                  <c:v>47</c:v>
                </c:pt>
                <c:pt idx="23">
                  <c:v>55.000000000000007</c:v>
                </c:pt>
                <c:pt idx="24">
                  <c:v>30</c:v>
                </c:pt>
                <c:pt idx="25">
                  <c:v>41</c:v>
                </c:pt>
                <c:pt idx="26">
                  <c:v>54</c:v>
                </c:pt>
                <c:pt idx="27">
                  <c:v>42</c:v>
                </c:pt>
                <c:pt idx="28">
                  <c:v>56.000000000000007</c:v>
                </c:pt>
                <c:pt idx="29">
                  <c:v>41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59</c:v>
                </c:pt>
                <c:pt idx="1">
                  <c:v>59</c:v>
                </c:pt>
                <c:pt idx="2">
                  <c:v>45</c:v>
                </c:pt>
                <c:pt idx="3">
                  <c:v>24</c:v>
                </c:pt>
                <c:pt idx="4">
                  <c:v>59</c:v>
                </c:pt>
                <c:pt idx="5">
                  <c:v>57.999999999999993</c:v>
                </c:pt>
                <c:pt idx="6">
                  <c:v>50</c:v>
                </c:pt>
                <c:pt idx="7">
                  <c:v>59</c:v>
                </c:pt>
                <c:pt idx="8">
                  <c:v>61</c:v>
                </c:pt>
                <c:pt idx="9">
                  <c:v>41</c:v>
                </c:pt>
                <c:pt idx="10">
                  <c:v>49</c:v>
                </c:pt>
                <c:pt idx="11">
                  <c:v>57.999999999999993</c:v>
                </c:pt>
                <c:pt idx="12">
                  <c:v>44</c:v>
                </c:pt>
                <c:pt idx="13">
                  <c:v>63</c:v>
                </c:pt>
                <c:pt idx="14">
                  <c:v>57.999999999999993</c:v>
                </c:pt>
                <c:pt idx="15">
                  <c:v>54</c:v>
                </c:pt>
                <c:pt idx="16">
                  <c:v>51</c:v>
                </c:pt>
                <c:pt idx="17">
                  <c:v>50</c:v>
                </c:pt>
                <c:pt idx="18">
                  <c:v>23</c:v>
                </c:pt>
                <c:pt idx="19">
                  <c:v>60</c:v>
                </c:pt>
                <c:pt idx="20">
                  <c:v>65</c:v>
                </c:pt>
                <c:pt idx="21">
                  <c:v>46</c:v>
                </c:pt>
                <c:pt idx="22">
                  <c:v>47</c:v>
                </c:pt>
                <c:pt idx="23">
                  <c:v>55.000000000000007</c:v>
                </c:pt>
                <c:pt idx="24">
                  <c:v>30</c:v>
                </c:pt>
                <c:pt idx="25">
                  <c:v>41</c:v>
                </c:pt>
                <c:pt idx="26">
                  <c:v>54</c:v>
                </c:pt>
                <c:pt idx="27">
                  <c:v>42</c:v>
                </c:pt>
                <c:pt idx="28">
                  <c:v>56.000000000000007</c:v>
                </c:pt>
                <c:pt idx="29">
                  <c:v>41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6180128"/>
        <c:axId val="446178560"/>
      </c:scatterChart>
      <c:valAx>
        <c:axId val="4461801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46178560"/>
        <c:crosses val="max"/>
        <c:crossBetween val="midCat"/>
      </c:valAx>
      <c:valAx>
        <c:axId val="4461785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461801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566-44CA-9674-C3BD490CB3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25</c:v>
                </c:pt>
                <c:pt idx="2">
                  <c:v>42</c:v>
                </c:pt>
                <c:pt idx="3">
                  <c:v>25</c:v>
                </c:pt>
                <c:pt idx="4">
                  <c:v>45</c:v>
                </c:pt>
                <c:pt idx="5">
                  <c:v>60</c:v>
                </c:pt>
                <c:pt idx="6">
                  <c:v>63</c:v>
                </c:pt>
                <c:pt idx="7">
                  <c:v>28.000000000000004</c:v>
                </c:pt>
                <c:pt idx="8">
                  <c:v>60</c:v>
                </c:pt>
                <c:pt idx="9">
                  <c:v>35</c:v>
                </c:pt>
                <c:pt idx="10">
                  <c:v>37</c:v>
                </c:pt>
                <c:pt idx="11">
                  <c:v>45</c:v>
                </c:pt>
                <c:pt idx="12">
                  <c:v>34</c:v>
                </c:pt>
                <c:pt idx="13">
                  <c:v>42</c:v>
                </c:pt>
                <c:pt idx="14">
                  <c:v>45</c:v>
                </c:pt>
                <c:pt idx="15">
                  <c:v>32</c:v>
                </c:pt>
                <c:pt idx="16">
                  <c:v>27</c:v>
                </c:pt>
                <c:pt idx="17">
                  <c:v>44</c:v>
                </c:pt>
                <c:pt idx="18">
                  <c:v>23</c:v>
                </c:pt>
                <c:pt idx="19">
                  <c:v>47</c:v>
                </c:pt>
                <c:pt idx="20">
                  <c:v>61</c:v>
                </c:pt>
                <c:pt idx="21">
                  <c:v>61</c:v>
                </c:pt>
                <c:pt idx="22">
                  <c:v>32</c:v>
                </c:pt>
                <c:pt idx="23">
                  <c:v>48</c:v>
                </c:pt>
                <c:pt idx="24">
                  <c:v>28.999999999999996</c:v>
                </c:pt>
                <c:pt idx="25">
                  <c:v>44</c:v>
                </c:pt>
                <c:pt idx="26">
                  <c:v>65</c:v>
                </c:pt>
                <c:pt idx="27">
                  <c:v>42</c:v>
                </c:pt>
                <c:pt idx="28">
                  <c:v>42</c:v>
                </c:pt>
                <c:pt idx="29">
                  <c:v>50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23</c:v>
                </c:pt>
                <c:pt idx="1">
                  <c:v>25</c:v>
                </c:pt>
                <c:pt idx="2">
                  <c:v>42</c:v>
                </c:pt>
                <c:pt idx="3">
                  <c:v>25</c:v>
                </c:pt>
                <c:pt idx="4">
                  <c:v>45</c:v>
                </c:pt>
                <c:pt idx="5">
                  <c:v>60</c:v>
                </c:pt>
                <c:pt idx="6">
                  <c:v>63</c:v>
                </c:pt>
                <c:pt idx="7">
                  <c:v>28.000000000000004</c:v>
                </c:pt>
                <c:pt idx="8">
                  <c:v>60</c:v>
                </c:pt>
                <c:pt idx="9">
                  <c:v>35</c:v>
                </c:pt>
                <c:pt idx="10">
                  <c:v>37</c:v>
                </c:pt>
                <c:pt idx="11">
                  <c:v>45</c:v>
                </c:pt>
                <c:pt idx="12">
                  <c:v>34</c:v>
                </c:pt>
                <c:pt idx="13">
                  <c:v>42</c:v>
                </c:pt>
                <c:pt idx="14">
                  <c:v>45</c:v>
                </c:pt>
                <c:pt idx="15">
                  <c:v>32</c:v>
                </c:pt>
                <c:pt idx="16">
                  <c:v>27</c:v>
                </c:pt>
                <c:pt idx="17">
                  <c:v>44</c:v>
                </c:pt>
                <c:pt idx="18">
                  <c:v>23</c:v>
                </c:pt>
                <c:pt idx="19">
                  <c:v>47</c:v>
                </c:pt>
                <c:pt idx="20">
                  <c:v>61</c:v>
                </c:pt>
                <c:pt idx="21">
                  <c:v>61</c:v>
                </c:pt>
                <c:pt idx="22">
                  <c:v>32</c:v>
                </c:pt>
                <c:pt idx="23">
                  <c:v>48</c:v>
                </c:pt>
                <c:pt idx="24">
                  <c:v>28.999999999999996</c:v>
                </c:pt>
                <c:pt idx="25">
                  <c:v>44</c:v>
                </c:pt>
                <c:pt idx="26">
                  <c:v>65</c:v>
                </c:pt>
                <c:pt idx="27">
                  <c:v>42</c:v>
                </c:pt>
                <c:pt idx="28">
                  <c:v>42</c:v>
                </c:pt>
                <c:pt idx="29">
                  <c:v>50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6180912"/>
        <c:axId val="446178952"/>
      </c:scatterChart>
      <c:valAx>
        <c:axId val="44618091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46178952"/>
        <c:crosses val="max"/>
        <c:crossBetween val="midCat"/>
      </c:valAx>
      <c:valAx>
        <c:axId val="4461789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461809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197</c:v>
                </c:pt>
                <c:pt idx="1">
                  <c:v>180</c:v>
                </c:pt>
                <c:pt idx="2">
                  <c:v>161</c:v>
                </c:pt>
                <c:pt idx="3">
                  <c:v>148</c:v>
                </c:pt>
                <c:pt idx="4">
                  <c:v>145</c:v>
                </c:pt>
                <c:pt idx="5">
                  <c:v>138</c:v>
                </c:pt>
                <c:pt idx="6">
                  <c:v>118</c:v>
                </c:pt>
                <c:pt idx="7">
                  <c:v>115</c:v>
                </c:pt>
                <c:pt idx="8">
                  <c:v>97</c:v>
                </c:pt>
                <c:pt idx="9">
                  <c:v>97</c:v>
                </c:pt>
                <c:pt idx="10">
                  <c:v>97</c:v>
                </c:pt>
                <c:pt idx="11">
                  <c:v>87</c:v>
                </c:pt>
                <c:pt idx="12">
                  <c:v>82</c:v>
                </c:pt>
                <c:pt idx="13">
                  <c:v>76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1623048"/>
        <c:axId val="571632064"/>
      </c:barChart>
      <c:catAx>
        <c:axId val="571623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1632064"/>
        <c:crosses val="autoZero"/>
        <c:auto val="1"/>
        <c:lblAlgn val="ctr"/>
        <c:lblOffset val="100"/>
        <c:noMultiLvlLbl val="0"/>
      </c:catAx>
      <c:valAx>
        <c:axId val="57163206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71623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1630496"/>
        <c:axId val="571623440"/>
      </c:barChart>
      <c:catAx>
        <c:axId val="571630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1623440"/>
        <c:crosses val="autoZero"/>
        <c:auto val="1"/>
        <c:lblAlgn val="ctr"/>
        <c:lblOffset val="100"/>
        <c:noMultiLvlLbl val="0"/>
      </c:catAx>
      <c:valAx>
        <c:axId val="5716234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1630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22</c:v>
                </c:pt>
                <c:pt idx="2">
                  <c:v>28.000000000000004</c:v>
                </c:pt>
                <c:pt idx="3">
                  <c:v>30</c:v>
                </c:pt>
                <c:pt idx="4">
                  <c:v>35</c:v>
                </c:pt>
                <c:pt idx="5">
                  <c:v>60</c:v>
                </c:pt>
                <c:pt idx="6">
                  <c:v>52</c:v>
                </c:pt>
                <c:pt idx="7">
                  <c:v>28.000000000000004</c:v>
                </c:pt>
                <c:pt idx="8">
                  <c:v>50</c:v>
                </c:pt>
                <c:pt idx="9">
                  <c:v>35</c:v>
                </c:pt>
                <c:pt idx="10">
                  <c:v>35</c:v>
                </c:pt>
                <c:pt idx="11">
                  <c:v>47</c:v>
                </c:pt>
                <c:pt idx="12">
                  <c:v>25</c:v>
                </c:pt>
                <c:pt idx="13">
                  <c:v>42</c:v>
                </c:pt>
                <c:pt idx="14">
                  <c:v>42</c:v>
                </c:pt>
                <c:pt idx="15">
                  <c:v>31</c:v>
                </c:pt>
                <c:pt idx="16">
                  <c:v>25</c:v>
                </c:pt>
                <c:pt idx="17">
                  <c:v>44</c:v>
                </c:pt>
                <c:pt idx="18">
                  <c:v>17</c:v>
                </c:pt>
                <c:pt idx="19">
                  <c:v>38</c:v>
                </c:pt>
                <c:pt idx="20">
                  <c:v>48</c:v>
                </c:pt>
                <c:pt idx="21">
                  <c:v>48</c:v>
                </c:pt>
                <c:pt idx="22">
                  <c:v>31</c:v>
                </c:pt>
                <c:pt idx="23">
                  <c:v>44</c:v>
                </c:pt>
                <c:pt idx="24">
                  <c:v>28.999999999999996</c:v>
                </c:pt>
                <c:pt idx="25">
                  <c:v>44</c:v>
                </c:pt>
                <c:pt idx="26">
                  <c:v>48</c:v>
                </c:pt>
                <c:pt idx="27">
                  <c:v>38</c:v>
                </c:pt>
                <c:pt idx="28">
                  <c:v>52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30</c:v>
                </c:pt>
                <c:pt idx="1">
                  <c:v>22</c:v>
                </c:pt>
                <c:pt idx="2">
                  <c:v>28.000000000000004</c:v>
                </c:pt>
                <c:pt idx="3">
                  <c:v>30</c:v>
                </c:pt>
                <c:pt idx="4">
                  <c:v>35</c:v>
                </c:pt>
                <c:pt idx="5">
                  <c:v>60</c:v>
                </c:pt>
                <c:pt idx="6">
                  <c:v>52</c:v>
                </c:pt>
                <c:pt idx="7">
                  <c:v>28.000000000000004</c:v>
                </c:pt>
                <c:pt idx="8">
                  <c:v>50</c:v>
                </c:pt>
                <c:pt idx="9">
                  <c:v>35</c:v>
                </c:pt>
                <c:pt idx="10">
                  <c:v>35</c:v>
                </c:pt>
                <c:pt idx="11">
                  <c:v>47</c:v>
                </c:pt>
                <c:pt idx="12">
                  <c:v>25</c:v>
                </c:pt>
                <c:pt idx="13">
                  <c:v>42</c:v>
                </c:pt>
                <c:pt idx="14">
                  <c:v>42</c:v>
                </c:pt>
                <c:pt idx="15">
                  <c:v>31</c:v>
                </c:pt>
                <c:pt idx="16">
                  <c:v>25</c:v>
                </c:pt>
                <c:pt idx="17">
                  <c:v>44</c:v>
                </c:pt>
                <c:pt idx="18">
                  <c:v>17</c:v>
                </c:pt>
                <c:pt idx="19">
                  <c:v>38</c:v>
                </c:pt>
                <c:pt idx="20">
                  <c:v>48</c:v>
                </c:pt>
                <c:pt idx="21">
                  <c:v>48</c:v>
                </c:pt>
                <c:pt idx="22">
                  <c:v>31</c:v>
                </c:pt>
                <c:pt idx="23">
                  <c:v>44</c:v>
                </c:pt>
                <c:pt idx="24">
                  <c:v>28.999999999999996</c:v>
                </c:pt>
                <c:pt idx="25">
                  <c:v>44</c:v>
                </c:pt>
                <c:pt idx="26">
                  <c:v>48</c:v>
                </c:pt>
                <c:pt idx="27">
                  <c:v>38</c:v>
                </c:pt>
                <c:pt idx="28">
                  <c:v>52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24616"/>
        <c:axId val="571625008"/>
      </c:scatterChart>
      <c:valAx>
        <c:axId val="5716246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25008"/>
        <c:crosses val="max"/>
        <c:crossBetween val="midCat"/>
      </c:valAx>
      <c:valAx>
        <c:axId val="5716250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246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7A4-47C8-9970-A008FE2AB8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17</c:v>
                </c:pt>
                <c:pt idx="2">
                  <c:v>67</c:v>
                </c:pt>
                <c:pt idx="3">
                  <c:v>50</c:v>
                </c:pt>
                <c:pt idx="4">
                  <c:v>33</c:v>
                </c:pt>
                <c:pt idx="5">
                  <c:v>50</c:v>
                </c:pt>
                <c:pt idx="6">
                  <c:v>50</c:v>
                </c:pt>
                <c:pt idx="7">
                  <c:v>17</c:v>
                </c:pt>
                <c:pt idx="8">
                  <c:v>50</c:v>
                </c:pt>
                <c:pt idx="9">
                  <c:v>33</c:v>
                </c:pt>
                <c:pt idx="10">
                  <c:v>67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50</c:v>
                </c:pt>
                <c:pt idx="15">
                  <c:v>20</c:v>
                </c:pt>
                <c:pt idx="16">
                  <c:v>40</c:v>
                </c:pt>
                <c:pt idx="17">
                  <c:v>40</c:v>
                </c:pt>
                <c:pt idx="18">
                  <c:v>0</c:v>
                </c:pt>
                <c:pt idx="19">
                  <c:v>60</c:v>
                </c:pt>
                <c:pt idx="20">
                  <c:v>60</c:v>
                </c:pt>
                <c:pt idx="21">
                  <c:v>60</c:v>
                </c:pt>
                <c:pt idx="22">
                  <c:v>40</c:v>
                </c:pt>
                <c:pt idx="23">
                  <c:v>60</c:v>
                </c:pt>
                <c:pt idx="24">
                  <c:v>60</c:v>
                </c:pt>
                <c:pt idx="25">
                  <c:v>60</c:v>
                </c:pt>
                <c:pt idx="26">
                  <c:v>40</c:v>
                </c:pt>
                <c:pt idx="27">
                  <c:v>40</c:v>
                </c:pt>
                <c:pt idx="28">
                  <c:v>40</c:v>
                </c:pt>
                <c:pt idx="29">
                  <c:v>60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33</c:v>
                </c:pt>
                <c:pt idx="1">
                  <c:v>17</c:v>
                </c:pt>
                <c:pt idx="2">
                  <c:v>67</c:v>
                </c:pt>
                <c:pt idx="3">
                  <c:v>50</c:v>
                </c:pt>
                <c:pt idx="4">
                  <c:v>33</c:v>
                </c:pt>
                <c:pt idx="5">
                  <c:v>50</c:v>
                </c:pt>
                <c:pt idx="6">
                  <c:v>50</c:v>
                </c:pt>
                <c:pt idx="7">
                  <c:v>17</c:v>
                </c:pt>
                <c:pt idx="8">
                  <c:v>50</c:v>
                </c:pt>
                <c:pt idx="9">
                  <c:v>33</c:v>
                </c:pt>
                <c:pt idx="10">
                  <c:v>67</c:v>
                </c:pt>
                <c:pt idx="11">
                  <c:v>33</c:v>
                </c:pt>
                <c:pt idx="12">
                  <c:v>33</c:v>
                </c:pt>
                <c:pt idx="13">
                  <c:v>33</c:v>
                </c:pt>
                <c:pt idx="14">
                  <c:v>50</c:v>
                </c:pt>
                <c:pt idx="15">
                  <c:v>20</c:v>
                </c:pt>
                <c:pt idx="16">
                  <c:v>40</c:v>
                </c:pt>
                <c:pt idx="17">
                  <c:v>40</c:v>
                </c:pt>
                <c:pt idx="18">
                  <c:v>0</c:v>
                </c:pt>
                <c:pt idx="19">
                  <c:v>60</c:v>
                </c:pt>
                <c:pt idx="20">
                  <c:v>60</c:v>
                </c:pt>
                <c:pt idx="21">
                  <c:v>60</c:v>
                </c:pt>
                <c:pt idx="22">
                  <c:v>40</c:v>
                </c:pt>
                <c:pt idx="23">
                  <c:v>60</c:v>
                </c:pt>
                <c:pt idx="24">
                  <c:v>60</c:v>
                </c:pt>
                <c:pt idx="25">
                  <c:v>60</c:v>
                </c:pt>
                <c:pt idx="26">
                  <c:v>40</c:v>
                </c:pt>
                <c:pt idx="27">
                  <c:v>40</c:v>
                </c:pt>
                <c:pt idx="28">
                  <c:v>40</c:v>
                </c:pt>
                <c:pt idx="29">
                  <c:v>60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28536"/>
        <c:axId val="571632848"/>
      </c:scatterChart>
      <c:valAx>
        <c:axId val="57162853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71632848"/>
        <c:crosses val="max"/>
        <c:crossBetween val="midCat"/>
      </c:valAx>
      <c:valAx>
        <c:axId val="571632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285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9A1-446A-88C1-93CB404D1D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28.000000000000004</c:v>
                </c:pt>
                <c:pt idx="2">
                  <c:v>28.000000000000004</c:v>
                </c:pt>
                <c:pt idx="3">
                  <c:v>14.000000000000002</c:v>
                </c:pt>
                <c:pt idx="4">
                  <c:v>24</c:v>
                </c:pt>
                <c:pt idx="5">
                  <c:v>34</c:v>
                </c:pt>
                <c:pt idx="6">
                  <c:v>38</c:v>
                </c:pt>
                <c:pt idx="7">
                  <c:v>21</c:v>
                </c:pt>
                <c:pt idx="8">
                  <c:v>38</c:v>
                </c:pt>
                <c:pt idx="9">
                  <c:v>24</c:v>
                </c:pt>
                <c:pt idx="10">
                  <c:v>24</c:v>
                </c:pt>
                <c:pt idx="11">
                  <c:v>38</c:v>
                </c:pt>
                <c:pt idx="12">
                  <c:v>24</c:v>
                </c:pt>
                <c:pt idx="13">
                  <c:v>28.000000000000004</c:v>
                </c:pt>
                <c:pt idx="14">
                  <c:v>31</c:v>
                </c:pt>
                <c:pt idx="15">
                  <c:v>43</c:v>
                </c:pt>
                <c:pt idx="16">
                  <c:v>22</c:v>
                </c:pt>
                <c:pt idx="17">
                  <c:v>30</c:v>
                </c:pt>
                <c:pt idx="18">
                  <c:v>4</c:v>
                </c:pt>
                <c:pt idx="19">
                  <c:v>35</c:v>
                </c:pt>
                <c:pt idx="20">
                  <c:v>56.999999999999993</c:v>
                </c:pt>
                <c:pt idx="21">
                  <c:v>35</c:v>
                </c:pt>
                <c:pt idx="22">
                  <c:v>43</c:v>
                </c:pt>
                <c:pt idx="23">
                  <c:v>39</c:v>
                </c:pt>
                <c:pt idx="24">
                  <c:v>17</c:v>
                </c:pt>
                <c:pt idx="25">
                  <c:v>39</c:v>
                </c:pt>
                <c:pt idx="26">
                  <c:v>65</c:v>
                </c:pt>
                <c:pt idx="27">
                  <c:v>39</c:v>
                </c:pt>
                <c:pt idx="28">
                  <c:v>48</c:v>
                </c:pt>
                <c:pt idx="29">
                  <c:v>43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45</c:v>
                </c:pt>
                <c:pt idx="1">
                  <c:v>28.000000000000004</c:v>
                </c:pt>
                <c:pt idx="2">
                  <c:v>28.000000000000004</c:v>
                </c:pt>
                <c:pt idx="3">
                  <c:v>14.000000000000002</c:v>
                </c:pt>
                <c:pt idx="4">
                  <c:v>24</c:v>
                </c:pt>
                <c:pt idx="5">
                  <c:v>34</c:v>
                </c:pt>
                <c:pt idx="6">
                  <c:v>38</c:v>
                </c:pt>
                <c:pt idx="7">
                  <c:v>21</c:v>
                </c:pt>
                <c:pt idx="8">
                  <c:v>38</c:v>
                </c:pt>
                <c:pt idx="9">
                  <c:v>24</c:v>
                </c:pt>
                <c:pt idx="10">
                  <c:v>24</c:v>
                </c:pt>
                <c:pt idx="11">
                  <c:v>38</c:v>
                </c:pt>
                <c:pt idx="12">
                  <c:v>24</c:v>
                </c:pt>
                <c:pt idx="13">
                  <c:v>28.000000000000004</c:v>
                </c:pt>
                <c:pt idx="14">
                  <c:v>31</c:v>
                </c:pt>
                <c:pt idx="15">
                  <c:v>43</c:v>
                </c:pt>
                <c:pt idx="16">
                  <c:v>22</c:v>
                </c:pt>
                <c:pt idx="17">
                  <c:v>30</c:v>
                </c:pt>
                <c:pt idx="18">
                  <c:v>4</c:v>
                </c:pt>
                <c:pt idx="19">
                  <c:v>35</c:v>
                </c:pt>
                <c:pt idx="20">
                  <c:v>56.999999999999993</c:v>
                </c:pt>
                <c:pt idx="21">
                  <c:v>35</c:v>
                </c:pt>
                <c:pt idx="22">
                  <c:v>43</c:v>
                </c:pt>
                <c:pt idx="23">
                  <c:v>39</c:v>
                </c:pt>
                <c:pt idx="24">
                  <c:v>17</c:v>
                </c:pt>
                <c:pt idx="25">
                  <c:v>39</c:v>
                </c:pt>
                <c:pt idx="26">
                  <c:v>65</c:v>
                </c:pt>
                <c:pt idx="27">
                  <c:v>39</c:v>
                </c:pt>
                <c:pt idx="28">
                  <c:v>48</c:v>
                </c:pt>
                <c:pt idx="29">
                  <c:v>43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30104"/>
        <c:axId val="571628928"/>
      </c:scatterChart>
      <c:valAx>
        <c:axId val="5716301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28928"/>
        <c:crosses val="max"/>
        <c:crossBetween val="midCat"/>
      </c:valAx>
      <c:valAx>
        <c:axId val="5716289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301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Tarczyński</c:v>
                </c:pt>
                <c:pt idx="3">
                  <c:v>Sokołów</c:v>
                </c:pt>
                <c:pt idx="4">
                  <c:v>Konspol</c:v>
                </c:pt>
                <c:pt idx="5">
                  <c:v>Pikok</c:v>
                </c:pt>
                <c:pt idx="6">
                  <c:v>Indykpol</c:v>
                </c:pt>
                <c:pt idx="7">
                  <c:v>Henryk Kania</c:v>
                </c:pt>
                <c:pt idx="8">
                  <c:v>Kraina Wedlin</c:v>
                </c:pt>
                <c:pt idx="9">
                  <c:v>JBB</c:v>
                </c:pt>
                <c:pt idx="10">
                  <c:v>Drosed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2626360"/>
        <c:axId val="372627144"/>
      </c:barChart>
      <c:catAx>
        <c:axId val="372626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72627144"/>
        <c:crosses val="autoZero"/>
        <c:auto val="1"/>
        <c:lblAlgn val="ctr"/>
        <c:lblOffset val="100"/>
        <c:noMultiLvlLbl val="0"/>
      </c:catAx>
      <c:valAx>
        <c:axId val="372627144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726263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6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361-4296-93E5-658CD536C02E}"/>
                </c:ext>
              </c:extLst>
            </c:dLbl>
            <c:dLbl>
              <c:idx val="11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361-4296-93E5-658CD536C02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19</c:v>
                </c:pt>
                <c:pt idx="2">
                  <c:v>10</c:v>
                </c:pt>
                <c:pt idx="3">
                  <c:v>16</c:v>
                </c:pt>
                <c:pt idx="4">
                  <c:v>16</c:v>
                </c:pt>
                <c:pt idx="5">
                  <c:v>26</c:v>
                </c:pt>
                <c:pt idx="6">
                  <c:v>28.999999999999996</c:v>
                </c:pt>
                <c:pt idx="7">
                  <c:v>19</c:v>
                </c:pt>
                <c:pt idx="8">
                  <c:v>45</c:v>
                </c:pt>
                <c:pt idx="9">
                  <c:v>35</c:v>
                </c:pt>
                <c:pt idx="10">
                  <c:v>16</c:v>
                </c:pt>
                <c:pt idx="11">
                  <c:v>45</c:v>
                </c:pt>
                <c:pt idx="12">
                  <c:v>23</c:v>
                </c:pt>
                <c:pt idx="13">
                  <c:v>32</c:v>
                </c:pt>
                <c:pt idx="14">
                  <c:v>32</c:v>
                </c:pt>
                <c:pt idx="15">
                  <c:v>65</c:v>
                </c:pt>
                <c:pt idx="16">
                  <c:v>26</c:v>
                </c:pt>
                <c:pt idx="17">
                  <c:v>26</c:v>
                </c:pt>
                <c:pt idx="18">
                  <c:v>26</c:v>
                </c:pt>
                <c:pt idx="19">
                  <c:v>22</c:v>
                </c:pt>
                <c:pt idx="20">
                  <c:v>43</c:v>
                </c:pt>
                <c:pt idx="21">
                  <c:v>61</c:v>
                </c:pt>
                <c:pt idx="22">
                  <c:v>22</c:v>
                </c:pt>
                <c:pt idx="23">
                  <c:v>43</c:v>
                </c:pt>
                <c:pt idx="24">
                  <c:v>26</c:v>
                </c:pt>
                <c:pt idx="25">
                  <c:v>17</c:v>
                </c:pt>
                <c:pt idx="26">
                  <c:v>74</c:v>
                </c:pt>
                <c:pt idx="27">
                  <c:v>39</c:v>
                </c:pt>
                <c:pt idx="28">
                  <c:v>26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19</c:v>
                </c:pt>
                <c:pt idx="2">
                  <c:v>10</c:v>
                </c:pt>
                <c:pt idx="3">
                  <c:v>16</c:v>
                </c:pt>
                <c:pt idx="4">
                  <c:v>16</c:v>
                </c:pt>
                <c:pt idx="5">
                  <c:v>26</c:v>
                </c:pt>
                <c:pt idx="6">
                  <c:v>28.999999999999996</c:v>
                </c:pt>
                <c:pt idx="7">
                  <c:v>19</c:v>
                </c:pt>
                <c:pt idx="8">
                  <c:v>45</c:v>
                </c:pt>
                <c:pt idx="9">
                  <c:v>35</c:v>
                </c:pt>
                <c:pt idx="10">
                  <c:v>16</c:v>
                </c:pt>
                <c:pt idx="11">
                  <c:v>45</c:v>
                </c:pt>
                <c:pt idx="12">
                  <c:v>23</c:v>
                </c:pt>
                <c:pt idx="13">
                  <c:v>32</c:v>
                </c:pt>
                <c:pt idx="14">
                  <c:v>32</c:v>
                </c:pt>
                <c:pt idx="15">
                  <c:v>65</c:v>
                </c:pt>
                <c:pt idx="16">
                  <c:v>26</c:v>
                </c:pt>
                <c:pt idx="17">
                  <c:v>26</c:v>
                </c:pt>
                <c:pt idx="18">
                  <c:v>26</c:v>
                </c:pt>
                <c:pt idx="19">
                  <c:v>22</c:v>
                </c:pt>
                <c:pt idx="20">
                  <c:v>43</c:v>
                </c:pt>
                <c:pt idx="21">
                  <c:v>61</c:v>
                </c:pt>
                <c:pt idx="22">
                  <c:v>22</c:v>
                </c:pt>
                <c:pt idx="23">
                  <c:v>43</c:v>
                </c:pt>
                <c:pt idx="24">
                  <c:v>26</c:v>
                </c:pt>
                <c:pt idx="25">
                  <c:v>17</c:v>
                </c:pt>
                <c:pt idx="26">
                  <c:v>74</c:v>
                </c:pt>
                <c:pt idx="27">
                  <c:v>39</c:v>
                </c:pt>
                <c:pt idx="28">
                  <c:v>26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30888"/>
        <c:axId val="571631280"/>
      </c:scatterChart>
      <c:valAx>
        <c:axId val="5716308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31280"/>
        <c:crosses val="max"/>
        <c:crossBetween val="midCat"/>
      </c:valAx>
      <c:valAx>
        <c:axId val="5716312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308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197</c:v>
                </c:pt>
                <c:pt idx="1">
                  <c:v>180</c:v>
                </c:pt>
                <c:pt idx="2">
                  <c:v>161</c:v>
                </c:pt>
                <c:pt idx="3">
                  <c:v>148</c:v>
                </c:pt>
                <c:pt idx="4">
                  <c:v>145</c:v>
                </c:pt>
                <c:pt idx="5">
                  <c:v>138</c:v>
                </c:pt>
                <c:pt idx="6">
                  <c:v>118</c:v>
                </c:pt>
                <c:pt idx="7">
                  <c:v>115</c:v>
                </c:pt>
                <c:pt idx="8">
                  <c:v>97</c:v>
                </c:pt>
                <c:pt idx="9">
                  <c:v>97</c:v>
                </c:pt>
                <c:pt idx="10">
                  <c:v>97</c:v>
                </c:pt>
                <c:pt idx="11">
                  <c:v>87</c:v>
                </c:pt>
                <c:pt idx="12">
                  <c:v>82</c:v>
                </c:pt>
                <c:pt idx="13">
                  <c:v>76</c:v>
                </c:pt>
                <c:pt idx="14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24615168"/>
        <c:axId val="524615560"/>
      </c:barChart>
      <c:catAx>
        <c:axId val="52461516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24615560"/>
        <c:crosses val="autoZero"/>
        <c:auto val="1"/>
        <c:lblAlgn val="ctr"/>
        <c:lblOffset val="100"/>
        <c:noMultiLvlLbl val="0"/>
      </c:catAx>
      <c:valAx>
        <c:axId val="52461556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24615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3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4623400"/>
        <c:axId val="524613208"/>
      </c:barChart>
      <c:catAx>
        <c:axId val="5246234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4613208"/>
        <c:crosses val="autoZero"/>
        <c:auto val="1"/>
        <c:lblAlgn val="ctr"/>
        <c:lblOffset val="100"/>
        <c:noMultiLvlLbl val="0"/>
      </c:catAx>
      <c:valAx>
        <c:axId val="524613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4623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8C-473D-83BA-A2CA6E8C844D}"/>
                </c:ext>
              </c:extLst>
            </c:dLbl>
            <c:dLbl>
              <c:idx val="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48C-473D-83BA-A2CA6E8C844D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48C-473D-83BA-A2CA6E8C844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88</c:v>
                </c:pt>
                <c:pt idx="2">
                  <c:v>63</c:v>
                </c:pt>
                <c:pt idx="3">
                  <c:v>75</c:v>
                </c:pt>
                <c:pt idx="4">
                  <c:v>50</c:v>
                </c:pt>
                <c:pt idx="5">
                  <c:v>63</c:v>
                </c:pt>
                <c:pt idx="6">
                  <c:v>63</c:v>
                </c:pt>
                <c:pt idx="7">
                  <c:v>63</c:v>
                </c:pt>
                <c:pt idx="8">
                  <c:v>38</c:v>
                </c:pt>
                <c:pt idx="9">
                  <c:v>63</c:v>
                </c:pt>
                <c:pt idx="10">
                  <c:v>63</c:v>
                </c:pt>
                <c:pt idx="11">
                  <c:v>75</c:v>
                </c:pt>
                <c:pt idx="12">
                  <c:v>63</c:v>
                </c:pt>
                <c:pt idx="13">
                  <c:v>50</c:v>
                </c:pt>
                <c:pt idx="14">
                  <c:v>50</c:v>
                </c:pt>
                <c:pt idx="15">
                  <c:v>33</c:v>
                </c:pt>
                <c:pt idx="16">
                  <c:v>17</c:v>
                </c:pt>
                <c:pt idx="17">
                  <c:v>17</c:v>
                </c:pt>
                <c:pt idx="18">
                  <c:v>0</c:v>
                </c:pt>
                <c:pt idx="19">
                  <c:v>17</c:v>
                </c:pt>
                <c:pt idx="20">
                  <c:v>0</c:v>
                </c:pt>
                <c:pt idx="21">
                  <c:v>33</c:v>
                </c:pt>
                <c:pt idx="22">
                  <c:v>17</c:v>
                </c:pt>
                <c:pt idx="23">
                  <c:v>33</c:v>
                </c:pt>
                <c:pt idx="24">
                  <c:v>33</c:v>
                </c:pt>
                <c:pt idx="25">
                  <c:v>17</c:v>
                </c:pt>
                <c:pt idx="26">
                  <c:v>50</c:v>
                </c:pt>
                <c:pt idx="27">
                  <c:v>33</c:v>
                </c:pt>
                <c:pt idx="28">
                  <c:v>17</c:v>
                </c:pt>
                <c:pt idx="29">
                  <c:v>17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38</c:v>
                </c:pt>
                <c:pt idx="1">
                  <c:v>88</c:v>
                </c:pt>
                <c:pt idx="2">
                  <c:v>63</c:v>
                </c:pt>
                <c:pt idx="3">
                  <c:v>75</c:v>
                </c:pt>
                <c:pt idx="4">
                  <c:v>50</c:v>
                </c:pt>
                <c:pt idx="5">
                  <c:v>63</c:v>
                </c:pt>
                <c:pt idx="6">
                  <c:v>63</c:v>
                </c:pt>
                <c:pt idx="7">
                  <c:v>63</c:v>
                </c:pt>
                <c:pt idx="8">
                  <c:v>38</c:v>
                </c:pt>
                <c:pt idx="9">
                  <c:v>63</c:v>
                </c:pt>
                <c:pt idx="10">
                  <c:v>63</c:v>
                </c:pt>
                <c:pt idx="11">
                  <c:v>75</c:v>
                </c:pt>
                <c:pt idx="12">
                  <c:v>63</c:v>
                </c:pt>
                <c:pt idx="13">
                  <c:v>50</c:v>
                </c:pt>
                <c:pt idx="14">
                  <c:v>50</c:v>
                </c:pt>
                <c:pt idx="15">
                  <c:v>33</c:v>
                </c:pt>
                <c:pt idx="16">
                  <c:v>17</c:v>
                </c:pt>
                <c:pt idx="17">
                  <c:v>17</c:v>
                </c:pt>
                <c:pt idx="18">
                  <c:v>0</c:v>
                </c:pt>
                <c:pt idx="19">
                  <c:v>17</c:v>
                </c:pt>
                <c:pt idx="20">
                  <c:v>0</c:v>
                </c:pt>
                <c:pt idx="21">
                  <c:v>33</c:v>
                </c:pt>
                <c:pt idx="22">
                  <c:v>17</c:v>
                </c:pt>
                <c:pt idx="23">
                  <c:v>33</c:v>
                </c:pt>
                <c:pt idx="24">
                  <c:v>33</c:v>
                </c:pt>
                <c:pt idx="25">
                  <c:v>17</c:v>
                </c:pt>
                <c:pt idx="26">
                  <c:v>50</c:v>
                </c:pt>
                <c:pt idx="27">
                  <c:v>33</c:v>
                </c:pt>
                <c:pt idx="28">
                  <c:v>17</c:v>
                </c:pt>
                <c:pt idx="29">
                  <c:v>17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16736"/>
        <c:axId val="524613992"/>
      </c:scatterChart>
      <c:valAx>
        <c:axId val="524616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13992"/>
        <c:crosses val="max"/>
        <c:crossBetween val="midCat"/>
      </c:valAx>
      <c:valAx>
        <c:axId val="52461399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16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50</c:v>
                </c:pt>
                <c:pt idx="1">
                  <c:v>63</c:v>
                </c:pt>
                <c:pt idx="2">
                  <c:v>38</c:v>
                </c:pt>
                <c:pt idx="3">
                  <c:v>25</c:v>
                </c:pt>
                <c:pt idx="4">
                  <c:v>25</c:v>
                </c:pt>
                <c:pt idx="5">
                  <c:v>25</c:v>
                </c:pt>
                <c:pt idx="6">
                  <c:v>13</c:v>
                </c:pt>
                <c:pt idx="7">
                  <c:v>50</c:v>
                </c:pt>
                <c:pt idx="8">
                  <c:v>13</c:v>
                </c:pt>
                <c:pt idx="9">
                  <c:v>50</c:v>
                </c:pt>
                <c:pt idx="10">
                  <c:v>38</c:v>
                </c:pt>
                <c:pt idx="11">
                  <c:v>50</c:v>
                </c:pt>
                <c:pt idx="12">
                  <c:v>38</c:v>
                </c:pt>
                <c:pt idx="13">
                  <c:v>50</c:v>
                </c:pt>
                <c:pt idx="14">
                  <c:v>63</c:v>
                </c:pt>
                <c:pt idx="15">
                  <c:v>60</c:v>
                </c:pt>
                <c:pt idx="16">
                  <c:v>60</c:v>
                </c:pt>
                <c:pt idx="17">
                  <c:v>20</c:v>
                </c:pt>
                <c:pt idx="18">
                  <c:v>20</c:v>
                </c:pt>
                <c:pt idx="19">
                  <c:v>20</c:v>
                </c:pt>
                <c:pt idx="20">
                  <c:v>20</c:v>
                </c:pt>
                <c:pt idx="21">
                  <c:v>40</c:v>
                </c:pt>
                <c:pt idx="22">
                  <c:v>60</c:v>
                </c:pt>
                <c:pt idx="23">
                  <c:v>60</c:v>
                </c:pt>
                <c:pt idx="24">
                  <c:v>20</c:v>
                </c:pt>
                <c:pt idx="25">
                  <c:v>20</c:v>
                </c:pt>
                <c:pt idx="26">
                  <c:v>40</c:v>
                </c:pt>
                <c:pt idx="27">
                  <c:v>60</c:v>
                </c:pt>
                <c:pt idx="28">
                  <c:v>60</c:v>
                </c:pt>
                <c:pt idx="29">
                  <c:v>20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50</c:v>
                </c:pt>
                <c:pt idx="1">
                  <c:v>63</c:v>
                </c:pt>
                <c:pt idx="2">
                  <c:v>38</c:v>
                </c:pt>
                <c:pt idx="3">
                  <c:v>25</c:v>
                </c:pt>
                <c:pt idx="4">
                  <c:v>25</c:v>
                </c:pt>
                <c:pt idx="5">
                  <c:v>25</c:v>
                </c:pt>
                <c:pt idx="6">
                  <c:v>13</c:v>
                </c:pt>
                <c:pt idx="7">
                  <c:v>50</c:v>
                </c:pt>
                <c:pt idx="8">
                  <c:v>13</c:v>
                </c:pt>
                <c:pt idx="9">
                  <c:v>50</c:v>
                </c:pt>
                <c:pt idx="10">
                  <c:v>38</c:v>
                </c:pt>
                <c:pt idx="11">
                  <c:v>50</c:v>
                </c:pt>
                <c:pt idx="12">
                  <c:v>38</c:v>
                </c:pt>
                <c:pt idx="13">
                  <c:v>50</c:v>
                </c:pt>
                <c:pt idx="14">
                  <c:v>63</c:v>
                </c:pt>
                <c:pt idx="15">
                  <c:v>60</c:v>
                </c:pt>
                <c:pt idx="16">
                  <c:v>60</c:v>
                </c:pt>
                <c:pt idx="17">
                  <c:v>20</c:v>
                </c:pt>
                <c:pt idx="18">
                  <c:v>20</c:v>
                </c:pt>
                <c:pt idx="19">
                  <c:v>20</c:v>
                </c:pt>
                <c:pt idx="20">
                  <c:v>20</c:v>
                </c:pt>
                <c:pt idx="21">
                  <c:v>40</c:v>
                </c:pt>
                <c:pt idx="22">
                  <c:v>60</c:v>
                </c:pt>
                <c:pt idx="23">
                  <c:v>60</c:v>
                </c:pt>
                <c:pt idx="24">
                  <c:v>20</c:v>
                </c:pt>
                <c:pt idx="25">
                  <c:v>20</c:v>
                </c:pt>
                <c:pt idx="26">
                  <c:v>40</c:v>
                </c:pt>
                <c:pt idx="27">
                  <c:v>60</c:v>
                </c:pt>
                <c:pt idx="28">
                  <c:v>60</c:v>
                </c:pt>
                <c:pt idx="29">
                  <c:v>20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19088"/>
        <c:axId val="524621832"/>
      </c:scatterChart>
      <c:valAx>
        <c:axId val="52461908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24621832"/>
        <c:crosses val="max"/>
        <c:crossBetween val="midCat"/>
      </c:valAx>
      <c:valAx>
        <c:axId val="524621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190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C77-4218-9018-618E18CECCF9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C77-4218-9018-618E18CECCF9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DC77-4218-9018-618E18CECCF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39</c:v>
                </c:pt>
                <c:pt idx="2">
                  <c:v>39</c:v>
                </c:pt>
                <c:pt idx="3">
                  <c:v>26</c:v>
                </c:pt>
                <c:pt idx="4">
                  <c:v>26</c:v>
                </c:pt>
                <c:pt idx="5">
                  <c:v>56.999999999999993</c:v>
                </c:pt>
                <c:pt idx="6">
                  <c:v>39</c:v>
                </c:pt>
                <c:pt idx="7">
                  <c:v>30</c:v>
                </c:pt>
                <c:pt idx="8">
                  <c:v>52</c:v>
                </c:pt>
                <c:pt idx="9">
                  <c:v>26</c:v>
                </c:pt>
                <c:pt idx="10">
                  <c:v>26</c:v>
                </c:pt>
                <c:pt idx="11">
                  <c:v>43</c:v>
                </c:pt>
                <c:pt idx="12">
                  <c:v>26</c:v>
                </c:pt>
                <c:pt idx="13">
                  <c:v>30</c:v>
                </c:pt>
                <c:pt idx="14">
                  <c:v>35</c:v>
                </c:pt>
                <c:pt idx="15">
                  <c:v>72</c:v>
                </c:pt>
                <c:pt idx="16">
                  <c:v>6</c:v>
                </c:pt>
                <c:pt idx="17">
                  <c:v>17</c:v>
                </c:pt>
                <c:pt idx="18">
                  <c:v>33</c:v>
                </c:pt>
                <c:pt idx="19">
                  <c:v>28.000000000000004</c:v>
                </c:pt>
                <c:pt idx="20">
                  <c:v>22</c:v>
                </c:pt>
                <c:pt idx="21">
                  <c:v>39</c:v>
                </c:pt>
                <c:pt idx="22">
                  <c:v>33</c:v>
                </c:pt>
                <c:pt idx="23">
                  <c:v>44</c:v>
                </c:pt>
                <c:pt idx="24">
                  <c:v>22</c:v>
                </c:pt>
                <c:pt idx="25">
                  <c:v>17</c:v>
                </c:pt>
                <c:pt idx="26">
                  <c:v>33</c:v>
                </c:pt>
                <c:pt idx="27">
                  <c:v>33</c:v>
                </c:pt>
                <c:pt idx="28">
                  <c:v>28.000000000000004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39</c:v>
                </c:pt>
                <c:pt idx="1">
                  <c:v>39</c:v>
                </c:pt>
                <c:pt idx="2">
                  <c:v>39</c:v>
                </c:pt>
                <c:pt idx="3">
                  <c:v>26</c:v>
                </c:pt>
                <c:pt idx="4">
                  <c:v>26</c:v>
                </c:pt>
                <c:pt idx="5">
                  <c:v>56.999999999999993</c:v>
                </c:pt>
                <c:pt idx="6">
                  <c:v>39</c:v>
                </c:pt>
                <c:pt idx="7">
                  <c:v>30</c:v>
                </c:pt>
                <c:pt idx="8">
                  <c:v>52</c:v>
                </c:pt>
                <c:pt idx="9">
                  <c:v>26</c:v>
                </c:pt>
                <c:pt idx="10">
                  <c:v>26</c:v>
                </c:pt>
                <c:pt idx="11">
                  <c:v>43</c:v>
                </c:pt>
                <c:pt idx="12">
                  <c:v>26</c:v>
                </c:pt>
                <c:pt idx="13">
                  <c:v>30</c:v>
                </c:pt>
                <c:pt idx="14">
                  <c:v>35</c:v>
                </c:pt>
                <c:pt idx="15">
                  <c:v>72</c:v>
                </c:pt>
                <c:pt idx="16">
                  <c:v>6</c:v>
                </c:pt>
                <c:pt idx="17">
                  <c:v>17</c:v>
                </c:pt>
                <c:pt idx="18">
                  <c:v>33</c:v>
                </c:pt>
                <c:pt idx="19">
                  <c:v>28.000000000000004</c:v>
                </c:pt>
                <c:pt idx="20">
                  <c:v>22</c:v>
                </c:pt>
                <c:pt idx="21">
                  <c:v>39</c:v>
                </c:pt>
                <c:pt idx="22">
                  <c:v>33</c:v>
                </c:pt>
                <c:pt idx="23">
                  <c:v>44</c:v>
                </c:pt>
                <c:pt idx="24">
                  <c:v>22</c:v>
                </c:pt>
                <c:pt idx="25">
                  <c:v>17</c:v>
                </c:pt>
                <c:pt idx="26">
                  <c:v>33</c:v>
                </c:pt>
                <c:pt idx="27">
                  <c:v>33</c:v>
                </c:pt>
                <c:pt idx="28">
                  <c:v>28.000000000000004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21440"/>
        <c:axId val="524614776"/>
      </c:scatterChart>
      <c:valAx>
        <c:axId val="524621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14776"/>
        <c:crosses val="max"/>
        <c:crossBetween val="midCat"/>
      </c:valAx>
      <c:valAx>
        <c:axId val="52461477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21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23792"/>
        <c:axId val="524620264"/>
      </c:scatterChart>
      <c:valAx>
        <c:axId val="5246237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20264"/>
        <c:crosses val="max"/>
        <c:crossBetween val="midCat"/>
      </c:valAx>
      <c:valAx>
        <c:axId val="5246202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237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3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0.12</c:v>
                </c:pt>
                <c:pt idx="1">
                  <c:v>0.68</c:v>
                </c:pt>
                <c:pt idx="2">
                  <c:v>0.24</c:v>
                </c:pt>
                <c:pt idx="3">
                  <c:v>0.28999999999999998</c:v>
                </c:pt>
                <c:pt idx="4">
                  <c:v>0.42</c:v>
                </c:pt>
                <c:pt idx="5">
                  <c:v>0.06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0.2</c:v>
                </c:pt>
                <c:pt idx="1">
                  <c:v>0.67</c:v>
                </c:pt>
                <c:pt idx="2">
                  <c:v>0.18</c:v>
                </c:pt>
                <c:pt idx="3">
                  <c:v>0.33</c:v>
                </c:pt>
                <c:pt idx="4">
                  <c:v>0.52</c:v>
                </c:pt>
                <c:pt idx="5">
                  <c:v>7.0000000000000007E-2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0.19</c:v>
                </c:pt>
                <c:pt idx="1">
                  <c:v>0.62</c:v>
                </c:pt>
                <c:pt idx="2">
                  <c:v>0.18</c:v>
                </c:pt>
                <c:pt idx="3">
                  <c:v>0.37</c:v>
                </c:pt>
                <c:pt idx="4">
                  <c:v>0.47</c:v>
                </c:pt>
                <c:pt idx="5">
                  <c:v>0.06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1732672"/>
        <c:axId val="411738160"/>
      </c:barChart>
      <c:catAx>
        <c:axId val="4117326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38160"/>
        <c:crosses val="autoZero"/>
        <c:auto val="1"/>
        <c:lblAlgn val="ctr"/>
        <c:lblOffset val="100"/>
        <c:tickMarkSkip val="1"/>
        <c:noMultiLvlLbl val="0"/>
      </c:catAx>
      <c:valAx>
        <c:axId val="41173816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17326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3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731496"/>
        <c:axId val="411727576"/>
      </c:barChart>
      <c:catAx>
        <c:axId val="411731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727576"/>
        <c:crosses val="autoZero"/>
        <c:auto val="1"/>
        <c:lblAlgn val="ctr"/>
        <c:lblOffset val="100"/>
        <c:noMultiLvlLbl val="0"/>
      </c:catAx>
      <c:valAx>
        <c:axId val="411727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731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3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0.1</c:v>
                </c:pt>
                <c:pt idx="1">
                  <c:v>0.55000000000000004</c:v>
                </c:pt>
                <c:pt idx="2">
                  <c:v>0.16</c:v>
                </c:pt>
                <c:pt idx="3">
                  <c:v>0.19</c:v>
                </c:pt>
                <c:pt idx="4">
                  <c:v>0.33</c:v>
                </c:pt>
                <c:pt idx="5">
                  <c:v>0.05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0.15</c:v>
                </c:pt>
                <c:pt idx="1">
                  <c:v>0.56000000000000005</c:v>
                </c:pt>
                <c:pt idx="2">
                  <c:v>0.11</c:v>
                </c:pt>
                <c:pt idx="3">
                  <c:v>0.28000000000000003</c:v>
                </c:pt>
                <c:pt idx="4">
                  <c:v>0.4</c:v>
                </c:pt>
                <c:pt idx="5">
                  <c:v>0.04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0.14000000000000001</c:v>
                </c:pt>
                <c:pt idx="1">
                  <c:v>0.55000000000000004</c:v>
                </c:pt>
                <c:pt idx="2">
                  <c:v>0.15</c:v>
                </c:pt>
                <c:pt idx="3">
                  <c:v>0.24</c:v>
                </c:pt>
                <c:pt idx="4">
                  <c:v>0.38</c:v>
                </c:pt>
                <c:pt idx="5">
                  <c:v>0.03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1753840"/>
        <c:axId val="411701704"/>
      </c:barChart>
      <c:catAx>
        <c:axId val="4117538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01704"/>
        <c:crosses val="autoZero"/>
        <c:auto val="1"/>
        <c:lblAlgn val="ctr"/>
        <c:lblOffset val="100"/>
        <c:tickMarkSkip val="1"/>
        <c:noMultiLvlLbl val="0"/>
      </c:catAx>
      <c:valAx>
        <c:axId val="4117017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17538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7048"/>
        <c:axId val="418612736"/>
      </c:barChart>
      <c:catAx>
        <c:axId val="4186170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612736"/>
        <c:crosses val="autoZero"/>
        <c:auto val="1"/>
        <c:lblAlgn val="ctr"/>
        <c:lblOffset val="100"/>
        <c:noMultiLvlLbl val="0"/>
      </c:catAx>
      <c:valAx>
        <c:axId val="418612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617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Tarczyński</c:v>
                </c:pt>
                <c:pt idx="3">
                  <c:v>Sokołów</c:v>
                </c:pt>
                <c:pt idx="4">
                  <c:v>Konspol</c:v>
                </c:pt>
                <c:pt idx="5">
                  <c:v>Pikok</c:v>
                </c:pt>
                <c:pt idx="6">
                  <c:v>Indykpol</c:v>
                </c:pt>
                <c:pt idx="7">
                  <c:v>Henryk Kania</c:v>
                </c:pt>
                <c:pt idx="8">
                  <c:v>Kraina Wedlin</c:v>
                </c:pt>
                <c:pt idx="9">
                  <c:v>JBB</c:v>
                </c:pt>
                <c:pt idx="10">
                  <c:v>Drosed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0.04</c:v>
                </c:pt>
                <c:pt idx="9">
                  <c:v>0.03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Tarczyński</c:v>
                </c:pt>
                <c:pt idx="3">
                  <c:v>Sokołów</c:v>
                </c:pt>
                <c:pt idx="4">
                  <c:v>Konspol</c:v>
                </c:pt>
                <c:pt idx="5">
                  <c:v>Pikok</c:v>
                </c:pt>
                <c:pt idx="6">
                  <c:v>Indykpol</c:v>
                </c:pt>
                <c:pt idx="7">
                  <c:v>Henryk Kania</c:v>
                </c:pt>
                <c:pt idx="8">
                  <c:v>Kraina Wedlin</c:v>
                </c:pt>
                <c:pt idx="9">
                  <c:v>JBB</c:v>
                </c:pt>
                <c:pt idx="10">
                  <c:v>Drosed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0.06</c:v>
                </c:pt>
                <c:pt idx="1">
                  <c:v>0.04</c:v>
                </c:pt>
                <c:pt idx="2">
                  <c:v>0.05</c:v>
                </c:pt>
                <c:pt idx="3">
                  <c:v>0.03</c:v>
                </c:pt>
                <c:pt idx="4">
                  <c:v>0.02</c:v>
                </c:pt>
                <c:pt idx="5">
                  <c:v>0.02</c:v>
                </c:pt>
                <c:pt idx="6">
                  <c:v>0.03</c:v>
                </c:pt>
                <c:pt idx="7">
                  <c:v>0.04</c:v>
                </c:pt>
                <c:pt idx="8">
                  <c:v>0.01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Tarczyński</c:v>
                </c:pt>
                <c:pt idx="3">
                  <c:v>Sokołów</c:v>
                </c:pt>
                <c:pt idx="4">
                  <c:v>Konspol</c:v>
                </c:pt>
                <c:pt idx="5">
                  <c:v>Pikok</c:v>
                </c:pt>
                <c:pt idx="6">
                  <c:v>Indykpol</c:v>
                </c:pt>
                <c:pt idx="7">
                  <c:v>Henryk Kania</c:v>
                </c:pt>
                <c:pt idx="8">
                  <c:v>Kraina Wedlin</c:v>
                </c:pt>
                <c:pt idx="9">
                  <c:v>JBB</c:v>
                </c:pt>
                <c:pt idx="10">
                  <c:v>Drosed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0.05</c:v>
                </c:pt>
                <c:pt idx="2">
                  <c:v>0.02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Duda</c:v>
                </c:pt>
                <c:pt idx="2">
                  <c:v>Tarczyński</c:v>
                </c:pt>
                <c:pt idx="3">
                  <c:v>Sokołów</c:v>
                </c:pt>
                <c:pt idx="4">
                  <c:v>Konspol</c:v>
                </c:pt>
                <c:pt idx="5">
                  <c:v>Pikok</c:v>
                </c:pt>
                <c:pt idx="6">
                  <c:v>Indykpol</c:v>
                </c:pt>
                <c:pt idx="7">
                  <c:v>Henryk Kania</c:v>
                </c:pt>
                <c:pt idx="8">
                  <c:v>Kraina Wedlin</c:v>
                </c:pt>
                <c:pt idx="9">
                  <c:v>JBB</c:v>
                </c:pt>
                <c:pt idx="10">
                  <c:v>Drosed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0.03</c:v>
                </c:pt>
                <c:pt idx="3">
                  <c:v>0.04</c:v>
                </c:pt>
                <c:pt idx="4">
                  <c:v>0.04</c:v>
                </c:pt>
                <c:pt idx="5">
                  <c:v>0.05</c:v>
                </c:pt>
                <c:pt idx="6">
                  <c:v>0.03</c:v>
                </c:pt>
                <c:pt idx="7">
                  <c:v>0.04</c:v>
                </c:pt>
                <c:pt idx="8">
                  <c:v>0.03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3534064"/>
        <c:axId val="373533672"/>
      </c:barChart>
      <c:catAx>
        <c:axId val="3735340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3533672"/>
        <c:crosses val="autoZero"/>
        <c:auto val="1"/>
        <c:lblAlgn val="ctr"/>
        <c:lblOffset val="100"/>
        <c:noMultiLvlLbl val="0"/>
      </c:catAx>
      <c:valAx>
        <c:axId val="37353367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73534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695432"/>
        <c:axId val="411697000"/>
      </c:barChart>
      <c:catAx>
        <c:axId val="4116954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697000"/>
        <c:crosses val="autoZero"/>
        <c:auto val="1"/>
        <c:lblAlgn val="ctr"/>
        <c:lblOffset val="100"/>
        <c:noMultiLvlLbl val="0"/>
      </c:catAx>
      <c:valAx>
        <c:axId val="4116970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695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0.02</c:v>
                </c:pt>
                <c:pt idx="5">
                  <c:v>0</c:v>
                </c:pt>
                <c:pt idx="6">
                  <c:v>0.04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</c:v>
                </c:pt>
                <c:pt idx="11">
                  <c:v>0.04</c:v>
                </c:pt>
                <c:pt idx="12" formatCode="###0%">
                  <c:v>0.01</c:v>
                </c:pt>
                <c:pt idx="13" formatCode="###0%">
                  <c:v>0.03</c:v>
                </c:pt>
                <c:pt idx="15">
                  <c:v>0</c:v>
                </c:pt>
                <c:pt idx="16">
                  <c:v>0.02</c:v>
                </c:pt>
                <c:pt idx="17" formatCode="###0%">
                  <c:v>0.01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0.17</c:v>
                </c:pt>
                <c:pt idx="2" formatCode="###0%">
                  <c:v>0.18</c:v>
                </c:pt>
                <c:pt idx="3" formatCode="###0%">
                  <c:v>0.12</c:v>
                </c:pt>
                <c:pt idx="5">
                  <c:v>0</c:v>
                </c:pt>
                <c:pt idx="6">
                  <c:v>0.13</c:v>
                </c:pt>
                <c:pt idx="7" formatCode="###0%">
                  <c:v>0.15</c:v>
                </c:pt>
                <c:pt idx="8" formatCode="###0%">
                  <c:v>0.1</c:v>
                </c:pt>
                <c:pt idx="10">
                  <c:v>0</c:v>
                </c:pt>
                <c:pt idx="11">
                  <c:v>0.12</c:v>
                </c:pt>
                <c:pt idx="12" formatCode="###0%">
                  <c:v>0.15</c:v>
                </c:pt>
                <c:pt idx="13" formatCode="###0%">
                  <c:v>0.1</c:v>
                </c:pt>
                <c:pt idx="15">
                  <c:v>0</c:v>
                </c:pt>
                <c:pt idx="16">
                  <c:v>0.11</c:v>
                </c:pt>
                <c:pt idx="17" formatCode="###0%">
                  <c:v>0.14000000000000001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0.22</c:v>
                </c:pt>
                <c:pt idx="2" formatCode="###0%">
                  <c:v>0.19</c:v>
                </c:pt>
                <c:pt idx="3" formatCode="###0%">
                  <c:v>0.28000000000000003</c:v>
                </c:pt>
                <c:pt idx="5">
                  <c:v>0</c:v>
                </c:pt>
                <c:pt idx="6">
                  <c:v>0.14000000000000001</c:v>
                </c:pt>
                <c:pt idx="7" formatCode="###0%">
                  <c:v>0.17</c:v>
                </c:pt>
                <c:pt idx="8" formatCode="###0%">
                  <c:v>0.23</c:v>
                </c:pt>
                <c:pt idx="10">
                  <c:v>0</c:v>
                </c:pt>
                <c:pt idx="11">
                  <c:v>0.17</c:v>
                </c:pt>
                <c:pt idx="12" formatCode="###0%">
                  <c:v>0.14000000000000001</c:v>
                </c:pt>
                <c:pt idx="13" formatCode="###0%">
                  <c:v>0.15</c:v>
                </c:pt>
                <c:pt idx="15">
                  <c:v>0</c:v>
                </c:pt>
                <c:pt idx="16">
                  <c:v>0.12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0.17</c:v>
                </c:pt>
                <c:pt idx="2" formatCode="###0%">
                  <c:v>0.22</c:v>
                </c:pt>
                <c:pt idx="3" formatCode="###0%">
                  <c:v>0.2</c:v>
                </c:pt>
                <c:pt idx="5">
                  <c:v>0</c:v>
                </c:pt>
                <c:pt idx="6">
                  <c:v>0.18</c:v>
                </c:pt>
                <c:pt idx="7" formatCode="###0%">
                  <c:v>0.16</c:v>
                </c:pt>
                <c:pt idx="8" formatCode="###0%">
                  <c:v>0.2</c:v>
                </c:pt>
                <c:pt idx="10">
                  <c:v>0</c:v>
                </c:pt>
                <c:pt idx="11">
                  <c:v>0.13</c:v>
                </c:pt>
                <c:pt idx="12" formatCode="###0%">
                  <c:v>0.11</c:v>
                </c:pt>
                <c:pt idx="13" formatCode="###0%">
                  <c:v>0.11</c:v>
                </c:pt>
                <c:pt idx="15">
                  <c:v>0</c:v>
                </c:pt>
                <c:pt idx="16">
                  <c:v>0.12</c:v>
                </c:pt>
                <c:pt idx="17" formatCode="###0%">
                  <c:v>0.1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0.22</c:v>
                </c:pt>
                <c:pt idx="2" formatCode="###0%">
                  <c:v>0.2</c:v>
                </c:pt>
                <c:pt idx="3" formatCode="###0%">
                  <c:v>0.2</c:v>
                </c:pt>
                <c:pt idx="5">
                  <c:v>0</c:v>
                </c:pt>
                <c:pt idx="6">
                  <c:v>0.13</c:v>
                </c:pt>
                <c:pt idx="7" formatCode="###0%">
                  <c:v>0.13</c:v>
                </c:pt>
                <c:pt idx="8" formatCode="###0%">
                  <c:v>0.16</c:v>
                </c:pt>
                <c:pt idx="10">
                  <c:v>0</c:v>
                </c:pt>
                <c:pt idx="11">
                  <c:v>0.13</c:v>
                </c:pt>
                <c:pt idx="12" formatCode="###0%">
                  <c:v>0.14000000000000001</c:v>
                </c:pt>
                <c:pt idx="13" formatCode="###0%">
                  <c:v>0.08</c:v>
                </c:pt>
                <c:pt idx="15">
                  <c:v>0</c:v>
                </c:pt>
                <c:pt idx="16">
                  <c:v>0.14000000000000001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0.17</c:v>
                </c:pt>
                <c:pt idx="2" formatCode="###0%">
                  <c:v>0.15</c:v>
                </c:pt>
                <c:pt idx="3" formatCode="###0%">
                  <c:v>0.16</c:v>
                </c:pt>
                <c:pt idx="5">
                  <c:v>0</c:v>
                </c:pt>
                <c:pt idx="6">
                  <c:v>0.16</c:v>
                </c:pt>
                <c:pt idx="7" formatCode="###0%">
                  <c:v>0.11</c:v>
                </c:pt>
                <c:pt idx="8" formatCode="###0%">
                  <c:v>0.13</c:v>
                </c:pt>
                <c:pt idx="10">
                  <c:v>0</c:v>
                </c:pt>
                <c:pt idx="11">
                  <c:v>0.1</c:v>
                </c:pt>
                <c:pt idx="12" formatCode="###0%">
                  <c:v>0.06</c:v>
                </c:pt>
                <c:pt idx="13" formatCode="###0%">
                  <c:v>0.09</c:v>
                </c:pt>
                <c:pt idx="15">
                  <c:v>0</c:v>
                </c:pt>
                <c:pt idx="16">
                  <c:v>0.13</c:v>
                </c:pt>
                <c:pt idx="17" formatCode="###0%">
                  <c:v>0.11</c:v>
                </c:pt>
                <c:pt idx="18" formatCode="###0%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0.03</c:v>
                </c:pt>
                <c:pt idx="2" formatCode="###0%">
                  <c:v>0.03</c:v>
                </c:pt>
                <c:pt idx="3" formatCode="###0%">
                  <c:v>0.01</c:v>
                </c:pt>
                <c:pt idx="5">
                  <c:v>0</c:v>
                </c:pt>
                <c:pt idx="6">
                  <c:v>0.21</c:v>
                </c:pt>
                <c:pt idx="7" formatCode="###0%">
                  <c:v>0.26</c:v>
                </c:pt>
                <c:pt idx="8" formatCode="###0%">
                  <c:v>0.17</c:v>
                </c:pt>
                <c:pt idx="10">
                  <c:v>0</c:v>
                </c:pt>
                <c:pt idx="11">
                  <c:v>0.3</c:v>
                </c:pt>
                <c:pt idx="12" formatCode="###0%">
                  <c:v>0.39</c:v>
                </c:pt>
                <c:pt idx="13" formatCode="###0%">
                  <c:v>0.45</c:v>
                </c:pt>
                <c:pt idx="15">
                  <c:v>0</c:v>
                </c:pt>
                <c:pt idx="16">
                  <c:v>0.36</c:v>
                </c:pt>
                <c:pt idx="17" formatCode="###0%">
                  <c:v>0.39</c:v>
                </c:pt>
                <c:pt idx="18" formatCode="###0%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09544"/>
        <c:axId val="411711112"/>
      </c:barChart>
      <c:catAx>
        <c:axId val="4117095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11112"/>
        <c:crosses val="autoZero"/>
        <c:auto val="1"/>
        <c:lblAlgn val="ctr"/>
        <c:lblOffset val="100"/>
        <c:noMultiLvlLbl val="0"/>
      </c:catAx>
      <c:valAx>
        <c:axId val="41171111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09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D92-4879-884E-305428B26C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08424"/>
        <c:axId val="418605288"/>
      </c:barChart>
      <c:catAx>
        <c:axId val="418608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05288"/>
        <c:crosses val="autoZero"/>
        <c:auto val="1"/>
        <c:lblAlgn val="ctr"/>
        <c:lblOffset val="100"/>
        <c:noMultiLvlLbl val="0"/>
      </c:catAx>
      <c:valAx>
        <c:axId val="4186052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0842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B08-4210-83F6-D77020EEAC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0.64</c:v>
                </c:pt>
                <c:pt idx="1">
                  <c:v>0.28000000000000003</c:v>
                </c:pt>
                <c:pt idx="2">
                  <c:v>0.14000000000000001</c:v>
                </c:pt>
                <c:pt idx="3">
                  <c:v>0.16</c:v>
                </c:pt>
                <c:pt idx="4">
                  <c:v>0.12</c:v>
                </c:pt>
                <c:pt idx="5">
                  <c:v>0.12</c:v>
                </c:pt>
                <c:pt idx="6">
                  <c:v>0.1</c:v>
                </c:pt>
                <c:pt idx="7">
                  <c:v>0.13</c:v>
                </c:pt>
                <c:pt idx="8">
                  <c:v>0.08</c:v>
                </c:pt>
                <c:pt idx="9">
                  <c:v>0.11</c:v>
                </c:pt>
                <c:pt idx="10">
                  <c:v>0.09</c:v>
                </c:pt>
                <c:pt idx="11">
                  <c:v>0.09</c:v>
                </c:pt>
                <c:pt idx="12">
                  <c:v>0.09</c:v>
                </c:pt>
                <c:pt idx="13">
                  <c:v>0.08</c:v>
                </c:pt>
                <c:pt idx="14">
                  <c:v>0.06</c:v>
                </c:pt>
                <c:pt idx="15">
                  <c:v>0.05</c:v>
                </c:pt>
                <c:pt idx="16">
                  <c:v>0.04</c:v>
                </c:pt>
                <c:pt idx="17">
                  <c:v>0</c:v>
                </c:pt>
                <c:pt idx="18">
                  <c:v>0.03</c:v>
                </c:pt>
                <c:pt idx="1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2344"/>
        <c:axId val="418608816"/>
      </c:barChart>
      <c:catAx>
        <c:axId val="418612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08816"/>
        <c:crosses val="autoZero"/>
        <c:auto val="1"/>
        <c:lblAlgn val="ctr"/>
        <c:lblOffset val="100"/>
        <c:noMultiLvlLbl val="0"/>
      </c:catAx>
      <c:valAx>
        <c:axId val="4186088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1234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73F-45EB-9E49-D756640F8C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0.66</c:v>
                </c:pt>
                <c:pt idx="1">
                  <c:v>0.36</c:v>
                </c:pt>
                <c:pt idx="2">
                  <c:v>0.14000000000000001</c:v>
                </c:pt>
                <c:pt idx="3">
                  <c:v>0.13</c:v>
                </c:pt>
                <c:pt idx="4">
                  <c:v>0.17</c:v>
                </c:pt>
                <c:pt idx="5">
                  <c:v>0.15</c:v>
                </c:pt>
                <c:pt idx="6">
                  <c:v>0.15</c:v>
                </c:pt>
                <c:pt idx="7">
                  <c:v>0.09</c:v>
                </c:pt>
                <c:pt idx="8">
                  <c:v>0.15</c:v>
                </c:pt>
                <c:pt idx="9">
                  <c:v>0.11</c:v>
                </c:pt>
                <c:pt idx="10">
                  <c:v>0.13</c:v>
                </c:pt>
                <c:pt idx="11">
                  <c:v>0.13</c:v>
                </c:pt>
                <c:pt idx="12">
                  <c:v>0.11</c:v>
                </c:pt>
                <c:pt idx="13">
                  <c:v>0.12</c:v>
                </c:pt>
                <c:pt idx="14">
                  <c:v>0.09</c:v>
                </c:pt>
                <c:pt idx="15">
                  <c:v>0.09</c:v>
                </c:pt>
                <c:pt idx="16">
                  <c:v>0.06</c:v>
                </c:pt>
                <c:pt idx="17">
                  <c:v>0.01</c:v>
                </c:pt>
                <c:pt idx="18">
                  <c:v>0.13</c:v>
                </c:pt>
                <c:pt idx="1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4696"/>
        <c:axId val="418615088"/>
      </c:barChart>
      <c:catAx>
        <c:axId val="418614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15088"/>
        <c:crosses val="autoZero"/>
        <c:auto val="1"/>
        <c:lblAlgn val="ctr"/>
        <c:lblOffset val="100"/>
        <c:noMultiLvlLbl val="0"/>
      </c:catAx>
      <c:valAx>
        <c:axId val="4186150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1469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115-437D-8EC7-7DC4A9F6A35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0.62</c:v>
                </c:pt>
                <c:pt idx="1">
                  <c:v>0.34</c:v>
                </c:pt>
                <c:pt idx="2">
                  <c:v>0.15</c:v>
                </c:pt>
                <c:pt idx="3">
                  <c:v>0.13</c:v>
                </c:pt>
                <c:pt idx="4">
                  <c:v>0.12</c:v>
                </c:pt>
                <c:pt idx="5">
                  <c:v>0.11</c:v>
                </c:pt>
                <c:pt idx="6">
                  <c:v>0.13</c:v>
                </c:pt>
                <c:pt idx="7">
                  <c:v>0.1</c:v>
                </c:pt>
                <c:pt idx="8">
                  <c:v>0.09</c:v>
                </c:pt>
                <c:pt idx="9">
                  <c:v>0.09</c:v>
                </c:pt>
                <c:pt idx="10">
                  <c:v>0.08</c:v>
                </c:pt>
                <c:pt idx="11">
                  <c:v>0.08</c:v>
                </c:pt>
                <c:pt idx="12">
                  <c:v>7.0000000000000007E-2</c:v>
                </c:pt>
                <c:pt idx="13">
                  <c:v>0.06</c:v>
                </c:pt>
                <c:pt idx="14">
                  <c:v>0.08</c:v>
                </c:pt>
                <c:pt idx="15">
                  <c:v>0.05</c:v>
                </c:pt>
                <c:pt idx="16">
                  <c:v>0.02</c:v>
                </c:pt>
                <c:pt idx="17">
                  <c:v>0</c:v>
                </c:pt>
                <c:pt idx="18">
                  <c:v>0.14000000000000001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3712"/>
        <c:axId val="418624104"/>
      </c:barChart>
      <c:catAx>
        <c:axId val="4186237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4104"/>
        <c:crosses val="autoZero"/>
        <c:auto val="1"/>
        <c:lblAlgn val="ctr"/>
        <c:lblOffset val="100"/>
        <c:noMultiLvlLbl val="0"/>
      </c:catAx>
      <c:valAx>
        <c:axId val="4186241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37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3F7-494C-A842-7A7FD40F8F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0968"/>
        <c:axId val="418624496"/>
      </c:barChart>
      <c:catAx>
        <c:axId val="4186209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4496"/>
        <c:crosses val="autoZero"/>
        <c:auto val="1"/>
        <c:lblAlgn val="ctr"/>
        <c:lblOffset val="100"/>
        <c:noMultiLvlLbl val="0"/>
      </c:catAx>
      <c:valAx>
        <c:axId val="41862449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096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CBE-40AD-AD3A-1154291587E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0.13</c:v>
                </c:pt>
                <c:pt idx="1">
                  <c:v>0</c:v>
                </c:pt>
                <c:pt idx="2">
                  <c:v>0</c:v>
                </c:pt>
                <c:pt idx="3">
                  <c:v>0.13</c:v>
                </c:pt>
                <c:pt idx="4">
                  <c:v>0.49</c:v>
                </c:pt>
                <c:pt idx="5">
                  <c:v>0</c:v>
                </c:pt>
                <c:pt idx="6">
                  <c:v>0.34</c:v>
                </c:pt>
                <c:pt idx="7">
                  <c:v>0</c:v>
                </c:pt>
                <c:pt idx="8">
                  <c:v>0.35</c:v>
                </c:pt>
                <c:pt idx="9">
                  <c:v>0.46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3320"/>
        <c:axId val="418624888"/>
      </c:barChart>
      <c:catAx>
        <c:axId val="4186233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4888"/>
        <c:crosses val="autoZero"/>
        <c:auto val="1"/>
        <c:lblAlgn val="ctr"/>
        <c:lblOffset val="100"/>
        <c:noMultiLvlLbl val="0"/>
      </c:catAx>
      <c:valAx>
        <c:axId val="4186248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33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53D3-40F4-B7CA-67E80D6E1F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0.09</c:v>
                </c:pt>
                <c:pt idx="1">
                  <c:v>0</c:v>
                </c:pt>
                <c:pt idx="2">
                  <c:v>0</c:v>
                </c:pt>
                <c:pt idx="3">
                  <c:v>0.13</c:v>
                </c:pt>
                <c:pt idx="4">
                  <c:v>0.63</c:v>
                </c:pt>
                <c:pt idx="5">
                  <c:v>0</c:v>
                </c:pt>
                <c:pt idx="6">
                  <c:v>0.24</c:v>
                </c:pt>
                <c:pt idx="7">
                  <c:v>0</c:v>
                </c:pt>
                <c:pt idx="8">
                  <c:v>0.43</c:v>
                </c:pt>
                <c:pt idx="9">
                  <c:v>0.49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5280"/>
        <c:axId val="418622928"/>
      </c:barChart>
      <c:catAx>
        <c:axId val="418625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2928"/>
        <c:crosses val="autoZero"/>
        <c:auto val="1"/>
        <c:lblAlgn val="ctr"/>
        <c:lblOffset val="100"/>
        <c:noMultiLvlLbl val="0"/>
      </c:catAx>
      <c:valAx>
        <c:axId val="41862292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52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7B8-4168-B4F1-34D645BE64A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</c:v>
                </c:pt>
                <c:pt idx="2">
                  <c:v>0</c:v>
                </c:pt>
                <c:pt idx="3">
                  <c:v>0.09</c:v>
                </c:pt>
                <c:pt idx="4">
                  <c:v>0.57999999999999996</c:v>
                </c:pt>
                <c:pt idx="5">
                  <c:v>0</c:v>
                </c:pt>
                <c:pt idx="6">
                  <c:v>0.25</c:v>
                </c:pt>
                <c:pt idx="7">
                  <c:v>0</c:v>
                </c:pt>
                <c:pt idx="8">
                  <c:v>0.4</c:v>
                </c:pt>
                <c:pt idx="9">
                  <c:v>0.51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0576"/>
        <c:axId val="418626848"/>
      </c:barChart>
      <c:catAx>
        <c:axId val="4186205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6848"/>
        <c:crosses val="autoZero"/>
        <c:auto val="1"/>
        <c:lblAlgn val="ctr"/>
        <c:lblOffset val="100"/>
        <c:noMultiLvlLbl val="0"/>
      </c:catAx>
      <c:valAx>
        <c:axId val="41862684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05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3533280"/>
        <c:axId val="373532104"/>
      </c:barChart>
      <c:catAx>
        <c:axId val="373533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3532104"/>
        <c:crosses val="autoZero"/>
        <c:auto val="1"/>
        <c:lblAlgn val="ctr"/>
        <c:lblOffset val="100"/>
        <c:noMultiLvlLbl val="0"/>
      </c:catAx>
      <c:valAx>
        <c:axId val="373532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3533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58528"/>
        <c:axId val="424559312"/>
      </c:barChart>
      <c:catAx>
        <c:axId val="424558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9312"/>
        <c:crosses val="autoZero"/>
        <c:auto val="1"/>
        <c:lblAlgn val="ctr"/>
        <c:lblOffset val="100"/>
        <c:noMultiLvlLbl val="0"/>
      </c:catAx>
      <c:valAx>
        <c:axId val="42455931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58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9904"/>
        <c:axId val="424550296"/>
      </c:barChart>
      <c:catAx>
        <c:axId val="424549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50296"/>
        <c:crosses val="autoZero"/>
        <c:auto val="1"/>
        <c:lblAlgn val="ctr"/>
        <c:lblOffset val="100"/>
        <c:noMultiLvlLbl val="0"/>
      </c:catAx>
      <c:valAx>
        <c:axId val="42455029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499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QG1. Wymień wszystkie marki PRODUKTÓW MIĘSNYCH LUB DROBIOWYCH GOTOWYCH DO SPOŻYCIA, które przychodzą Ci do głowy. (sep) CONVENIENCE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4408"/>
        <c:axId val="424562840"/>
      </c:barChart>
      <c:catAx>
        <c:axId val="424564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62840"/>
        <c:crosses val="autoZero"/>
        <c:auto val="1"/>
        <c:lblAlgn val="ctr"/>
        <c:lblOffset val="100"/>
        <c:noMultiLvlLbl val="0"/>
      </c:catAx>
      <c:valAx>
        <c:axId val="42456284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644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0.02</c:v>
                </c:pt>
                <c:pt idx="1">
                  <c:v>0.03</c:v>
                </c:pt>
                <c:pt idx="2">
                  <c:v>0.01</c:v>
                </c:pt>
                <c:pt idx="3">
                  <c:v>0.04</c:v>
                </c:pt>
                <c:pt idx="4">
                  <c:v>0.01</c:v>
                </c:pt>
                <c:pt idx="5">
                  <c:v>0.03</c:v>
                </c:pt>
                <c:pt idx="6">
                  <c:v>0.01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0.06</c:v>
                </c:pt>
                <c:pt idx="1">
                  <c:v>0.04</c:v>
                </c:pt>
                <c:pt idx="2">
                  <c:v>0.05</c:v>
                </c:pt>
                <c:pt idx="3">
                  <c:v>0.03</c:v>
                </c:pt>
                <c:pt idx="4">
                  <c:v>0.03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0.06</c:v>
                </c:pt>
                <c:pt idx="1">
                  <c:v>0.02</c:v>
                </c:pt>
                <c:pt idx="2">
                  <c:v>0.02</c:v>
                </c:pt>
                <c:pt idx="3">
                  <c:v>0.03</c:v>
                </c:pt>
                <c:pt idx="4">
                  <c:v>0.05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6488"/>
        <c:axId val="415416688"/>
      </c:barChart>
      <c:catAx>
        <c:axId val="415426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6688"/>
        <c:crosses val="autoZero"/>
        <c:auto val="1"/>
        <c:lblAlgn val="ctr"/>
        <c:lblOffset val="100"/>
        <c:noMultiLvlLbl val="0"/>
      </c:catAx>
      <c:valAx>
        <c:axId val="415416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26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0.04</c:v>
                </c:pt>
                <c:pt idx="1">
                  <c:v>0.05</c:v>
                </c:pt>
                <c:pt idx="2">
                  <c:v>0.05</c:v>
                </c:pt>
                <c:pt idx="3">
                  <c:v>0.06</c:v>
                </c:pt>
                <c:pt idx="4">
                  <c:v>0.03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0.08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0.06</c:v>
                </c:pt>
                <c:pt idx="6">
                  <c:v>0.05</c:v>
                </c:pt>
                <c:pt idx="7">
                  <c:v>0.05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0.09</c:v>
                </c:pt>
                <c:pt idx="1">
                  <c:v>0.06</c:v>
                </c:pt>
                <c:pt idx="2">
                  <c:v>0.06</c:v>
                </c:pt>
                <c:pt idx="3">
                  <c:v>0.06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0.04</c:v>
                </c:pt>
                <c:pt idx="7">
                  <c:v>0.03</c:v>
                </c:pt>
                <c:pt idx="8">
                  <c:v>0.05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7472"/>
        <c:axId val="415417080"/>
      </c:barChart>
      <c:catAx>
        <c:axId val="4154174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7080"/>
        <c:crosses val="autoZero"/>
        <c:auto val="1"/>
        <c:lblAlgn val="ctr"/>
        <c:lblOffset val="100"/>
        <c:noMultiLvlLbl val="0"/>
      </c:catAx>
      <c:valAx>
        <c:axId val="4154170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74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0.71</c:v>
                </c:pt>
                <c:pt idx="1">
                  <c:v>0</c:v>
                </c:pt>
                <c:pt idx="2">
                  <c:v>0</c:v>
                </c:pt>
                <c:pt idx="3">
                  <c:v>0.63</c:v>
                </c:pt>
                <c:pt idx="4">
                  <c:v>0</c:v>
                </c:pt>
                <c:pt idx="5">
                  <c:v>0</c:v>
                </c:pt>
                <c:pt idx="6">
                  <c:v>0.31</c:v>
                </c:pt>
                <c:pt idx="7">
                  <c:v>0.35</c:v>
                </c:pt>
                <c:pt idx="8">
                  <c:v>0.2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0.78</c:v>
                </c:pt>
                <c:pt idx="1">
                  <c:v>0</c:v>
                </c:pt>
                <c:pt idx="2">
                  <c:v>0</c:v>
                </c:pt>
                <c:pt idx="3">
                  <c:v>0.66</c:v>
                </c:pt>
                <c:pt idx="4">
                  <c:v>0</c:v>
                </c:pt>
                <c:pt idx="5">
                  <c:v>0</c:v>
                </c:pt>
                <c:pt idx="6">
                  <c:v>0.39</c:v>
                </c:pt>
                <c:pt idx="7">
                  <c:v>0.45</c:v>
                </c:pt>
                <c:pt idx="8">
                  <c:v>0.34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Tarczyński</c:v>
                </c:pt>
                <c:pt idx="3">
                  <c:v>Kraina Mięsa</c:v>
                </c:pt>
                <c:pt idx="4">
                  <c:v>Krakus</c:v>
                </c:pt>
                <c:pt idx="5">
                  <c:v>Pikok</c:v>
                </c:pt>
                <c:pt idx="6">
                  <c:v>Drodsed</c:v>
                </c:pt>
                <c:pt idx="7">
                  <c:v>Konspol</c:v>
                </c:pt>
                <c:pt idx="8">
                  <c:v>Drobimex</c:v>
                </c:pt>
                <c:pt idx="9">
                  <c:v>Berlinki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</c:v>
                </c:pt>
                <c:pt idx="2">
                  <c:v>0</c:v>
                </c:pt>
                <c:pt idx="3">
                  <c:v>0.65</c:v>
                </c:pt>
                <c:pt idx="4">
                  <c:v>0</c:v>
                </c:pt>
                <c:pt idx="5">
                  <c:v>0</c:v>
                </c:pt>
                <c:pt idx="6">
                  <c:v>0.34</c:v>
                </c:pt>
                <c:pt idx="7">
                  <c:v>0.4</c:v>
                </c:pt>
                <c:pt idx="8">
                  <c:v>0.32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8648"/>
        <c:axId val="415420608"/>
      </c:barChart>
      <c:catAx>
        <c:axId val="415418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0608"/>
        <c:crosses val="autoZero"/>
        <c:auto val="1"/>
        <c:lblAlgn val="ctr"/>
        <c:lblOffset val="100"/>
        <c:noMultiLvlLbl val="0"/>
      </c:catAx>
      <c:valAx>
        <c:axId val="4154206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86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1392"/>
        <c:axId val="415421784"/>
      </c:barChart>
      <c:catAx>
        <c:axId val="415421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21784"/>
        <c:crosses val="autoZero"/>
        <c:auto val="1"/>
        <c:lblAlgn val="ctr"/>
        <c:lblOffset val="100"/>
        <c:noMultiLvlLbl val="0"/>
      </c:catAx>
      <c:valAx>
        <c:axId val="4154217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21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79640"/>
        <c:axId val="411972976"/>
      </c:barChart>
      <c:catAx>
        <c:axId val="411979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2976"/>
        <c:crosses val="autoZero"/>
        <c:auto val="1"/>
        <c:lblAlgn val="ctr"/>
        <c:lblOffset val="100"/>
        <c:noMultiLvlLbl val="0"/>
      </c:catAx>
      <c:valAx>
        <c:axId val="4119729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796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0032"/>
        <c:axId val="411974152"/>
      </c:barChart>
      <c:catAx>
        <c:axId val="411980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4152"/>
        <c:crosses val="autoZero"/>
        <c:auto val="1"/>
        <c:lblAlgn val="ctr"/>
        <c:lblOffset val="100"/>
        <c:noMultiLvlLbl val="0"/>
      </c:catAx>
      <c:valAx>
        <c:axId val="4119741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0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1600"/>
        <c:axId val="411981992"/>
      </c:barChart>
      <c:catAx>
        <c:axId val="411981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1992"/>
        <c:crosses val="autoZero"/>
        <c:auto val="1"/>
        <c:lblAlgn val="ctr"/>
        <c:lblOffset val="100"/>
        <c:noMultiLvlLbl val="0"/>
      </c:catAx>
      <c:valAx>
        <c:axId val="41198199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16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Deluxe</c:v>
                </c:pt>
                <c:pt idx="8">
                  <c:v>Nasze Smaki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3530928"/>
        <c:axId val="373531320"/>
      </c:barChart>
      <c:catAx>
        <c:axId val="3735309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73531320"/>
        <c:crosses val="autoZero"/>
        <c:auto val="1"/>
        <c:lblAlgn val="ctr"/>
        <c:lblOffset val="100"/>
        <c:noMultiLvlLbl val="0"/>
      </c:catAx>
      <c:valAx>
        <c:axId val="37353132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373530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QG3. Wskaż wszystkie marki PRODUKTÓW MIĘSNYCH LUB DROBIOWYCH GOTOWYCH DO SPOŻYCIA, które zdarzyło Ci się kiedykolwiek kupić.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75328"/>
        <c:axId val="411978464"/>
      </c:barChart>
      <c:catAx>
        <c:axId val="411975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78464"/>
        <c:crosses val="autoZero"/>
        <c:auto val="1"/>
        <c:lblAlgn val="ctr"/>
        <c:lblOffset val="100"/>
        <c:noMultiLvlLbl val="0"/>
      </c:catAx>
      <c:valAx>
        <c:axId val="4119784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753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0.55000000000000004</c:v>
                </c:pt>
                <c:pt idx="1">
                  <c:v>0.51</c:v>
                </c:pt>
                <c:pt idx="2">
                  <c:v>0.22</c:v>
                </c:pt>
                <c:pt idx="3">
                  <c:v>0.19</c:v>
                </c:pt>
                <c:pt idx="4">
                  <c:v>0.19</c:v>
                </c:pt>
                <c:pt idx="5">
                  <c:v>0.13</c:v>
                </c:pt>
                <c:pt idx="6">
                  <c:v>0.08</c:v>
                </c:pt>
                <c:pt idx="7">
                  <c:v>0.04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0.62</c:v>
                </c:pt>
                <c:pt idx="1">
                  <c:v>0.52</c:v>
                </c:pt>
                <c:pt idx="2">
                  <c:v>0.31</c:v>
                </c:pt>
                <c:pt idx="3">
                  <c:v>0.26</c:v>
                </c:pt>
                <c:pt idx="4">
                  <c:v>0.18</c:v>
                </c:pt>
                <c:pt idx="5">
                  <c:v>0.18</c:v>
                </c:pt>
                <c:pt idx="6">
                  <c:v>0.1</c:v>
                </c:pt>
                <c:pt idx="7">
                  <c:v>7.0000000000000007E-2</c:v>
                </c:pt>
                <c:pt idx="8">
                  <c:v>0.03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0.54</c:v>
                </c:pt>
                <c:pt idx="2">
                  <c:v>0.22</c:v>
                </c:pt>
                <c:pt idx="3">
                  <c:v>0.22</c:v>
                </c:pt>
                <c:pt idx="4">
                  <c:v>0.17</c:v>
                </c:pt>
                <c:pt idx="5">
                  <c:v>0.19</c:v>
                </c:pt>
                <c:pt idx="6">
                  <c:v>0.1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3168"/>
        <c:axId val="380539248"/>
      </c:barChart>
      <c:catAx>
        <c:axId val="380543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39248"/>
        <c:crosses val="autoZero"/>
        <c:auto val="1"/>
        <c:lblAlgn val="ctr"/>
        <c:lblOffset val="100"/>
        <c:noMultiLvlLbl val="0"/>
      </c:catAx>
      <c:valAx>
        <c:axId val="38053924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3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0.39</c:v>
                </c:pt>
                <c:pt idx="1">
                  <c:v>0.4</c:v>
                </c:pt>
                <c:pt idx="2">
                  <c:v>0.11</c:v>
                </c:pt>
                <c:pt idx="3">
                  <c:v>0.13</c:v>
                </c:pt>
                <c:pt idx="4">
                  <c:v>0.15</c:v>
                </c:pt>
                <c:pt idx="5">
                  <c:v>0.09</c:v>
                </c:pt>
                <c:pt idx="6">
                  <c:v>0.05</c:v>
                </c:pt>
                <c:pt idx="7">
                  <c:v>0.04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0.41</c:v>
                </c:pt>
                <c:pt idx="1">
                  <c:v>0.4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0.11</c:v>
                </c:pt>
                <c:pt idx="5">
                  <c:v>0.08</c:v>
                </c:pt>
                <c:pt idx="6">
                  <c:v>0.05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0.41</c:v>
                </c:pt>
                <c:pt idx="1">
                  <c:v>0.42</c:v>
                </c:pt>
                <c:pt idx="2">
                  <c:v>0.09</c:v>
                </c:pt>
                <c:pt idx="3">
                  <c:v>0.13</c:v>
                </c:pt>
                <c:pt idx="4">
                  <c:v>0.13</c:v>
                </c:pt>
                <c:pt idx="5">
                  <c:v>0.1</c:v>
                </c:pt>
                <c:pt idx="6">
                  <c:v>0.05</c:v>
                </c:pt>
                <c:pt idx="7">
                  <c:v>0.02</c:v>
                </c:pt>
                <c:pt idx="8">
                  <c:v>0.02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5912"/>
        <c:axId val="380543952"/>
      </c:barChart>
      <c:catAx>
        <c:axId val="380545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43952"/>
        <c:crosses val="autoZero"/>
        <c:auto val="1"/>
        <c:lblAlgn val="ctr"/>
        <c:lblOffset val="100"/>
        <c:noMultiLvlLbl val="0"/>
      </c:catAx>
      <c:valAx>
        <c:axId val="38054395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5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0.34</c:v>
                </c:pt>
                <c:pt idx="2">
                  <c:v>7.0000000000000007E-2</c:v>
                </c:pt>
                <c:pt idx="3">
                  <c:v>7.0000000000000007E-2</c:v>
                </c:pt>
                <c:pt idx="4">
                  <c:v>0.13</c:v>
                </c:pt>
                <c:pt idx="5">
                  <c:v>0.06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0.32</c:v>
                </c:pt>
                <c:pt idx="2">
                  <c:v>0.1</c:v>
                </c:pt>
                <c:pt idx="3">
                  <c:v>0.08</c:v>
                </c:pt>
                <c:pt idx="4">
                  <c:v>0.1</c:v>
                </c:pt>
                <c:pt idx="5">
                  <c:v>0.05</c:v>
                </c:pt>
                <c:pt idx="6">
                  <c:v>0.04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0.31</c:v>
                </c:pt>
                <c:pt idx="2">
                  <c:v>0.06</c:v>
                </c:pt>
                <c:pt idx="3">
                  <c:v>0.06</c:v>
                </c:pt>
                <c:pt idx="4">
                  <c:v>0.11</c:v>
                </c:pt>
                <c:pt idx="5">
                  <c:v>7.0000000000000007E-2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80546304"/>
        <c:axId val="380545128"/>
      </c:barChart>
      <c:catAx>
        <c:axId val="3805463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80545128"/>
        <c:crosses val="autoZero"/>
        <c:auto val="1"/>
        <c:lblAlgn val="ctr"/>
        <c:lblOffset val="100"/>
        <c:noMultiLvlLbl val="0"/>
      </c:catAx>
      <c:valAx>
        <c:axId val="38054512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3805463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0.24</c:v>
                </c:pt>
                <c:pt idx="1">
                  <c:v>0.24</c:v>
                </c:pt>
                <c:pt idx="2">
                  <c:v>0.02</c:v>
                </c:pt>
                <c:pt idx="3">
                  <c:v>0.04</c:v>
                </c:pt>
                <c:pt idx="4">
                  <c:v>0.08</c:v>
                </c:pt>
                <c:pt idx="5">
                  <c:v>0.04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0.21</c:v>
                </c:pt>
                <c:pt idx="2">
                  <c:v>0.05</c:v>
                </c:pt>
                <c:pt idx="3">
                  <c:v>0.04</c:v>
                </c:pt>
                <c:pt idx="4">
                  <c:v>0.05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Drosed</c:v>
                </c:pt>
                <c:pt idx="4">
                  <c:v>Danie Express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0.23</c:v>
                </c:pt>
                <c:pt idx="1">
                  <c:v>0.21</c:v>
                </c:pt>
                <c:pt idx="2">
                  <c:v>0.02</c:v>
                </c:pt>
                <c:pt idx="3">
                  <c:v>0.02</c:v>
                </c:pt>
                <c:pt idx="4">
                  <c:v>7.0000000000000007E-2</c:v>
                </c:pt>
                <c:pt idx="5">
                  <c:v>0.03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4808"/>
        <c:axId val="424547944"/>
      </c:barChart>
      <c:catAx>
        <c:axId val="4245448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47944"/>
        <c:crosses val="autoZero"/>
        <c:auto val="1"/>
        <c:lblAlgn val="ctr"/>
        <c:lblOffset val="100"/>
        <c:noMultiLvlLbl val="0"/>
      </c:catAx>
      <c:valAx>
        <c:axId val="42454794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448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0496"/>
        <c:axId val="424545200"/>
      </c:barChart>
      <c:catAx>
        <c:axId val="4245404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45200"/>
        <c:crosses val="autoZero"/>
        <c:auto val="1"/>
        <c:lblAlgn val="ctr"/>
        <c:lblOffset val="100"/>
        <c:noMultiLvlLbl val="0"/>
      </c:catAx>
      <c:valAx>
        <c:axId val="4245452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40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726632"/>
        <c:axId val="531728984"/>
      </c:barChart>
      <c:catAx>
        <c:axId val="5317266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28984"/>
        <c:crosses val="autoZero"/>
        <c:auto val="1"/>
        <c:lblAlgn val="ctr"/>
        <c:lblOffset val="100"/>
        <c:noMultiLvlLbl val="0"/>
      </c:catAx>
      <c:valAx>
        <c:axId val="5317289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7266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747016"/>
        <c:axId val="531747800"/>
      </c:barChart>
      <c:catAx>
        <c:axId val="5317470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47800"/>
        <c:crosses val="autoZero"/>
        <c:auto val="1"/>
        <c:lblAlgn val="ctr"/>
        <c:lblOffset val="100"/>
        <c:noMultiLvlLbl val="0"/>
      </c:catAx>
      <c:valAx>
        <c:axId val="5317478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7470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763088"/>
        <c:axId val="531765048"/>
      </c:barChart>
      <c:catAx>
        <c:axId val="531763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65048"/>
        <c:crosses val="autoZero"/>
        <c:auto val="1"/>
        <c:lblAlgn val="ctr"/>
        <c:lblOffset val="100"/>
        <c:noMultiLvlLbl val="0"/>
      </c:catAx>
      <c:valAx>
        <c:axId val="5317650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763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QG7. A którą markę PRODUKTÓW MIĘSNYCH LUB DROBIOWYCH GOTOWYCH DO SPOŻYCIA kupujesz jeśli ta, którą kupujesz najczęściej, jest niedostępna? (sep) CONVENIENCE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781120"/>
        <c:axId val="531774064"/>
      </c:barChart>
      <c:catAx>
        <c:axId val="531781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74064"/>
        <c:crosses val="autoZero"/>
        <c:auto val="1"/>
        <c:lblAlgn val="ctr"/>
        <c:lblOffset val="100"/>
        <c:noMultiLvlLbl val="0"/>
      </c:catAx>
      <c:valAx>
        <c:axId val="5317740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781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8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3D7-4CB8-B451-62A13D16A23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Deluxe</c:v>
                </c:pt>
                <c:pt idx="8">
                  <c:v>Nasze Smaki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Deluxe</c:v>
                </c:pt>
                <c:pt idx="8">
                  <c:v>Nasze Smaki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0.03</c:v>
                </c:pt>
                <c:pt idx="1">
                  <c:v>0.02</c:v>
                </c:pt>
                <c:pt idx="2">
                  <c:v>0.02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Deluxe</c:v>
                </c:pt>
                <c:pt idx="8">
                  <c:v>Nasze Smaki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0.01</c:v>
                </c:pt>
                <c:pt idx="3">
                  <c:v>0.03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Olewnik</c:v>
                </c:pt>
                <c:pt idx="1">
                  <c:v>Krakus</c:v>
                </c:pt>
                <c:pt idx="2">
                  <c:v>Balcerzak</c:v>
                </c:pt>
                <c:pt idx="3">
                  <c:v>Madej Wróbel</c:v>
                </c:pt>
                <c:pt idx="4">
                  <c:v>Drobimex</c:v>
                </c:pt>
                <c:pt idx="5">
                  <c:v>Yano</c:v>
                </c:pt>
                <c:pt idx="6">
                  <c:v>Baroni</c:v>
                </c:pt>
                <c:pt idx="7">
                  <c:v>Deluxe</c:v>
                </c:pt>
                <c:pt idx="8">
                  <c:v>Nasze Smaki</c:v>
                </c:pt>
                <c:pt idx="9">
                  <c:v>Mazury Ełk</c:v>
                </c:pt>
                <c:pt idx="10">
                  <c:v>Dulano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0.02</c:v>
                </c:pt>
                <c:pt idx="1">
                  <c:v>0.02</c:v>
                </c:pt>
                <c:pt idx="2">
                  <c:v>0.03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73534848"/>
        <c:axId val="373535240"/>
      </c:barChart>
      <c:catAx>
        <c:axId val="373534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73535240"/>
        <c:crosses val="autoZero"/>
        <c:auto val="1"/>
        <c:lblAlgn val="ctr"/>
        <c:lblOffset val="100"/>
        <c:noMultiLvlLbl val="0"/>
      </c:catAx>
      <c:valAx>
        <c:axId val="373535240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3735348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87448"/>
        <c:axId val="528890192"/>
      </c:barChart>
      <c:catAx>
        <c:axId val="5288874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90192"/>
        <c:crosses val="autoZero"/>
        <c:auto val="1"/>
        <c:lblAlgn val="ctr"/>
        <c:lblOffset val="100"/>
        <c:noMultiLvlLbl val="0"/>
      </c:catAx>
      <c:valAx>
        <c:axId val="52889019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874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0.06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0.09</c:v>
                </c:pt>
                <c:pt idx="2">
                  <c:v>0.05</c:v>
                </c:pt>
                <c:pt idx="3">
                  <c:v>0.05</c:v>
                </c:pt>
                <c:pt idx="4">
                  <c:v>0.02</c:v>
                </c:pt>
                <c:pt idx="5">
                  <c:v>0.03</c:v>
                </c:pt>
                <c:pt idx="6">
                  <c:v>0.02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0.05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1760"/>
        <c:axId val="528900776"/>
      </c:barChart>
      <c:catAx>
        <c:axId val="528891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00776"/>
        <c:crosses val="autoZero"/>
        <c:auto val="1"/>
        <c:lblAlgn val="ctr"/>
        <c:lblOffset val="100"/>
        <c:noMultiLvlLbl val="0"/>
      </c:catAx>
      <c:valAx>
        <c:axId val="52890077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917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0.28999999999999998</c:v>
                </c:pt>
                <c:pt idx="2">
                  <c:v>0.04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0.11</c:v>
                </c:pt>
                <c:pt idx="7">
                  <c:v>0.02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0.27</c:v>
                </c:pt>
                <c:pt idx="1">
                  <c:v>0.33</c:v>
                </c:pt>
                <c:pt idx="2">
                  <c:v>7.0000000000000007E-2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0.04</c:v>
                </c:pt>
                <c:pt idx="6">
                  <c:v>0.08</c:v>
                </c:pt>
                <c:pt idx="7">
                  <c:v>0.03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0.27</c:v>
                </c:pt>
                <c:pt idx="2">
                  <c:v>0.05</c:v>
                </c:pt>
                <c:pt idx="3">
                  <c:v>0.04</c:v>
                </c:pt>
                <c:pt idx="4">
                  <c:v>0.06</c:v>
                </c:pt>
                <c:pt idx="5">
                  <c:v>0.05</c:v>
                </c:pt>
                <c:pt idx="6">
                  <c:v>0.09</c:v>
                </c:pt>
                <c:pt idx="7">
                  <c:v>0.02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03128"/>
        <c:axId val="528905872"/>
      </c:barChart>
      <c:catAx>
        <c:axId val="528903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05872"/>
        <c:crosses val="autoZero"/>
        <c:auto val="1"/>
        <c:lblAlgn val="ctr"/>
        <c:lblOffset val="100"/>
        <c:noMultiLvlLbl val="0"/>
      </c:catAx>
      <c:valAx>
        <c:axId val="5289058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03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0.13</c:v>
                </c:pt>
                <c:pt idx="1">
                  <c:v>0.14000000000000001</c:v>
                </c:pt>
                <c:pt idx="2">
                  <c:v>0.06</c:v>
                </c:pt>
                <c:pt idx="3">
                  <c:v>0.06</c:v>
                </c:pt>
                <c:pt idx="4">
                  <c:v>0.03</c:v>
                </c:pt>
                <c:pt idx="5">
                  <c:v>0.04</c:v>
                </c:pt>
                <c:pt idx="6">
                  <c:v>0.05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0.13</c:v>
                </c:pt>
                <c:pt idx="2">
                  <c:v>0.08</c:v>
                </c:pt>
                <c:pt idx="3">
                  <c:v>0.06</c:v>
                </c:pt>
                <c:pt idx="4">
                  <c:v>0.04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Kraina Mięsa</c:v>
                </c:pt>
                <c:pt idx="1">
                  <c:v>Morliny</c:v>
                </c:pt>
                <c:pt idx="2">
                  <c:v>Konspol</c:v>
                </c:pt>
                <c:pt idx="3">
                  <c:v>Drosed</c:v>
                </c:pt>
                <c:pt idx="4">
                  <c:v>Drobimex</c:v>
                </c:pt>
                <c:pt idx="5">
                  <c:v>Inna</c:v>
                </c:pt>
                <c:pt idx="6">
                  <c:v>Danie Express</c:v>
                </c:pt>
                <c:pt idx="7">
                  <c:v>Deluxe</c:v>
                </c:pt>
                <c:pt idx="8">
                  <c:v>Yano</c:v>
                </c:pt>
                <c:pt idx="9">
                  <c:v>Bar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0.18</c:v>
                </c:pt>
                <c:pt idx="1">
                  <c:v>0.17</c:v>
                </c:pt>
                <c:pt idx="2">
                  <c:v>0.05</c:v>
                </c:pt>
                <c:pt idx="3">
                  <c:v>7.0000000000000007E-2</c:v>
                </c:pt>
                <c:pt idx="4">
                  <c:v>0.06</c:v>
                </c:pt>
                <c:pt idx="5">
                  <c:v>0.06</c:v>
                </c:pt>
                <c:pt idx="6">
                  <c:v>0.06</c:v>
                </c:pt>
                <c:pt idx="7">
                  <c:v>0.03</c:v>
                </c:pt>
                <c:pt idx="8">
                  <c:v>0.01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05088"/>
        <c:axId val="528896072"/>
      </c:barChart>
      <c:catAx>
        <c:axId val="5289050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96072"/>
        <c:crosses val="autoZero"/>
        <c:auto val="1"/>
        <c:lblAlgn val="ctr"/>
        <c:lblOffset val="100"/>
        <c:noMultiLvlLbl val="0"/>
      </c:catAx>
      <c:valAx>
        <c:axId val="528896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050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4504"/>
        <c:axId val="528896464"/>
      </c:barChart>
      <c:catAx>
        <c:axId val="528894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896464"/>
        <c:crosses val="autoZero"/>
        <c:auto val="1"/>
        <c:lblAlgn val="ctr"/>
        <c:lblOffset val="100"/>
        <c:noMultiLvlLbl val="0"/>
      </c:catAx>
      <c:valAx>
        <c:axId val="5288964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894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0768"/>
        <c:axId val="528930568"/>
      </c:barChart>
      <c:catAx>
        <c:axId val="5289207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30568"/>
        <c:crosses val="autoZero"/>
        <c:auto val="1"/>
        <c:lblAlgn val="ctr"/>
        <c:lblOffset val="100"/>
        <c:noMultiLvlLbl val="0"/>
      </c:catAx>
      <c:valAx>
        <c:axId val="52893056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20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0.09</c:v>
                </c:pt>
                <c:pt idx="2">
                  <c:v>0.06</c:v>
                </c:pt>
                <c:pt idx="3">
                  <c:v>0.06</c:v>
                </c:pt>
                <c:pt idx="4">
                  <c:v>0.05</c:v>
                </c:pt>
                <c:pt idx="5">
                  <c:v>0.02</c:v>
                </c:pt>
                <c:pt idx="6">
                  <c:v>0.04</c:v>
                </c:pt>
                <c:pt idx="7">
                  <c:v>0.04</c:v>
                </c:pt>
                <c:pt idx="8">
                  <c:v>0.02</c:v>
                </c:pt>
                <c:pt idx="9">
                  <c:v>0.02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0.12</c:v>
                </c:pt>
                <c:pt idx="1">
                  <c:v>0.09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0.04</c:v>
                </c:pt>
                <c:pt idx="6">
                  <c:v>0.02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Morliny</c:v>
                </c:pt>
                <c:pt idx="1">
                  <c:v>Kraina Mięsa</c:v>
                </c:pt>
                <c:pt idx="2">
                  <c:v>Konspol</c:v>
                </c:pt>
                <c:pt idx="3">
                  <c:v>Danie Express</c:v>
                </c:pt>
                <c:pt idx="4">
                  <c:v>Drosed</c:v>
                </c:pt>
                <c:pt idx="5">
                  <c:v>Drobimex</c:v>
                </c:pt>
                <c:pt idx="6">
                  <c:v>Deluxe</c:v>
                </c:pt>
                <c:pt idx="7">
                  <c:v>Baroni</c:v>
                </c:pt>
                <c:pt idx="8">
                  <c:v>Yano</c:v>
                </c:pt>
                <c:pt idx="9">
                  <c:v>Inna</c:v>
                </c:pt>
                <c:pt idx="10">
                  <c:v>Bar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0.09</c:v>
                </c:pt>
                <c:pt idx="2">
                  <c:v>0.03</c:v>
                </c:pt>
                <c:pt idx="3">
                  <c:v>0.05</c:v>
                </c:pt>
                <c:pt idx="4">
                  <c:v>0.04</c:v>
                </c:pt>
                <c:pt idx="5">
                  <c:v>0.04</c:v>
                </c:pt>
                <c:pt idx="6">
                  <c:v>0.03</c:v>
                </c:pt>
                <c:pt idx="7">
                  <c:v>0.02</c:v>
                </c:pt>
                <c:pt idx="8">
                  <c:v>0.02</c:v>
                </c:pt>
                <c:pt idx="9" formatCode="###0%">
                  <c:v>0.01</c:v>
                </c:pt>
                <c:pt idx="1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9200"/>
        <c:axId val="528921552"/>
      </c:barChart>
      <c:catAx>
        <c:axId val="528919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21552"/>
        <c:crosses val="autoZero"/>
        <c:auto val="1"/>
        <c:lblAlgn val="ctr"/>
        <c:lblOffset val="100"/>
        <c:noMultiLvlLbl val="0"/>
      </c:catAx>
      <c:valAx>
        <c:axId val="52892155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192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24688"/>
        <c:axId val="528936448"/>
      </c:barChart>
      <c:catAx>
        <c:axId val="5289246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36448"/>
        <c:crosses val="autoZero"/>
        <c:auto val="1"/>
        <c:lblAlgn val="ctr"/>
        <c:lblOffset val="100"/>
        <c:noMultiLvlLbl val="0"/>
      </c:catAx>
      <c:valAx>
        <c:axId val="528936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24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39976"/>
        <c:axId val="528935272"/>
      </c:barChart>
      <c:catAx>
        <c:axId val="528939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35272"/>
        <c:crosses val="autoZero"/>
        <c:auto val="1"/>
        <c:lblAlgn val="ctr"/>
        <c:lblOffset val="100"/>
        <c:noMultiLvlLbl val="0"/>
      </c:catAx>
      <c:valAx>
        <c:axId val="52893527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39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0.57999999999999996</c:v>
                </c:pt>
                <c:pt idx="1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0.65</c:v>
                </c:pt>
                <c:pt idx="1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2"/>
                <c:pt idx="0">
                  <c:v>Mógłbym(mogłabym) kupić z każdą z tych marek</c:v>
                </c:pt>
                <c:pt idx="1">
                  <c:v>Bar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0.62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35664"/>
        <c:axId val="528943504"/>
      </c:barChart>
      <c:catAx>
        <c:axId val="5289356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43504"/>
        <c:crosses val="autoZero"/>
        <c:auto val="1"/>
        <c:lblAlgn val="ctr"/>
        <c:lblOffset val="100"/>
        <c:noMultiLvlLbl val="0"/>
      </c:catAx>
      <c:valAx>
        <c:axId val="52894350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356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7.9999999999999988E-2</c:v>
                </c:pt>
                <c:pt idx="3">
                  <c:v>0.1275</c:v>
                </c:pt>
                <c:pt idx="4">
                  <c:v>0.17249999999999999</c:v>
                </c:pt>
                <c:pt idx="5">
                  <c:v>0.1925</c:v>
                </c:pt>
                <c:pt idx="6">
                  <c:v>0.22</c:v>
                </c:pt>
                <c:pt idx="7">
                  <c:v>0.2225</c:v>
                </c:pt>
                <c:pt idx="8">
                  <c:v>0.20749999999999999</c:v>
                </c:pt>
                <c:pt idx="9">
                  <c:v>0.16250000000000001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0.22</c:v>
                </c:pt>
                <c:pt idx="2">
                  <c:v>0.68</c:v>
                </c:pt>
                <c:pt idx="3">
                  <c:v>0.49</c:v>
                </c:pt>
                <c:pt idx="4">
                  <c:v>0.31</c:v>
                </c:pt>
                <c:pt idx="5">
                  <c:v>0.23</c:v>
                </c:pt>
                <c:pt idx="6">
                  <c:v>0.12</c:v>
                </c:pt>
                <c:pt idx="7">
                  <c:v>0.11</c:v>
                </c:pt>
                <c:pt idx="8">
                  <c:v>0.17</c:v>
                </c:pt>
                <c:pt idx="9">
                  <c:v>0.35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0.23249999999999998</c:v>
                </c:pt>
                <c:pt idx="1">
                  <c:v>0.19500000000000001</c:v>
                </c:pt>
                <c:pt idx="2">
                  <c:v>7.9999999999999988E-2</c:v>
                </c:pt>
                <c:pt idx="3">
                  <c:v>0.1275</c:v>
                </c:pt>
                <c:pt idx="4">
                  <c:v>0.17249999999999999</c:v>
                </c:pt>
                <c:pt idx="5">
                  <c:v>0.1925</c:v>
                </c:pt>
                <c:pt idx="6">
                  <c:v>0.22</c:v>
                </c:pt>
                <c:pt idx="7">
                  <c:v>0.2225</c:v>
                </c:pt>
                <c:pt idx="8">
                  <c:v>0.20749999999999999</c:v>
                </c:pt>
                <c:pt idx="9">
                  <c:v>0.16250000000000001</c:v>
                </c:pt>
                <c:pt idx="10">
                  <c:v>0.245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73532496"/>
        <c:axId val="373535632"/>
      </c:barChart>
      <c:catAx>
        <c:axId val="3735324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3535632"/>
        <c:crosses val="autoZero"/>
        <c:auto val="1"/>
        <c:lblAlgn val="ctr"/>
        <c:lblOffset val="100"/>
        <c:noMultiLvlLbl val="0"/>
      </c:catAx>
      <c:valAx>
        <c:axId val="37353563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73532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3240"/>
        <c:axId val="530075592"/>
      </c:barChart>
      <c:catAx>
        <c:axId val="530073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5592"/>
        <c:crosses val="autoZero"/>
        <c:auto val="1"/>
        <c:lblAlgn val="ctr"/>
        <c:lblOffset val="100"/>
        <c:noMultiLvlLbl val="0"/>
      </c:catAx>
      <c:valAx>
        <c:axId val="53007559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3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65008"/>
        <c:axId val="530076768"/>
      </c:barChart>
      <c:catAx>
        <c:axId val="5300650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6768"/>
        <c:crosses val="autoZero"/>
        <c:auto val="1"/>
        <c:lblAlgn val="ctr"/>
        <c:lblOffset val="100"/>
        <c:noMultiLvlLbl val="0"/>
      </c:catAx>
      <c:valAx>
        <c:axId val="5300767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65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0296"/>
        <c:axId val="530083824"/>
      </c:barChart>
      <c:catAx>
        <c:axId val="5300802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3824"/>
        <c:crosses val="autoZero"/>
        <c:auto val="1"/>
        <c:lblAlgn val="ctr"/>
        <c:lblOffset val="100"/>
        <c:noMultiLvlLbl val="0"/>
      </c:catAx>
      <c:valAx>
        <c:axId val="53008382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0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3432"/>
        <c:axId val="530088920"/>
      </c:barChart>
      <c:catAx>
        <c:axId val="5300834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8920"/>
        <c:crosses val="autoZero"/>
        <c:auto val="1"/>
        <c:lblAlgn val="ctr"/>
        <c:lblOffset val="100"/>
        <c:noMultiLvlLbl val="0"/>
      </c:catAx>
      <c:valAx>
        <c:axId val="53008892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3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68008064"/>
        <c:axId val="568015904"/>
      </c:barChart>
      <c:catAx>
        <c:axId val="568008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68015904"/>
        <c:crosses val="autoZero"/>
        <c:auto val="1"/>
        <c:lblAlgn val="ctr"/>
        <c:lblOffset val="100"/>
        <c:noMultiLvlLbl val="0"/>
      </c:catAx>
      <c:valAx>
        <c:axId val="568015904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68008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46177776"/>
        <c:axId val="582810344"/>
      </c:barChart>
      <c:catAx>
        <c:axId val="4461777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2810344"/>
        <c:crosses val="autoZero"/>
        <c:auto val="1"/>
        <c:lblAlgn val="ctr"/>
        <c:lblOffset val="100"/>
        <c:noMultiLvlLbl val="0"/>
      </c:catAx>
      <c:valAx>
        <c:axId val="58281034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46177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2808776"/>
        <c:axId val="582807992"/>
      </c:barChart>
      <c:catAx>
        <c:axId val="582808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2807992"/>
        <c:crosses val="autoZero"/>
        <c:auto val="1"/>
        <c:lblAlgn val="ctr"/>
        <c:lblOffset val="100"/>
        <c:noMultiLvlLbl val="0"/>
      </c:catAx>
      <c:valAx>
        <c:axId val="5828079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2808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69</c:v>
                </c:pt>
                <c:pt idx="16">
                  <c:v>49</c:v>
                </c:pt>
                <c:pt idx="17">
                  <c:v>48</c:v>
                </c:pt>
                <c:pt idx="18">
                  <c:v>79</c:v>
                </c:pt>
                <c:pt idx="19">
                  <c:v>56.000000000000007</c:v>
                </c:pt>
                <c:pt idx="20">
                  <c:v>53</c:v>
                </c:pt>
                <c:pt idx="21">
                  <c:v>73</c:v>
                </c:pt>
                <c:pt idx="22">
                  <c:v>60</c:v>
                </c:pt>
                <c:pt idx="23">
                  <c:v>67</c:v>
                </c:pt>
                <c:pt idx="24">
                  <c:v>62</c:v>
                </c:pt>
                <c:pt idx="25">
                  <c:v>67</c:v>
                </c:pt>
                <c:pt idx="26">
                  <c:v>65</c:v>
                </c:pt>
                <c:pt idx="27">
                  <c:v>64</c:v>
                </c:pt>
                <c:pt idx="28">
                  <c:v>67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69</c:v>
                </c:pt>
                <c:pt idx="16">
                  <c:v>49</c:v>
                </c:pt>
                <c:pt idx="17">
                  <c:v>48</c:v>
                </c:pt>
                <c:pt idx="18">
                  <c:v>79</c:v>
                </c:pt>
                <c:pt idx="19">
                  <c:v>56.000000000000007</c:v>
                </c:pt>
                <c:pt idx="20">
                  <c:v>53</c:v>
                </c:pt>
                <c:pt idx="21">
                  <c:v>73</c:v>
                </c:pt>
                <c:pt idx="22">
                  <c:v>60</c:v>
                </c:pt>
                <c:pt idx="23">
                  <c:v>67</c:v>
                </c:pt>
                <c:pt idx="24">
                  <c:v>62</c:v>
                </c:pt>
                <c:pt idx="25">
                  <c:v>67</c:v>
                </c:pt>
                <c:pt idx="26">
                  <c:v>65</c:v>
                </c:pt>
                <c:pt idx="27">
                  <c:v>64</c:v>
                </c:pt>
                <c:pt idx="28">
                  <c:v>67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2807600"/>
        <c:axId val="582810736"/>
      </c:scatterChart>
      <c:valAx>
        <c:axId val="5828076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2810736"/>
        <c:crosses val="max"/>
        <c:crossBetween val="midCat"/>
      </c:valAx>
      <c:valAx>
        <c:axId val="58281073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2807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59</c:v>
                </c:pt>
                <c:pt idx="16">
                  <c:v>39</c:v>
                </c:pt>
                <c:pt idx="17">
                  <c:v>31</c:v>
                </c:pt>
                <c:pt idx="18">
                  <c:v>74</c:v>
                </c:pt>
                <c:pt idx="19">
                  <c:v>48</c:v>
                </c:pt>
                <c:pt idx="20">
                  <c:v>49</c:v>
                </c:pt>
                <c:pt idx="21">
                  <c:v>59</c:v>
                </c:pt>
                <c:pt idx="22">
                  <c:v>56.000000000000007</c:v>
                </c:pt>
                <c:pt idx="23">
                  <c:v>64</c:v>
                </c:pt>
                <c:pt idx="24">
                  <c:v>59</c:v>
                </c:pt>
                <c:pt idx="25">
                  <c:v>59</c:v>
                </c:pt>
                <c:pt idx="26">
                  <c:v>52</c:v>
                </c:pt>
                <c:pt idx="27">
                  <c:v>49</c:v>
                </c:pt>
                <c:pt idx="28">
                  <c:v>59</c:v>
                </c:pt>
                <c:pt idx="29">
                  <c:v>56.000000000000007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59</c:v>
                </c:pt>
                <c:pt idx="16">
                  <c:v>39</c:v>
                </c:pt>
                <c:pt idx="17">
                  <c:v>31</c:v>
                </c:pt>
                <c:pt idx="18">
                  <c:v>74</c:v>
                </c:pt>
                <c:pt idx="19">
                  <c:v>48</c:v>
                </c:pt>
                <c:pt idx="20">
                  <c:v>49</c:v>
                </c:pt>
                <c:pt idx="21">
                  <c:v>59</c:v>
                </c:pt>
                <c:pt idx="22">
                  <c:v>56.000000000000007</c:v>
                </c:pt>
                <c:pt idx="23">
                  <c:v>64</c:v>
                </c:pt>
                <c:pt idx="24">
                  <c:v>59</c:v>
                </c:pt>
                <c:pt idx="25">
                  <c:v>59</c:v>
                </c:pt>
                <c:pt idx="26">
                  <c:v>52</c:v>
                </c:pt>
                <c:pt idx="27">
                  <c:v>49</c:v>
                </c:pt>
                <c:pt idx="28">
                  <c:v>59</c:v>
                </c:pt>
                <c:pt idx="29">
                  <c:v>56.000000000000007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2808384"/>
        <c:axId val="582809560"/>
      </c:scatterChart>
      <c:valAx>
        <c:axId val="58280838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82809560"/>
        <c:crosses val="max"/>
        <c:crossBetween val="midCat"/>
      </c:valAx>
      <c:valAx>
        <c:axId val="5828095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28083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75</c:v>
                </c:pt>
                <c:pt idx="20">
                  <c:v>0</c:v>
                </c:pt>
                <c:pt idx="21">
                  <c:v>50</c:v>
                </c:pt>
                <c:pt idx="22">
                  <c:v>50</c:v>
                </c:pt>
                <c:pt idx="23">
                  <c:v>25</c:v>
                </c:pt>
                <c:pt idx="24">
                  <c:v>25</c:v>
                </c:pt>
                <c:pt idx="25">
                  <c:v>75</c:v>
                </c:pt>
                <c:pt idx="26">
                  <c:v>25</c:v>
                </c:pt>
                <c:pt idx="27">
                  <c:v>0</c:v>
                </c:pt>
                <c:pt idx="28">
                  <c:v>75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75</c:v>
                </c:pt>
                <c:pt idx="20">
                  <c:v>0</c:v>
                </c:pt>
                <c:pt idx="21">
                  <c:v>50</c:v>
                </c:pt>
                <c:pt idx="22">
                  <c:v>50</c:v>
                </c:pt>
                <c:pt idx="23">
                  <c:v>25</c:v>
                </c:pt>
                <c:pt idx="24">
                  <c:v>25</c:v>
                </c:pt>
                <c:pt idx="25">
                  <c:v>75</c:v>
                </c:pt>
                <c:pt idx="26">
                  <c:v>25</c:v>
                </c:pt>
                <c:pt idx="27">
                  <c:v>0</c:v>
                </c:pt>
                <c:pt idx="28">
                  <c:v>75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43005832"/>
        <c:axId val="543006224"/>
      </c:scatterChart>
      <c:valAx>
        <c:axId val="5430058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43006224"/>
        <c:crosses val="max"/>
        <c:crossBetween val="midCat"/>
      </c:valAx>
      <c:valAx>
        <c:axId val="5430062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430058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</c:v>
                </c:pt>
                <c:pt idx="1">
                  <c:v>0.1875</c:v>
                </c:pt>
                <c:pt idx="2">
                  <c:v>7.5000000000000011E-2</c:v>
                </c:pt>
                <c:pt idx="3">
                  <c:v>0.125</c:v>
                </c:pt>
                <c:pt idx="4">
                  <c:v>0.185</c:v>
                </c:pt>
                <c:pt idx="5">
                  <c:v>0.215</c:v>
                </c:pt>
                <c:pt idx="6">
                  <c:v>0.23499999999999999</c:v>
                </c:pt>
                <c:pt idx="7">
                  <c:v>0.22500000000000001</c:v>
                </c:pt>
                <c:pt idx="8">
                  <c:v>0.2225</c:v>
                </c:pt>
                <c:pt idx="9">
                  <c:v>0.16499999999999998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0.12</c:v>
                </c:pt>
                <c:pt idx="1">
                  <c:v>0.25</c:v>
                </c:pt>
                <c:pt idx="2">
                  <c:v>0.7</c:v>
                </c:pt>
                <c:pt idx="3">
                  <c:v>0.5</c:v>
                </c:pt>
                <c:pt idx="4">
                  <c:v>0.26</c:v>
                </c:pt>
                <c:pt idx="5">
                  <c:v>0.14000000000000001</c:v>
                </c:pt>
                <c:pt idx="6">
                  <c:v>0.06</c:v>
                </c:pt>
                <c:pt idx="7">
                  <c:v>0.1</c:v>
                </c:pt>
                <c:pt idx="8">
                  <c:v>0.11</c:v>
                </c:pt>
                <c:pt idx="9">
                  <c:v>0.34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</c:v>
                </c:pt>
                <c:pt idx="1">
                  <c:v>0.1875</c:v>
                </c:pt>
                <c:pt idx="2">
                  <c:v>7.5000000000000011E-2</c:v>
                </c:pt>
                <c:pt idx="3">
                  <c:v>0.125</c:v>
                </c:pt>
                <c:pt idx="4">
                  <c:v>0.185</c:v>
                </c:pt>
                <c:pt idx="5">
                  <c:v>0.215</c:v>
                </c:pt>
                <c:pt idx="6">
                  <c:v>0.23499999999999999</c:v>
                </c:pt>
                <c:pt idx="7">
                  <c:v>0.22500000000000001</c:v>
                </c:pt>
                <c:pt idx="8">
                  <c:v>0.2225</c:v>
                </c:pt>
                <c:pt idx="9">
                  <c:v>0.16499999999999998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73529752"/>
        <c:axId val="373530144"/>
      </c:barChart>
      <c:catAx>
        <c:axId val="373529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3530144"/>
        <c:crosses val="autoZero"/>
        <c:auto val="1"/>
        <c:lblAlgn val="ctr"/>
        <c:lblOffset val="100"/>
        <c:noMultiLvlLbl val="0"/>
      </c:catAx>
      <c:valAx>
        <c:axId val="37353014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73529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4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49</c:v>
                </c:pt>
                <c:pt idx="16">
                  <c:v>51</c:v>
                </c:pt>
                <c:pt idx="17">
                  <c:v>39</c:v>
                </c:pt>
                <c:pt idx="18">
                  <c:v>85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66</c:v>
                </c:pt>
                <c:pt idx="22">
                  <c:v>59</c:v>
                </c:pt>
                <c:pt idx="23">
                  <c:v>75</c:v>
                </c:pt>
                <c:pt idx="24">
                  <c:v>68</c:v>
                </c:pt>
                <c:pt idx="25">
                  <c:v>70</c:v>
                </c:pt>
                <c:pt idx="26">
                  <c:v>64</c:v>
                </c:pt>
                <c:pt idx="27">
                  <c:v>65</c:v>
                </c:pt>
                <c:pt idx="28">
                  <c:v>70</c:v>
                </c:pt>
                <c:pt idx="29">
                  <c:v>74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49</c:v>
                </c:pt>
                <c:pt idx="16">
                  <c:v>51</c:v>
                </c:pt>
                <c:pt idx="17">
                  <c:v>39</c:v>
                </c:pt>
                <c:pt idx="18">
                  <c:v>85</c:v>
                </c:pt>
                <c:pt idx="19">
                  <c:v>56.000000000000007</c:v>
                </c:pt>
                <c:pt idx="20">
                  <c:v>56.999999999999993</c:v>
                </c:pt>
                <c:pt idx="21">
                  <c:v>66</c:v>
                </c:pt>
                <c:pt idx="22">
                  <c:v>59</c:v>
                </c:pt>
                <c:pt idx="23">
                  <c:v>75</c:v>
                </c:pt>
                <c:pt idx="24">
                  <c:v>68</c:v>
                </c:pt>
                <c:pt idx="25">
                  <c:v>70</c:v>
                </c:pt>
                <c:pt idx="26">
                  <c:v>64</c:v>
                </c:pt>
                <c:pt idx="27">
                  <c:v>65</c:v>
                </c:pt>
                <c:pt idx="28">
                  <c:v>70</c:v>
                </c:pt>
                <c:pt idx="29">
                  <c:v>74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43003088"/>
        <c:axId val="543003480"/>
      </c:scatterChart>
      <c:valAx>
        <c:axId val="54300308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43003480"/>
        <c:crosses val="max"/>
        <c:crossBetween val="midCat"/>
      </c:valAx>
      <c:valAx>
        <c:axId val="54300348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4300308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71627752"/>
        <c:axId val="571633240"/>
      </c:barChart>
      <c:catAx>
        <c:axId val="57162775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71633240"/>
        <c:crosses val="autoZero"/>
        <c:auto val="1"/>
        <c:lblAlgn val="ctr"/>
        <c:lblOffset val="100"/>
        <c:noMultiLvlLbl val="0"/>
      </c:catAx>
      <c:valAx>
        <c:axId val="57163324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716277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71634024"/>
        <c:axId val="571634416"/>
      </c:barChart>
      <c:catAx>
        <c:axId val="571634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1634416"/>
        <c:crosses val="autoZero"/>
        <c:auto val="1"/>
        <c:lblAlgn val="ctr"/>
        <c:lblOffset val="100"/>
        <c:noMultiLvlLbl val="0"/>
      </c:catAx>
      <c:valAx>
        <c:axId val="571634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71634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38</c:v>
                </c:pt>
                <c:pt idx="17">
                  <c:v>54</c:v>
                </c:pt>
                <c:pt idx="18">
                  <c:v>69</c:v>
                </c:pt>
                <c:pt idx="19">
                  <c:v>62</c:v>
                </c:pt>
                <c:pt idx="20">
                  <c:v>38</c:v>
                </c:pt>
                <c:pt idx="21">
                  <c:v>62</c:v>
                </c:pt>
                <c:pt idx="22">
                  <c:v>46</c:v>
                </c:pt>
                <c:pt idx="23">
                  <c:v>62</c:v>
                </c:pt>
                <c:pt idx="24">
                  <c:v>46</c:v>
                </c:pt>
                <c:pt idx="25">
                  <c:v>69</c:v>
                </c:pt>
                <c:pt idx="26">
                  <c:v>38</c:v>
                </c:pt>
                <c:pt idx="27">
                  <c:v>46</c:v>
                </c:pt>
                <c:pt idx="28">
                  <c:v>46</c:v>
                </c:pt>
                <c:pt idx="29">
                  <c:v>38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38</c:v>
                </c:pt>
                <c:pt idx="16">
                  <c:v>38</c:v>
                </c:pt>
                <c:pt idx="17">
                  <c:v>54</c:v>
                </c:pt>
                <c:pt idx="18">
                  <c:v>69</c:v>
                </c:pt>
                <c:pt idx="19">
                  <c:v>62</c:v>
                </c:pt>
                <c:pt idx="20">
                  <c:v>38</c:v>
                </c:pt>
                <c:pt idx="21">
                  <c:v>62</c:v>
                </c:pt>
                <c:pt idx="22">
                  <c:v>46</c:v>
                </c:pt>
                <c:pt idx="23">
                  <c:v>62</c:v>
                </c:pt>
                <c:pt idx="24">
                  <c:v>46</c:v>
                </c:pt>
                <c:pt idx="25">
                  <c:v>69</c:v>
                </c:pt>
                <c:pt idx="26">
                  <c:v>38</c:v>
                </c:pt>
                <c:pt idx="27">
                  <c:v>46</c:v>
                </c:pt>
                <c:pt idx="28">
                  <c:v>46</c:v>
                </c:pt>
                <c:pt idx="29">
                  <c:v>38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35984"/>
        <c:axId val="571635200"/>
      </c:scatterChart>
      <c:valAx>
        <c:axId val="5716359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71635200"/>
        <c:crosses val="max"/>
        <c:crossBetween val="midCat"/>
      </c:valAx>
      <c:valAx>
        <c:axId val="5716352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359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56.000000000000007</c:v>
                </c:pt>
                <c:pt idx="16">
                  <c:v>42</c:v>
                </c:pt>
                <c:pt idx="17">
                  <c:v>37</c:v>
                </c:pt>
                <c:pt idx="18">
                  <c:v>65</c:v>
                </c:pt>
                <c:pt idx="19">
                  <c:v>56.000000000000007</c:v>
                </c:pt>
                <c:pt idx="20">
                  <c:v>50</c:v>
                </c:pt>
                <c:pt idx="21">
                  <c:v>48</c:v>
                </c:pt>
                <c:pt idx="22">
                  <c:v>62</c:v>
                </c:pt>
                <c:pt idx="23">
                  <c:v>56.000000000000007</c:v>
                </c:pt>
                <c:pt idx="24">
                  <c:v>52</c:v>
                </c:pt>
                <c:pt idx="25">
                  <c:v>54</c:v>
                </c:pt>
                <c:pt idx="26">
                  <c:v>57.999999999999993</c:v>
                </c:pt>
                <c:pt idx="27">
                  <c:v>50</c:v>
                </c:pt>
                <c:pt idx="28">
                  <c:v>56.000000000000007</c:v>
                </c:pt>
                <c:pt idx="29">
                  <c:v>67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56.000000000000007</c:v>
                </c:pt>
                <c:pt idx="16">
                  <c:v>42</c:v>
                </c:pt>
                <c:pt idx="17">
                  <c:v>37</c:v>
                </c:pt>
                <c:pt idx="18">
                  <c:v>65</c:v>
                </c:pt>
                <c:pt idx="19">
                  <c:v>56.000000000000007</c:v>
                </c:pt>
                <c:pt idx="20">
                  <c:v>50</c:v>
                </c:pt>
                <c:pt idx="21">
                  <c:v>48</c:v>
                </c:pt>
                <c:pt idx="22">
                  <c:v>62</c:v>
                </c:pt>
                <c:pt idx="23">
                  <c:v>56.000000000000007</c:v>
                </c:pt>
                <c:pt idx="24">
                  <c:v>52</c:v>
                </c:pt>
                <c:pt idx="25">
                  <c:v>54</c:v>
                </c:pt>
                <c:pt idx="26">
                  <c:v>57.999999999999993</c:v>
                </c:pt>
                <c:pt idx="27">
                  <c:v>50</c:v>
                </c:pt>
                <c:pt idx="28">
                  <c:v>56.000000000000007</c:v>
                </c:pt>
                <c:pt idx="29">
                  <c:v>67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34808"/>
        <c:axId val="571636768"/>
      </c:scatterChart>
      <c:valAx>
        <c:axId val="57163480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71636768"/>
        <c:crosses val="max"/>
        <c:crossBetween val="midCat"/>
      </c:valAx>
      <c:valAx>
        <c:axId val="5716367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348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48</c:v>
                </c:pt>
                <c:pt idx="16">
                  <c:v>44</c:v>
                </c:pt>
                <c:pt idx="17">
                  <c:v>40</c:v>
                </c:pt>
                <c:pt idx="18">
                  <c:v>73</c:v>
                </c:pt>
                <c:pt idx="19">
                  <c:v>46</c:v>
                </c:pt>
                <c:pt idx="20">
                  <c:v>44</c:v>
                </c:pt>
                <c:pt idx="21">
                  <c:v>40</c:v>
                </c:pt>
                <c:pt idx="22">
                  <c:v>46</c:v>
                </c:pt>
                <c:pt idx="23">
                  <c:v>56.000000000000007</c:v>
                </c:pt>
                <c:pt idx="24">
                  <c:v>48</c:v>
                </c:pt>
                <c:pt idx="25">
                  <c:v>57.999999999999993</c:v>
                </c:pt>
                <c:pt idx="26">
                  <c:v>42</c:v>
                </c:pt>
                <c:pt idx="27">
                  <c:v>40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48</c:v>
                </c:pt>
                <c:pt idx="16">
                  <c:v>44</c:v>
                </c:pt>
                <c:pt idx="17">
                  <c:v>40</c:v>
                </c:pt>
                <c:pt idx="18">
                  <c:v>73</c:v>
                </c:pt>
                <c:pt idx="19">
                  <c:v>46</c:v>
                </c:pt>
                <c:pt idx="20">
                  <c:v>44</c:v>
                </c:pt>
                <c:pt idx="21">
                  <c:v>40</c:v>
                </c:pt>
                <c:pt idx="22">
                  <c:v>46</c:v>
                </c:pt>
                <c:pt idx="23">
                  <c:v>56.000000000000007</c:v>
                </c:pt>
                <c:pt idx="24">
                  <c:v>48</c:v>
                </c:pt>
                <c:pt idx="25">
                  <c:v>57.999999999999993</c:v>
                </c:pt>
                <c:pt idx="26">
                  <c:v>42</c:v>
                </c:pt>
                <c:pt idx="27">
                  <c:v>40</c:v>
                </c:pt>
                <c:pt idx="28">
                  <c:v>63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69648"/>
        <c:axId val="581878272"/>
      </c:scatterChart>
      <c:valAx>
        <c:axId val="5818696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78272"/>
        <c:crosses val="max"/>
        <c:crossBetween val="midCat"/>
      </c:valAx>
      <c:valAx>
        <c:axId val="58187827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696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33</c:v>
                </c:pt>
                <c:pt idx="17">
                  <c:v>33</c:v>
                </c:pt>
                <c:pt idx="18">
                  <c:v>67</c:v>
                </c:pt>
                <c:pt idx="19">
                  <c:v>50</c:v>
                </c:pt>
                <c:pt idx="20">
                  <c:v>25</c:v>
                </c:pt>
                <c:pt idx="21">
                  <c:v>42</c:v>
                </c:pt>
                <c:pt idx="22">
                  <c:v>57.999999999999993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57.999999999999993</c:v>
                </c:pt>
                <c:pt idx="26">
                  <c:v>33</c:v>
                </c:pt>
                <c:pt idx="27">
                  <c:v>33</c:v>
                </c:pt>
                <c:pt idx="28">
                  <c:v>57.999999999999993</c:v>
                </c:pt>
                <c:pt idx="29">
                  <c:v>33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50</c:v>
                </c:pt>
                <c:pt idx="16">
                  <c:v>33</c:v>
                </c:pt>
                <c:pt idx="17">
                  <c:v>33</c:v>
                </c:pt>
                <c:pt idx="18">
                  <c:v>67</c:v>
                </c:pt>
                <c:pt idx="19">
                  <c:v>50</c:v>
                </c:pt>
                <c:pt idx="20">
                  <c:v>25</c:v>
                </c:pt>
                <c:pt idx="21">
                  <c:v>42</c:v>
                </c:pt>
                <c:pt idx="22">
                  <c:v>57.999999999999993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57.999999999999993</c:v>
                </c:pt>
                <c:pt idx="26">
                  <c:v>33</c:v>
                </c:pt>
                <c:pt idx="27">
                  <c:v>33</c:v>
                </c:pt>
                <c:pt idx="28">
                  <c:v>57.999999999999993</c:v>
                </c:pt>
                <c:pt idx="29">
                  <c:v>33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1881016"/>
        <c:axId val="581880232"/>
      </c:scatterChart>
      <c:valAx>
        <c:axId val="5818810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1880232"/>
        <c:crosses val="max"/>
        <c:crossBetween val="midCat"/>
      </c:valAx>
      <c:valAx>
        <c:axId val="5818802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18810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24622616"/>
        <c:axId val="524623008"/>
      </c:barChart>
      <c:catAx>
        <c:axId val="52462261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24623008"/>
        <c:crosses val="autoZero"/>
        <c:auto val="1"/>
        <c:lblAlgn val="ctr"/>
        <c:lblOffset val="100"/>
        <c:noMultiLvlLbl val="0"/>
      </c:catAx>
      <c:valAx>
        <c:axId val="524623008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246226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4615952"/>
        <c:axId val="524611640"/>
      </c:barChart>
      <c:catAx>
        <c:axId val="524615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4611640"/>
        <c:crosses val="autoZero"/>
        <c:auto val="1"/>
        <c:lblAlgn val="ctr"/>
        <c:lblOffset val="100"/>
        <c:noMultiLvlLbl val="0"/>
      </c:catAx>
      <c:valAx>
        <c:axId val="524611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4615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39</c:v>
                </c:pt>
                <c:pt idx="16">
                  <c:v>39</c:v>
                </c:pt>
                <c:pt idx="17">
                  <c:v>32</c:v>
                </c:pt>
                <c:pt idx="18">
                  <c:v>64</c:v>
                </c:pt>
                <c:pt idx="19">
                  <c:v>46</c:v>
                </c:pt>
                <c:pt idx="20">
                  <c:v>39</c:v>
                </c:pt>
                <c:pt idx="21">
                  <c:v>46</c:v>
                </c:pt>
                <c:pt idx="22">
                  <c:v>39</c:v>
                </c:pt>
                <c:pt idx="23">
                  <c:v>56.999999999999993</c:v>
                </c:pt>
                <c:pt idx="24">
                  <c:v>28.999999999999996</c:v>
                </c:pt>
                <c:pt idx="25">
                  <c:v>46</c:v>
                </c:pt>
                <c:pt idx="26">
                  <c:v>36</c:v>
                </c:pt>
                <c:pt idx="27">
                  <c:v>46</c:v>
                </c:pt>
                <c:pt idx="28">
                  <c:v>46</c:v>
                </c:pt>
                <c:pt idx="29">
                  <c:v>46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39</c:v>
                </c:pt>
                <c:pt idx="16">
                  <c:v>39</c:v>
                </c:pt>
                <c:pt idx="17">
                  <c:v>32</c:v>
                </c:pt>
                <c:pt idx="18">
                  <c:v>64</c:v>
                </c:pt>
                <c:pt idx="19">
                  <c:v>46</c:v>
                </c:pt>
                <c:pt idx="20">
                  <c:v>39</c:v>
                </c:pt>
                <c:pt idx="21">
                  <c:v>46</c:v>
                </c:pt>
                <c:pt idx="22">
                  <c:v>39</c:v>
                </c:pt>
                <c:pt idx="23">
                  <c:v>56.999999999999993</c:v>
                </c:pt>
                <c:pt idx="24">
                  <c:v>28.999999999999996</c:v>
                </c:pt>
                <c:pt idx="25">
                  <c:v>46</c:v>
                </c:pt>
                <c:pt idx="26">
                  <c:v>36</c:v>
                </c:pt>
                <c:pt idx="27">
                  <c:v>46</c:v>
                </c:pt>
                <c:pt idx="28">
                  <c:v>46</c:v>
                </c:pt>
                <c:pt idx="29">
                  <c:v>46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12032"/>
        <c:axId val="524616344"/>
      </c:scatterChart>
      <c:valAx>
        <c:axId val="5246120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16344"/>
        <c:crosses val="max"/>
        <c:crossBetween val="midCat"/>
      </c:valAx>
      <c:valAx>
        <c:axId val="5246163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120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0.19750000000000001</c:v>
                </c:pt>
                <c:pt idx="2">
                  <c:v>6.25E-2</c:v>
                </c:pt>
                <c:pt idx="3">
                  <c:v>0.10250000000000001</c:v>
                </c:pt>
                <c:pt idx="4">
                  <c:v>0.1575</c:v>
                </c:pt>
                <c:pt idx="5">
                  <c:v>0.185</c:v>
                </c:pt>
                <c:pt idx="6">
                  <c:v>0.22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0.16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</c:v>
                </c:pt>
                <c:pt idx="1">
                  <c:v>0.21</c:v>
                </c:pt>
                <c:pt idx="2">
                  <c:v>0.75</c:v>
                </c:pt>
                <c:pt idx="3">
                  <c:v>0.59</c:v>
                </c:pt>
                <c:pt idx="4">
                  <c:v>0.37</c:v>
                </c:pt>
                <c:pt idx="5">
                  <c:v>0.26</c:v>
                </c:pt>
                <c:pt idx="6">
                  <c:v>0.12</c:v>
                </c:pt>
                <c:pt idx="7">
                  <c:v>0.11</c:v>
                </c:pt>
                <c:pt idx="8">
                  <c:v>0.19</c:v>
                </c:pt>
                <c:pt idx="9">
                  <c:v>0.36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0.22500000000000001</c:v>
                </c:pt>
                <c:pt idx="1">
                  <c:v>0.19750000000000001</c:v>
                </c:pt>
                <c:pt idx="2">
                  <c:v>6.25E-2</c:v>
                </c:pt>
                <c:pt idx="3">
                  <c:v>0.10250000000000001</c:v>
                </c:pt>
                <c:pt idx="4">
                  <c:v>0.1575</c:v>
                </c:pt>
                <c:pt idx="5">
                  <c:v>0.185</c:v>
                </c:pt>
                <c:pt idx="6">
                  <c:v>0.22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0.16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74708832"/>
        <c:axId val="374704912"/>
      </c:barChart>
      <c:catAx>
        <c:axId val="3747088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4704912"/>
        <c:crosses val="autoZero"/>
        <c:auto val="1"/>
        <c:lblAlgn val="ctr"/>
        <c:lblOffset val="100"/>
        <c:noMultiLvlLbl val="0"/>
      </c:catAx>
      <c:valAx>
        <c:axId val="37470491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74708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17912"/>
        <c:axId val="524618304"/>
      </c:scatterChart>
      <c:valAx>
        <c:axId val="52461791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24618304"/>
        <c:crosses val="max"/>
        <c:crossBetween val="midCat"/>
      </c:valAx>
      <c:valAx>
        <c:axId val="5246183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179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29672"/>
        <c:axId val="524628888"/>
      </c:scatterChart>
      <c:valAx>
        <c:axId val="5246296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28888"/>
        <c:crosses val="max"/>
        <c:crossBetween val="midCat"/>
      </c:valAx>
      <c:valAx>
        <c:axId val="5246288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296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30456"/>
        <c:axId val="524630848"/>
      </c:scatterChart>
      <c:valAx>
        <c:axId val="5246304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30848"/>
        <c:crosses val="max"/>
        <c:crossBetween val="midCat"/>
      </c:valAx>
      <c:valAx>
        <c:axId val="524630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304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4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1737376"/>
        <c:axId val="411729536"/>
      </c:barChart>
      <c:catAx>
        <c:axId val="4117373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29536"/>
        <c:crosses val="autoZero"/>
        <c:auto val="1"/>
        <c:lblAlgn val="ctr"/>
        <c:lblOffset val="100"/>
        <c:tickMarkSkip val="1"/>
        <c:noMultiLvlLbl val="0"/>
      </c:catAx>
      <c:valAx>
        <c:axId val="41172953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173737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728360"/>
        <c:axId val="411733456"/>
      </c:barChart>
      <c:catAx>
        <c:axId val="411728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733456"/>
        <c:crosses val="autoZero"/>
        <c:auto val="1"/>
        <c:lblAlgn val="ctr"/>
        <c:lblOffset val="100"/>
        <c:noMultiLvlLbl val="0"/>
      </c:catAx>
      <c:valAx>
        <c:axId val="411733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728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1733064"/>
        <c:axId val="411735024"/>
      </c:barChart>
      <c:catAx>
        <c:axId val="411733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35024"/>
        <c:crosses val="autoZero"/>
        <c:auto val="1"/>
        <c:lblAlgn val="ctr"/>
        <c:lblOffset val="100"/>
        <c:tickMarkSkip val="1"/>
        <c:noMultiLvlLbl val="0"/>
      </c:catAx>
      <c:valAx>
        <c:axId val="41173502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1733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729144"/>
        <c:axId val="411738944"/>
      </c:barChart>
      <c:catAx>
        <c:axId val="411729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738944"/>
        <c:crosses val="autoZero"/>
        <c:auto val="1"/>
        <c:lblAlgn val="ctr"/>
        <c:lblOffset val="100"/>
        <c:noMultiLvlLbl val="0"/>
      </c:catAx>
      <c:valAx>
        <c:axId val="4117389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7291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</c:v>
                </c:pt>
                <c:pt idx="2" formatCode="###0%">
                  <c:v>0</c:v>
                </c:pt>
                <c:pt idx="3" formatCode="###0%">
                  <c:v>0</c:v>
                </c:pt>
                <c:pt idx="5">
                  <c:v>0</c:v>
                </c:pt>
                <c:pt idx="6">
                  <c:v>0</c:v>
                </c:pt>
                <c:pt idx="7" formatCode="###0%">
                  <c:v>0</c:v>
                </c:pt>
                <c:pt idx="8" formatCode="###0%">
                  <c:v>0</c:v>
                </c:pt>
                <c:pt idx="10">
                  <c:v>0</c:v>
                </c:pt>
                <c:pt idx="11">
                  <c:v>0</c:v>
                </c:pt>
                <c:pt idx="12" formatCode="###0%">
                  <c:v>0</c:v>
                </c:pt>
                <c:pt idx="13" formatCode="###0%">
                  <c:v>0</c:v>
                </c:pt>
                <c:pt idx="15">
                  <c:v>0</c:v>
                </c:pt>
                <c:pt idx="16">
                  <c:v>0</c:v>
                </c:pt>
                <c:pt idx="17" formatCode="###0%">
                  <c:v>0</c:v>
                </c:pt>
                <c:pt idx="18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11896"/>
        <c:axId val="411709936"/>
      </c:barChart>
      <c:catAx>
        <c:axId val="4117118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09936"/>
        <c:crosses val="autoZero"/>
        <c:auto val="1"/>
        <c:lblAlgn val="ctr"/>
        <c:lblOffset val="100"/>
        <c:noMultiLvlLbl val="0"/>
      </c:catAx>
      <c:valAx>
        <c:axId val="41170993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11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A08A-479F-BD9A-306923BF3C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29200"/>
        <c:axId val="418621752"/>
      </c:barChart>
      <c:catAx>
        <c:axId val="418629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21752"/>
        <c:crosses val="autoZero"/>
        <c:auto val="1"/>
        <c:lblAlgn val="ctr"/>
        <c:lblOffset val="100"/>
        <c:noMultiLvlLbl val="0"/>
      </c:catAx>
      <c:valAx>
        <c:axId val="4186217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292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2772-4FCD-B742-26ACB29D10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7832"/>
        <c:axId val="418618224"/>
      </c:barChart>
      <c:catAx>
        <c:axId val="4186178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18224"/>
        <c:crosses val="autoZero"/>
        <c:auto val="1"/>
        <c:lblAlgn val="ctr"/>
        <c:lblOffset val="100"/>
        <c:noMultiLvlLbl val="0"/>
      </c:catAx>
      <c:valAx>
        <c:axId val="4186182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178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0.24</c:v>
                </c:pt>
                <c:pt idx="1">
                  <c:v>0.2175</c:v>
                </c:pt>
                <c:pt idx="2">
                  <c:v>8.249999999999999E-2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0.20749999999999999</c:v>
                </c:pt>
                <c:pt idx="6">
                  <c:v>0.23499999999999999</c:v>
                </c:pt>
                <c:pt idx="7">
                  <c:v>0.23</c:v>
                </c:pt>
                <c:pt idx="8">
                  <c:v>0.2175</c:v>
                </c:pt>
                <c:pt idx="9">
                  <c:v>0.17249999999999999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0.04</c:v>
                </c:pt>
                <c:pt idx="1">
                  <c:v>0.13</c:v>
                </c:pt>
                <c:pt idx="2">
                  <c:v>0.67</c:v>
                </c:pt>
                <c:pt idx="3">
                  <c:v>0.46</c:v>
                </c:pt>
                <c:pt idx="4">
                  <c:v>0.22</c:v>
                </c:pt>
                <c:pt idx="5">
                  <c:v>0.17</c:v>
                </c:pt>
                <c:pt idx="6">
                  <c:v>0.06</c:v>
                </c:pt>
                <c:pt idx="7">
                  <c:v>0.08</c:v>
                </c:pt>
                <c:pt idx="8">
                  <c:v>0.13</c:v>
                </c:pt>
                <c:pt idx="9">
                  <c:v>0.31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0.24</c:v>
                </c:pt>
                <c:pt idx="1">
                  <c:v>0.2175</c:v>
                </c:pt>
                <c:pt idx="2">
                  <c:v>8.249999999999999E-2</c:v>
                </c:pt>
                <c:pt idx="3">
                  <c:v>0.13500000000000001</c:v>
                </c:pt>
                <c:pt idx="4">
                  <c:v>0.19500000000000001</c:v>
                </c:pt>
                <c:pt idx="5">
                  <c:v>0.20749999999999999</c:v>
                </c:pt>
                <c:pt idx="6">
                  <c:v>0.23499999999999999</c:v>
                </c:pt>
                <c:pt idx="7">
                  <c:v>0.23</c:v>
                </c:pt>
                <c:pt idx="8">
                  <c:v>0.2175</c:v>
                </c:pt>
                <c:pt idx="9">
                  <c:v>0.17249999999999999</c:v>
                </c:pt>
                <c:pt idx="10">
                  <c:v>0.24249999999999999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74703736"/>
        <c:axId val="374708440"/>
      </c:barChart>
      <c:catAx>
        <c:axId val="3747037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4708440"/>
        <c:crosses val="autoZero"/>
        <c:auto val="1"/>
        <c:lblAlgn val="ctr"/>
        <c:lblOffset val="100"/>
        <c:noMultiLvlLbl val="0"/>
      </c:catAx>
      <c:valAx>
        <c:axId val="37470844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374703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2D9-4BD7-BDA1-8BBF4DB1EE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30376"/>
        <c:axId val="418633904"/>
      </c:barChart>
      <c:catAx>
        <c:axId val="418630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3904"/>
        <c:crosses val="autoZero"/>
        <c:auto val="1"/>
        <c:lblAlgn val="ctr"/>
        <c:lblOffset val="100"/>
        <c:noMultiLvlLbl val="0"/>
      </c:catAx>
      <c:valAx>
        <c:axId val="41863390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3037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230-4056-B3DA-4C61527D74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39784"/>
        <c:axId val="418631160"/>
      </c:barChart>
      <c:catAx>
        <c:axId val="4186397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1160"/>
        <c:crosses val="autoZero"/>
        <c:auto val="1"/>
        <c:lblAlgn val="ctr"/>
        <c:lblOffset val="100"/>
        <c:noMultiLvlLbl val="0"/>
      </c:catAx>
      <c:valAx>
        <c:axId val="41863116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39784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119A-4A78-B213-40100CEBA48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39392"/>
        <c:axId val="418631552"/>
      </c:barChart>
      <c:catAx>
        <c:axId val="4186393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1552"/>
        <c:crosses val="autoZero"/>
        <c:auto val="1"/>
        <c:lblAlgn val="ctr"/>
        <c:lblOffset val="100"/>
        <c:noMultiLvlLbl val="0"/>
      </c:catAx>
      <c:valAx>
        <c:axId val="41863155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393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622-4667-8996-2CEDB6042D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41352"/>
        <c:axId val="418636256"/>
      </c:barChart>
      <c:catAx>
        <c:axId val="418641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6256"/>
        <c:crosses val="autoZero"/>
        <c:auto val="1"/>
        <c:lblAlgn val="ctr"/>
        <c:lblOffset val="100"/>
        <c:noMultiLvlLbl val="0"/>
      </c:catAx>
      <c:valAx>
        <c:axId val="41863625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413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8B9F-4EDC-9944-DA1BED1B3B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35080"/>
        <c:axId val="418637040"/>
      </c:barChart>
      <c:catAx>
        <c:axId val="418635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7040"/>
        <c:crosses val="autoZero"/>
        <c:auto val="1"/>
        <c:lblAlgn val="ctr"/>
        <c:lblOffset val="100"/>
        <c:noMultiLvlLbl val="0"/>
      </c:catAx>
      <c:valAx>
        <c:axId val="4186370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3508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C489-464A-B4D7-8668F740404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37432"/>
        <c:axId val="418632336"/>
      </c:barChart>
      <c:catAx>
        <c:axId val="418637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632336"/>
        <c:crosses val="autoZero"/>
        <c:auto val="1"/>
        <c:lblAlgn val="ctr"/>
        <c:lblOffset val="100"/>
        <c:noMultiLvlLbl val="0"/>
      </c:catAx>
      <c:valAx>
        <c:axId val="4186323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63743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Arkusz1!$C$2:$C$3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63624"/>
        <c:axId val="424564800"/>
      </c:barChart>
      <c:catAx>
        <c:axId val="4245636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64800"/>
        <c:crosses val="autoZero"/>
        <c:auto val="1"/>
        <c:lblAlgn val="ctr"/>
        <c:lblOffset val="100"/>
        <c:noMultiLvlLbl val="0"/>
      </c:catAx>
      <c:valAx>
        <c:axId val="4245648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636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00512"/>
        <c:axId val="424502472"/>
      </c:barChart>
      <c:catAx>
        <c:axId val="424500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02472"/>
        <c:crosses val="autoZero"/>
        <c:auto val="1"/>
        <c:lblAlgn val="ctr"/>
        <c:lblOffset val="100"/>
        <c:noMultiLvlLbl val="0"/>
      </c:catAx>
      <c:valAx>
        <c:axId val="4245024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005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QH1. Wymień wszystkie marki PRODUKTÓW MIĘSNYCH LUB DROBIOWYCH GOTOWYCH DO PODGRZANIA, które przychodzą Ci do głowy. - ToM. (sep) MIĘSO SEMI</c:v>
                </c:pt>
              </c:strCache>
            </c:strRef>
          </c:cat>
          <c:val>
            <c:numRef>
              <c:f>Arkusz1!$D$2:$D$3</c:f>
              <c:numCache>
                <c:formatCode>###0%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10704"/>
        <c:axId val="424499728"/>
      </c:barChart>
      <c:catAx>
        <c:axId val="424510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499728"/>
        <c:crosses val="autoZero"/>
        <c:auto val="1"/>
        <c:lblAlgn val="ctr"/>
        <c:lblOffset val="100"/>
        <c:noMultiLvlLbl val="0"/>
      </c:catAx>
      <c:valAx>
        <c:axId val="42449972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107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39032"/>
        <c:axId val="415437072"/>
      </c:barChart>
      <c:catAx>
        <c:axId val="415439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37072"/>
        <c:crosses val="autoZero"/>
        <c:auto val="1"/>
        <c:lblAlgn val="ctr"/>
        <c:lblOffset val="100"/>
        <c:noMultiLvlLbl val="0"/>
      </c:catAx>
      <c:valAx>
        <c:axId val="4154370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39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215</c:v>
                </c:pt>
                <c:pt idx="1">
                  <c:v>209</c:v>
                </c:pt>
                <c:pt idx="2">
                  <c:v>133</c:v>
                </c:pt>
                <c:pt idx="3">
                  <c:v>129</c:v>
                </c:pt>
                <c:pt idx="4">
                  <c:v>93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86</c:v>
                </c:pt>
                <c:pt idx="9">
                  <c:v>70</c:v>
                </c:pt>
                <c:pt idx="10">
                  <c:v>61</c:v>
                </c:pt>
                <c:pt idx="11">
                  <c:v>60</c:v>
                </c:pt>
                <c:pt idx="12">
                  <c:v>59</c:v>
                </c:pt>
                <c:pt idx="13">
                  <c:v>54</c:v>
                </c:pt>
                <c:pt idx="14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74710400"/>
        <c:axId val="374706872"/>
      </c:barChart>
      <c:catAx>
        <c:axId val="374710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4706872"/>
        <c:crosses val="autoZero"/>
        <c:auto val="1"/>
        <c:lblAlgn val="ctr"/>
        <c:lblOffset val="100"/>
        <c:noMultiLvlLbl val="0"/>
      </c:catAx>
      <c:valAx>
        <c:axId val="374706872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374710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9624"/>
        <c:axId val="415439816"/>
      </c:barChart>
      <c:catAx>
        <c:axId val="4154296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39816"/>
        <c:crosses val="autoZero"/>
        <c:auto val="1"/>
        <c:lblAlgn val="ctr"/>
        <c:lblOffset val="100"/>
        <c:noMultiLvlLbl val="0"/>
      </c:catAx>
      <c:valAx>
        <c:axId val="4154398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296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###0%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37856"/>
        <c:axId val="415427664"/>
      </c:barChart>
      <c:catAx>
        <c:axId val="415437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7664"/>
        <c:crosses val="autoZero"/>
        <c:auto val="1"/>
        <c:lblAlgn val="ctr"/>
        <c:lblOffset val="100"/>
        <c:noMultiLvlLbl val="0"/>
      </c:catAx>
      <c:valAx>
        <c:axId val="4154276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37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31584"/>
        <c:axId val="415432368"/>
      </c:barChart>
      <c:catAx>
        <c:axId val="415431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32368"/>
        <c:crosses val="autoZero"/>
        <c:auto val="1"/>
        <c:lblAlgn val="ctr"/>
        <c:lblOffset val="100"/>
        <c:noMultiLvlLbl val="0"/>
      </c:catAx>
      <c:valAx>
        <c:axId val="4154323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31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83560"/>
        <c:axId val="411983952"/>
      </c:barChart>
      <c:catAx>
        <c:axId val="4119835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83952"/>
        <c:crosses val="autoZero"/>
        <c:auto val="1"/>
        <c:lblAlgn val="ctr"/>
        <c:lblOffset val="100"/>
        <c:noMultiLvlLbl val="0"/>
      </c:catAx>
      <c:valAx>
        <c:axId val="4119839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835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72584"/>
        <c:axId val="411939416"/>
      </c:barChart>
      <c:catAx>
        <c:axId val="411972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39416"/>
        <c:crosses val="autoZero"/>
        <c:auto val="1"/>
        <c:lblAlgn val="ctr"/>
        <c:lblOffset val="100"/>
        <c:noMultiLvlLbl val="0"/>
      </c:catAx>
      <c:valAx>
        <c:axId val="41193941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725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Arkusz1!$E$2:$E$3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6864"/>
        <c:axId val="411946472"/>
      </c:barChart>
      <c:catAx>
        <c:axId val="4119468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46472"/>
        <c:crosses val="autoZero"/>
        <c:auto val="1"/>
        <c:lblAlgn val="ctr"/>
        <c:lblOffset val="100"/>
        <c:noMultiLvlLbl val="0"/>
      </c:catAx>
      <c:valAx>
        <c:axId val="41194647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68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QH3. Wskaż wszystkie marki PRODUKTÓW MIĘSNYCH LUB DROBIOWYCH GOTOWYCH DO PODGRZANIA, które zdarzyło Ci się kiedykolwiek kupić.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2552"/>
        <c:axId val="411947648"/>
      </c:barChart>
      <c:catAx>
        <c:axId val="411942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47648"/>
        <c:crosses val="autoZero"/>
        <c:auto val="1"/>
        <c:lblAlgn val="ctr"/>
        <c:lblOffset val="100"/>
        <c:noMultiLvlLbl val="0"/>
      </c:catAx>
      <c:valAx>
        <c:axId val="41194764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25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3240"/>
        <c:axId val="424548336"/>
      </c:barChart>
      <c:catAx>
        <c:axId val="4245432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48336"/>
        <c:crosses val="autoZero"/>
        <c:auto val="1"/>
        <c:lblAlgn val="ctr"/>
        <c:lblOffset val="100"/>
        <c:noMultiLvlLbl val="0"/>
      </c:catAx>
      <c:valAx>
        <c:axId val="42454833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4324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8144"/>
        <c:axId val="424539712"/>
      </c:barChart>
      <c:catAx>
        <c:axId val="4245381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9712"/>
        <c:crosses val="autoZero"/>
        <c:auto val="1"/>
        <c:lblAlgn val="ctr"/>
        <c:lblOffset val="100"/>
        <c:noMultiLvlLbl val="0"/>
      </c:catAx>
      <c:valAx>
        <c:axId val="42453971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381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6768"/>
        <c:axId val="424537360"/>
      </c:barChart>
      <c:catAx>
        <c:axId val="4245467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7360"/>
        <c:crosses val="autoZero"/>
        <c:auto val="1"/>
        <c:lblAlgn val="ctr"/>
        <c:lblOffset val="100"/>
        <c:noMultiLvlLbl val="0"/>
      </c:catAx>
      <c:valAx>
        <c:axId val="42453736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467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215</c:v>
                </c:pt>
                <c:pt idx="1">
                  <c:v>209</c:v>
                </c:pt>
                <c:pt idx="2">
                  <c:v>133</c:v>
                </c:pt>
                <c:pt idx="3">
                  <c:v>129</c:v>
                </c:pt>
                <c:pt idx="4">
                  <c:v>93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86</c:v>
                </c:pt>
                <c:pt idx="9">
                  <c:v>70</c:v>
                </c:pt>
                <c:pt idx="10">
                  <c:v>61</c:v>
                </c:pt>
                <c:pt idx="11">
                  <c:v>60</c:v>
                </c:pt>
                <c:pt idx="12">
                  <c:v>59</c:v>
                </c:pt>
                <c:pt idx="13">
                  <c:v>54</c:v>
                </c:pt>
                <c:pt idx="14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74703344"/>
        <c:axId val="374709224"/>
      </c:barChart>
      <c:catAx>
        <c:axId val="3747033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4709224"/>
        <c:crosses val="autoZero"/>
        <c:auto val="1"/>
        <c:lblAlgn val="ctr"/>
        <c:lblOffset val="100"/>
        <c:noMultiLvlLbl val="0"/>
      </c:catAx>
      <c:valAx>
        <c:axId val="37470922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74703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4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</c:f>
              <c:numCache>
                <c:formatCode>0%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8728"/>
        <c:axId val="424538928"/>
      </c:barChart>
      <c:catAx>
        <c:axId val="424548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8928"/>
        <c:crosses val="autoZero"/>
        <c:auto val="1"/>
        <c:lblAlgn val="ctr"/>
        <c:lblOffset val="100"/>
        <c:noMultiLvlLbl val="0"/>
      </c:catAx>
      <c:valAx>
        <c:axId val="42453892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487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32136"/>
        <c:axId val="411232528"/>
      </c:barChart>
      <c:catAx>
        <c:axId val="411232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232528"/>
        <c:crosses val="autoZero"/>
        <c:auto val="1"/>
        <c:lblAlgn val="ctr"/>
        <c:lblOffset val="100"/>
        <c:noMultiLvlLbl val="0"/>
      </c:catAx>
      <c:valAx>
        <c:axId val="411232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232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4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05816"/>
        <c:axId val="531799544"/>
      </c:barChart>
      <c:catAx>
        <c:axId val="531805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99544"/>
        <c:crosses val="autoZero"/>
        <c:auto val="1"/>
        <c:lblAlgn val="ctr"/>
        <c:lblOffset val="100"/>
        <c:noMultiLvlLbl val="0"/>
      </c:catAx>
      <c:valAx>
        <c:axId val="53179954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05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Arkusz1!$C$2:$C$3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797976"/>
        <c:axId val="531796408"/>
      </c:barChart>
      <c:catAx>
        <c:axId val="531797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96408"/>
        <c:crosses val="autoZero"/>
        <c:auto val="1"/>
        <c:lblAlgn val="ctr"/>
        <c:lblOffset val="100"/>
        <c:noMultiLvlLbl val="0"/>
      </c:catAx>
      <c:valAx>
        <c:axId val="5317964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7979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Arkusz1!$E$2:$E$6</c:f>
              <c:numCache>
                <c:formatCode>0%</c:formatCode>
                <c:ptCount val="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02680"/>
        <c:axId val="531798368"/>
      </c:barChart>
      <c:catAx>
        <c:axId val="5318026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98368"/>
        <c:crosses val="autoZero"/>
        <c:auto val="1"/>
        <c:lblAlgn val="ctr"/>
        <c:lblOffset val="100"/>
        <c:noMultiLvlLbl val="0"/>
      </c:catAx>
      <c:valAx>
        <c:axId val="5317983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026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</c:f>
              <c:strCache>
                <c:ptCount val="2"/>
                <c:pt idx="0">
                  <c:v>ogółem</c:v>
                </c:pt>
                <c:pt idx="1">
                  <c:v>QH7. A którą markę PRODUKTÓW MIĘSNYCH LUB DROBIOWYCH GOTOWYCH DO PODGRZANIA kupujesz jeśli ta, którą kupujesz najczęściej, jest niedostępna? (sep) MIĘSO SEMI</c:v>
                </c:pt>
              </c:strCache>
            </c:strRef>
          </c:cat>
          <c:val>
            <c:numRef>
              <c:f>Arkusz1!$D$2:$D$3</c:f>
              <c:numCache>
                <c:formatCode>0%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03072"/>
        <c:axId val="531798760"/>
      </c:barChart>
      <c:catAx>
        <c:axId val="531803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798760"/>
        <c:crosses val="autoZero"/>
        <c:auto val="1"/>
        <c:lblAlgn val="ctr"/>
        <c:lblOffset val="100"/>
        <c:noMultiLvlLbl val="0"/>
      </c:catAx>
      <c:valAx>
        <c:axId val="5317987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03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4896"/>
        <c:axId val="528902736"/>
      </c:barChart>
      <c:catAx>
        <c:axId val="52889489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02736"/>
        <c:crosses val="autoZero"/>
        <c:auto val="1"/>
        <c:lblAlgn val="ctr"/>
        <c:lblOffset val="100"/>
        <c:noMultiLvlLbl val="0"/>
      </c:catAx>
      <c:valAx>
        <c:axId val="52890273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8948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6856"/>
        <c:axId val="528903520"/>
      </c:barChart>
      <c:catAx>
        <c:axId val="528896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03520"/>
        <c:crosses val="autoZero"/>
        <c:auto val="1"/>
        <c:lblAlgn val="ctr"/>
        <c:lblOffset val="100"/>
        <c:noMultiLvlLbl val="0"/>
      </c:catAx>
      <c:valAx>
        <c:axId val="528903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968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7248"/>
        <c:axId val="528898032"/>
      </c:barChart>
      <c:catAx>
        <c:axId val="528897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98032"/>
        <c:crosses val="autoZero"/>
        <c:auto val="1"/>
        <c:lblAlgn val="ctr"/>
        <c:lblOffset val="100"/>
        <c:noMultiLvlLbl val="0"/>
      </c:catAx>
      <c:valAx>
        <c:axId val="5288980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972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4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Arkusz1!$E$2:$E$11</c:f>
              <c:numCache>
                <c:formatCode>General</c:formatCode>
                <c:ptCount val="10"/>
                <c:pt idx="0" formatCode="###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898816"/>
        <c:axId val="528899208"/>
      </c:barChart>
      <c:catAx>
        <c:axId val="5288988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899208"/>
        <c:crosses val="autoZero"/>
        <c:auto val="1"/>
        <c:lblAlgn val="ctr"/>
        <c:lblOffset val="100"/>
        <c:noMultiLvlLbl val="0"/>
      </c:catAx>
      <c:valAx>
        <c:axId val="5288992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89881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DBA-45E7-83AF-71EB187751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0.21</c:v>
                </c:pt>
                <c:pt idx="1">
                  <c:v>0.2</c:v>
                </c:pt>
                <c:pt idx="2" formatCode="###0%">
                  <c:v>0.18</c:v>
                </c:pt>
                <c:pt idx="3" formatCode="###0%">
                  <c:v>0.2</c:v>
                </c:pt>
                <c:pt idx="5">
                  <c:v>0.19</c:v>
                </c:pt>
                <c:pt idx="6">
                  <c:v>0.18</c:v>
                </c:pt>
                <c:pt idx="7" formatCode="###0%">
                  <c:v>0.18</c:v>
                </c:pt>
                <c:pt idx="8" formatCode="###0%">
                  <c:v>0.17</c:v>
                </c:pt>
                <c:pt idx="10">
                  <c:v>0.09</c:v>
                </c:pt>
                <c:pt idx="11">
                  <c:v>0.06</c:v>
                </c:pt>
                <c:pt idx="12" formatCode="###0%">
                  <c:v>0.11</c:v>
                </c:pt>
                <c:pt idx="13" formatCode="###0%">
                  <c:v>0.11</c:v>
                </c:pt>
                <c:pt idx="15">
                  <c:v>0.04</c:v>
                </c:pt>
                <c:pt idx="16">
                  <c:v>0.08</c:v>
                </c:pt>
                <c:pt idx="17" formatCode="###0%">
                  <c:v>0.11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0.45</c:v>
                </c:pt>
                <c:pt idx="1">
                  <c:v>0.52</c:v>
                </c:pt>
                <c:pt idx="2" formatCode="###0%">
                  <c:v>0.55000000000000004</c:v>
                </c:pt>
                <c:pt idx="3" formatCode="###0%">
                  <c:v>0.52</c:v>
                </c:pt>
                <c:pt idx="5">
                  <c:v>0.39</c:v>
                </c:pt>
                <c:pt idx="6">
                  <c:v>0.45</c:v>
                </c:pt>
                <c:pt idx="7" formatCode="###0%">
                  <c:v>0.45</c:v>
                </c:pt>
                <c:pt idx="8" formatCode="###0%">
                  <c:v>0.42</c:v>
                </c:pt>
                <c:pt idx="10">
                  <c:v>0.27</c:v>
                </c:pt>
                <c:pt idx="11">
                  <c:v>0.32</c:v>
                </c:pt>
                <c:pt idx="12" formatCode="###0%">
                  <c:v>0.24</c:v>
                </c:pt>
                <c:pt idx="13" formatCode="###0%">
                  <c:v>0.23</c:v>
                </c:pt>
                <c:pt idx="15">
                  <c:v>0.23</c:v>
                </c:pt>
                <c:pt idx="16">
                  <c:v>0.21</c:v>
                </c:pt>
                <c:pt idx="17" formatCode="###0%">
                  <c:v>0.18</c:v>
                </c:pt>
                <c:pt idx="18" formatCode="###0%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0.19</c:v>
                </c:pt>
                <c:pt idx="1">
                  <c:v>0.17</c:v>
                </c:pt>
                <c:pt idx="2" formatCode="###0%">
                  <c:v>0.15</c:v>
                </c:pt>
                <c:pt idx="3" formatCode="###0%">
                  <c:v>0.15</c:v>
                </c:pt>
                <c:pt idx="5">
                  <c:v>0.16</c:v>
                </c:pt>
                <c:pt idx="6">
                  <c:v>0.12</c:v>
                </c:pt>
                <c:pt idx="7" formatCode="###0%">
                  <c:v>0.12</c:v>
                </c:pt>
                <c:pt idx="8" formatCode="###0%">
                  <c:v>0.12</c:v>
                </c:pt>
                <c:pt idx="10">
                  <c:v>0.09</c:v>
                </c:pt>
                <c:pt idx="11">
                  <c:v>0.11</c:v>
                </c:pt>
                <c:pt idx="12" formatCode="###0%">
                  <c:v>0.08</c:v>
                </c:pt>
                <c:pt idx="13" formatCode="###0%">
                  <c:v>0.12</c:v>
                </c:pt>
                <c:pt idx="15">
                  <c:v>0.09</c:v>
                </c:pt>
                <c:pt idx="16">
                  <c:v>0.08</c:v>
                </c:pt>
                <c:pt idx="17" formatCode="###0%">
                  <c:v>0.06</c:v>
                </c:pt>
                <c:pt idx="18" formatCode="###0%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0.09</c:v>
                </c:pt>
                <c:pt idx="1">
                  <c:v>0.04</c:v>
                </c:pt>
                <c:pt idx="2" formatCode="###0%">
                  <c:v>0.05</c:v>
                </c:pt>
                <c:pt idx="3" formatCode="###0%">
                  <c:v>0.05</c:v>
                </c:pt>
                <c:pt idx="5">
                  <c:v>0.06</c:v>
                </c:pt>
                <c:pt idx="6">
                  <c:v>0.04</c:v>
                </c:pt>
                <c:pt idx="7" formatCode="###0%">
                  <c:v>0.04</c:v>
                </c:pt>
                <c:pt idx="8" formatCode="###0%">
                  <c:v>0.04</c:v>
                </c:pt>
                <c:pt idx="10">
                  <c:v>0.05</c:v>
                </c:pt>
                <c:pt idx="11">
                  <c:v>0.05</c:v>
                </c:pt>
                <c:pt idx="12" formatCode="###0%">
                  <c:v>0.04</c:v>
                </c:pt>
                <c:pt idx="13" formatCode="###0%">
                  <c:v>0.03</c:v>
                </c:pt>
                <c:pt idx="15">
                  <c:v>0.06</c:v>
                </c:pt>
                <c:pt idx="16">
                  <c:v>0.04</c:v>
                </c:pt>
                <c:pt idx="17" formatCode="###0%">
                  <c:v>0.04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DBA-45E7-83AF-71EB187751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0.04</c:v>
                </c:pt>
                <c:pt idx="1">
                  <c:v>0.01</c:v>
                </c:pt>
                <c:pt idx="2" formatCode="###0%">
                  <c:v>0.04</c:v>
                </c:pt>
                <c:pt idx="3" formatCode="###0%">
                  <c:v>0.04</c:v>
                </c:pt>
                <c:pt idx="5">
                  <c:v>0.02</c:v>
                </c:pt>
                <c:pt idx="6">
                  <c:v>0.03</c:v>
                </c:pt>
                <c:pt idx="7" formatCode="###0%">
                  <c:v>0.02</c:v>
                </c:pt>
                <c:pt idx="8" formatCode="###0%">
                  <c:v>0.02</c:v>
                </c:pt>
                <c:pt idx="10">
                  <c:v>0.02</c:v>
                </c:pt>
                <c:pt idx="11">
                  <c:v>0.02</c:v>
                </c:pt>
                <c:pt idx="12" formatCode="###0%">
                  <c:v>0.02</c:v>
                </c:pt>
                <c:pt idx="13" formatCode="###0%">
                  <c:v>0.02</c:v>
                </c:pt>
                <c:pt idx="15">
                  <c:v>0.01</c:v>
                </c:pt>
                <c:pt idx="16">
                  <c:v>0.03</c:v>
                </c:pt>
                <c:pt idx="17" formatCode="###0%">
                  <c:v>0.03</c:v>
                </c:pt>
                <c:pt idx="18" formatCode="###0%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DBA-45E7-83AF-71EB187751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0.02</c:v>
                </c:pt>
                <c:pt idx="7" formatCode="###0%">
                  <c:v>0.03</c:v>
                </c:pt>
                <c:pt idx="8" formatCode="###0%">
                  <c:v>0.02</c:v>
                </c:pt>
                <c:pt idx="10">
                  <c:v>0.06</c:v>
                </c:pt>
                <c:pt idx="11">
                  <c:v>0.01</c:v>
                </c:pt>
                <c:pt idx="12" formatCode="###0%">
                  <c:v>0.03</c:v>
                </c:pt>
                <c:pt idx="13" formatCode="###0%">
                  <c:v>0.01</c:v>
                </c:pt>
                <c:pt idx="15">
                  <c:v>0.02</c:v>
                </c:pt>
                <c:pt idx="16">
                  <c:v>0.01</c:v>
                </c:pt>
                <c:pt idx="17" formatCode="###0%">
                  <c:v>0.02</c:v>
                </c:pt>
                <c:pt idx="18" formatCode="###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</c:v>
                </c:pt>
                <c:pt idx="1">
                  <c:v>0.02</c:v>
                </c:pt>
                <c:pt idx="2" formatCode="###0%">
                  <c:v>0.01</c:v>
                </c:pt>
                <c:pt idx="3" formatCode="###0%">
                  <c:v>0.02</c:v>
                </c:pt>
                <c:pt idx="5">
                  <c:v>0.16</c:v>
                </c:pt>
                <c:pt idx="6">
                  <c:v>0.15</c:v>
                </c:pt>
                <c:pt idx="7" formatCode="###0%">
                  <c:v>0.15</c:v>
                </c:pt>
                <c:pt idx="8" formatCode="###0%">
                  <c:v>0.2</c:v>
                </c:pt>
                <c:pt idx="10">
                  <c:v>0.42</c:v>
                </c:pt>
                <c:pt idx="11">
                  <c:v>0.43</c:v>
                </c:pt>
                <c:pt idx="12" formatCode="###0%">
                  <c:v>0.47</c:v>
                </c:pt>
                <c:pt idx="13" formatCode="###0%">
                  <c:v>0.48</c:v>
                </c:pt>
                <c:pt idx="15">
                  <c:v>0.56000000000000005</c:v>
                </c:pt>
                <c:pt idx="16">
                  <c:v>0.55000000000000004</c:v>
                </c:pt>
                <c:pt idx="17" formatCode="###0%">
                  <c:v>0.54</c:v>
                </c:pt>
                <c:pt idx="18" formatCode="###0%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69175848"/>
        <c:axId val="369182904"/>
      </c:barChart>
      <c:catAx>
        <c:axId val="3691758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369182904"/>
        <c:crosses val="autoZero"/>
        <c:auto val="1"/>
        <c:lblAlgn val="ctr"/>
        <c:lblOffset val="100"/>
        <c:noMultiLvlLbl val="0"/>
      </c:catAx>
      <c:valAx>
        <c:axId val="3691829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69175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4709616"/>
        <c:axId val="374707264"/>
      </c:barChart>
      <c:catAx>
        <c:axId val="3747096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4707264"/>
        <c:crosses val="autoZero"/>
        <c:auto val="1"/>
        <c:lblAlgn val="ctr"/>
        <c:lblOffset val="100"/>
        <c:noMultiLvlLbl val="0"/>
      </c:catAx>
      <c:valAx>
        <c:axId val="374707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4709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1536"/>
        <c:axId val="528965456"/>
      </c:barChart>
      <c:catAx>
        <c:axId val="5289615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65456"/>
        <c:crosses val="autoZero"/>
        <c:auto val="1"/>
        <c:lblAlgn val="ctr"/>
        <c:lblOffset val="100"/>
        <c:noMultiLvlLbl val="0"/>
      </c:catAx>
      <c:valAx>
        <c:axId val="528965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61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40368"/>
        <c:axId val="528938408"/>
      </c:barChart>
      <c:catAx>
        <c:axId val="52894036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38408"/>
        <c:crosses val="autoZero"/>
        <c:auto val="1"/>
        <c:lblAlgn val="ctr"/>
        <c:lblOffset val="100"/>
        <c:noMultiLvlLbl val="0"/>
      </c:catAx>
      <c:valAx>
        <c:axId val="52893840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40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ogółem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31744"/>
        <c:axId val="528941936"/>
      </c:barChart>
      <c:catAx>
        <c:axId val="5289317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41936"/>
        <c:crosses val="autoZero"/>
        <c:auto val="1"/>
        <c:lblAlgn val="ctr"/>
        <c:lblOffset val="100"/>
        <c:noMultiLvlLbl val="0"/>
      </c:catAx>
      <c:valAx>
        <c:axId val="528941936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317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42328"/>
        <c:axId val="528934880"/>
      </c:barChart>
      <c:catAx>
        <c:axId val="5289423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34880"/>
        <c:crosses val="autoZero"/>
        <c:auto val="1"/>
        <c:lblAlgn val="ctr"/>
        <c:lblOffset val="100"/>
        <c:noMultiLvlLbl val="0"/>
      </c:catAx>
      <c:valAx>
        <c:axId val="5289348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423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31352"/>
        <c:axId val="528934096"/>
      </c:barChart>
      <c:catAx>
        <c:axId val="5289313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34096"/>
        <c:crosses val="autoZero"/>
        <c:auto val="1"/>
        <c:lblAlgn val="ctr"/>
        <c:lblOffset val="100"/>
        <c:noMultiLvlLbl val="0"/>
      </c:catAx>
      <c:valAx>
        <c:axId val="52893409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31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 formatCode="0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"/>
                <c:pt idx="0">
                  <c:v>^D111000^</c:v>
                </c:pt>
              </c:strCache>
            </c:strRef>
          </c:cat>
          <c:val>
            <c:numRef>
              <c:f>Arkusz1!$E$2:$E$12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32528"/>
        <c:axId val="528933312"/>
      </c:barChart>
      <c:catAx>
        <c:axId val="528932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33312"/>
        <c:crosses val="autoZero"/>
        <c:auto val="1"/>
        <c:lblAlgn val="ctr"/>
        <c:lblOffset val="100"/>
        <c:noMultiLvlLbl val="0"/>
      </c:catAx>
      <c:valAx>
        <c:axId val="528933312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325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8528"/>
        <c:axId val="530082256"/>
      </c:barChart>
      <c:catAx>
        <c:axId val="5300885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2256"/>
        <c:crosses val="autoZero"/>
        <c:auto val="1"/>
        <c:lblAlgn val="ctr"/>
        <c:lblOffset val="100"/>
        <c:noMultiLvlLbl val="0"/>
      </c:catAx>
      <c:valAx>
        <c:axId val="53008225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8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1080"/>
        <c:axId val="530085000"/>
      </c:barChart>
      <c:catAx>
        <c:axId val="5300810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5000"/>
        <c:crosses val="autoZero"/>
        <c:auto val="1"/>
        <c:lblAlgn val="ctr"/>
        <c:lblOffset val="100"/>
        <c:noMultiLvlLbl val="0"/>
      </c:catAx>
      <c:valAx>
        <c:axId val="530085000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1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6176"/>
        <c:axId val="530088136"/>
      </c:barChart>
      <c:catAx>
        <c:axId val="53008617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8136"/>
        <c:crosses val="autoZero"/>
        <c:auto val="1"/>
        <c:lblAlgn val="ctr"/>
        <c:lblOffset val="100"/>
        <c:noMultiLvlLbl val="0"/>
      </c:catAx>
      <c:valAx>
        <c:axId val="5300881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6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0.25</c:v>
                </c:pt>
                <c:pt idx="3">
                  <c:v>0.25</c:v>
                </c:pt>
                <c:pt idx="4">
                  <c:v>0.25</c:v>
                </c:pt>
                <c:pt idx="5">
                  <c:v>0.25</c:v>
                </c:pt>
                <c:pt idx="6">
                  <c:v>0.25</c:v>
                </c:pt>
                <c:pt idx="7">
                  <c:v>0.25</c:v>
                </c:pt>
                <c:pt idx="8">
                  <c:v>0.25</c:v>
                </c:pt>
                <c:pt idx="9">
                  <c:v>0.25</c:v>
                </c:pt>
                <c:pt idx="1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4608"/>
        <c:axId val="530086568"/>
      </c:barChart>
      <c:catAx>
        <c:axId val="53008460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6568"/>
        <c:crosses val="autoZero"/>
        <c:auto val="1"/>
        <c:lblAlgn val="ctr"/>
        <c:lblOffset val="100"/>
        <c:noMultiLvlLbl val="0"/>
      </c:catAx>
      <c:valAx>
        <c:axId val="53008656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4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8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28E-4620-B380-CC6D07707951}"/>
                </c:ext>
              </c:extLst>
            </c:dLbl>
            <c:dLbl>
              <c:idx val="13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28E-4620-B380-CC6D077079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75</c:v>
                </c:pt>
                <c:pt idx="2">
                  <c:v>68</c:v>
                </c:pt>
                <c:pt idx="3">
                  <c:v>59</c:v>
                </c:pt>
                <c:pt idx="4">
                  <c:v>51</c:v>
                </c:pt>
                <c:pt idx="5">
                  <c:v>59</c:v>
                </c:pt>
                <c:pt idx="6">
                  <c:v>59</c:v>
                </c:pt>
                <c:pt idx="7">
                  <c:v>68</c:v>
                </c:pt>
                <c:pt idx="8">
                  <c:v>69</c:v>
                </c:pt>
                <c:pt idx="9">
                  <c:v>68</c:v>
                </c:pt>
                <c:pt idx="10">
                  <c:v>64</c:v>
                </c:pt>
                <c:pt idx="11">
                  <c:v>65</c:v>
                </c:pt>
                <c:pt idx="12">
                  <c:v>68</c:v>
                </c:pt>
                <c:pt idx="13">
                  <c:v>63</c:v>
                </c:pt>
                <c:pt idx="14">
                  <c:v>48</c:v>
                </c:pt>
                <c:pt idx="15">
                  <c:v>34</c:v>
                </c:pt>
                <c:pt idx="16">
                  <c:v>67</c:v>
                </c:pt>
                <c:pt idx="17">
                  <c:v>62</c:v>
                </c:pt>
                <c:pt idx="18">
                  <c:v>51</c:v>
                </c:pt>
                <c:pt idx="19">
                  <c:v>38</c:v>
                </c:pt>
                <c:pt idx="20">
                  <c:v>55.000000000000007</c:v>
                </c:pt>
                <c:pt idx="21">
                  <c:v>52</c:v>
                </c:pt>
                <c:pt idx="22">
                  <c:v>56.999999999999993</c:v>
                </c:pt>
                <c:pt idx="23">
                  <c:v>55.000000000000007</c:v>
                </c:pt>
                <c:pt idx="24">
                  <c:v>64</c:v>
                </c:pt>
                <c:pt idx="25">
                  <c:v>53</c:v>
                </c:pt>
                <c:pt idx="26">
                  <c:v>56.000000000000007</c:v>
                </c:pt>
                <c:pt idx="27">
                  <c:v>56.000000000000007</c:v>
                </c:pt>
                <c:pt idx="28">
                  <c:v>49</c:v>
                </c:pt>
                <c:pt idx="29">
                  <c:v>43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75</c:v>
                </c:pt>
                <c:pt idx="2">
                  <c:v>68</c:v>
                </c:pt>
                <c:pt idx="3">
                  <c:v>59</c:v>
                </c:pt>
                <c:pt idx="4">
                  <c:v>51</c:v>
                </c:pt>
                <c:pt idx="5">
                  <c:v>59</c:v>
                </c:pt>
                <c:pt idx="6">
                  <c:v>59</c:v>
                </c:pt>
                <c:pt idx="7">
                  <c:v>68</c:v>
                </c:pt>
                <c:pt idx="8">
                  <c:v>69</c:v>
                </c:pt>
                <c:pt idx="9">
                  <c:v>68</c:v>
                </c:pt>
                <c:pt idx="10">
                  <c:v>64</c:v>
                </c:pt>
                <c:pt idx="11">
                  <c:v>65</c:v>
                </c:pt>
                <c:pt idx="12">
                  <c:v>68</c:v>
                </c:pt>
                <c:pt idx="13">
                  <c:v>63</c:v>
                </c:pt>
                <c:pt idx="14">
                  <c:v>48</c:v>
                </c:pt>
                <c:pt idx="15">
                  <c:v>34</c:v>
                </c:pt>
                <c:pt idx="16">
                  <c:v>67</c:v>
                </c:pt>
                <c:pt idx="17">
                  <c:v>62</c:v>
                </c:pt>
                <c:pt idx="18">
                  <c:v>51</c:v>
                </c:pt>
                <c:pt idx="19">
                  <c:v>38</c:v>
                </c:pt>
                <c:pt idx="20">
                  <c:v>55.000000000000007</c:v>
                </c:pt>
                <c:pt idx="21">
                  <c:v>52</c:v>
                </c:pt>
                <c:pt idx="22">
                  <c:v>56.999999999999993</c:v>
                </c:pt>
                <c:pt idx="23">
                  <c:v>55.000000000000007</c:v>
                </c:pt>
                <c:pt idx="24">
                  <c:v>64</c:v>
                </c:pt>
                <c:pt idx="25">
                  <c:v>53</c:v>
                </c:pt>
                <c:pt idx="26">
                  <c:v>56.000000000000007</c:v>
                </c:pt>
                <c:pt idx="27">
                  <c:v>56.000000000000007</c:v>
                </c:pt>
                <c:pt idx="28">
                  <c:v>49</c:v>
                </c:pt>
                <c:pt idx="29">
                  <c:v>43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4705696"/>
        <c:axId val="374706088"/>
      </c:scatterChart>
      <c:valAx>
        <c:axId val="3747056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4706088"/>
        <c:crosses val="max"/>
        <c:crossBetween val="midCat"/>
      </c:valAx>
      <c:valAx>
        <c:axId val="374706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47056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45114064"/>
        <c:axId val="545116416"/>
      </c:barChart>
      <c:catAx>
        <c:axId val="545114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116416"/>
        <c:crosses val="autoZero"/>
        <c:auto val="1"/>
        <c:lblAlgn val="ctr"/>
        <c:lblOffset val="100"/>
        <c:noMultiLvlLbl val="0"/>
      </c:catAx>
      <c:valAx>
        <c:axId val="545116416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451140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5901400"/>
        <c:axId val="555903752"/>
      </c:barChart>
      <c:catAx>
        <c:axId val="5559014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5903752"/>
        <c:crosses val="autoZero"/>
        <c:auto val="1"/>
        <c:lblAlgn val="ctr"/>
        <c:lblOffset val="100"/>
        <c:noMultiLvlLbl val="0"/>
      </c:catAx>
      <c:valAx>
        <c:axId val="5559037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59014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5902968"/>
        <c:axId val="555901792"/>
      </c:barChart>
      <c:catAx>
        <c:axId val="5559029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5901792"/>
        <c:crosses val="autoZero"/>
        <c:auto val="1"/>
        <c:lblAlgn val="ctr"/>
        <c:lblOffset val="100"/>
        <c:noMultiLvlLbl val="0"/>
      </c:catAx>
      <c:valAx>
        <c:axId val="5559017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5902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902576"/>
        <c:axId val="555893952"/>
      </c:scatterChart>
      <c:valAx>
        <c:axId val="55590257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3952"/>
        <c:crosses val="max"/>
        <c:crossBetween val="midCat"/>
      </c:valAx>
      <c:valAx>
        <c:axId val="5558939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90257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4344"/>
        <c:axId val="555892384"/>
      </c:scatterChart>
      <c:valAx>
        <c:axId val="55589434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5892384"/>
        <c:crosses val="max"/>
        <c:crossBetween val="midCat"/>
      </c:valAx>
      <c:valAx>
        <c:axId val="5558923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434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8656"/>
        <c:axId val="555895520"/>
      </c:scatterChart>
      <c:valAx>
        <c:axId val="55589865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5520"/>
        <c:crosses val="max"/>
        <c:crossBetween val="midCat"/>
      </c:valAx>
      <c:valAx>
        <c:axId val="555895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8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4736"/>
        <c:axId val="555895128"/>
      </c:scatterChart>
      <c:valAx>
        <c:axId val="555894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5128"/>
        <c:crosses val="max"/>
        <c:crossBetween val="midCat"/>
      </c:valAx>
      <c:valAx>
        <c:axId val="55589512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4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81873960"/>
        <c:axId val="581872784"/>
      </c:barChart>
      <c:catAx>
        <c:axId val="5818739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1872784"/>
        <c:crosses val="autoZero"/>
        <c:auto val="1"/>
        <c:lblAlgn val="ctr"/>
        <c:lblOffset val="100"/>
        <c:noMultiLvlLbl val="0"/>
      </c:catAx>
      <c:valAx>
        <c:axId val="581872784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8187396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1875920"/>
        <c:axId val="550350296"/>
      </c:barChart>
      <c:catAx>
        <c:axId val="581875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0350296"/>
        <c:crosses val="autoZero"/>
        <c:auto val="1"/>
        <c:lblAlgn val="ctr"/>
        <c:lblOffset val="100"/>
        <c:noMultiLvlLbl val="0"/>
      </c:catAx>
      <c:valAx>
        <c:axId val="550350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1875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1637160"/>
        <c:axId val="587753488"/>
      </c:scatterChart>
      <c:valAx>
        <c:axId val="57163716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7753488"/>
        <c:crosses val="max"/>
        <c:crossBetween val="midCat"/>
      </c:valAx>
      <c:valAx>
        <c:axId val="5877534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7163716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F14-4134-9806-22FE24C4AC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38</c:v>
                </c:pt>
                <c:pt idx="2">
                  <c:v>39</c:v>
                </c:pt>
                <c:pt idx="3">
                  <c:v>38</c:v>
                </c:pt>
                <c:pt idx="4">
                  <c:v>37</c:v>
                </c:pt>
                <c:pt idx="5">
                  <c:v>69</c:v>
                </c:pt>
                <c:pt idx="6">
                  <c:v>46</c:v>
                </c:pt>
                <c:pt idx="7">
                  <c:v>48</c:v>
                </c:pt>
                <c:pt idx="8">
                  <c:v>65</c:v>
                </c:pt>
                <c:pt idx="9">
                  <c:v>54</c:v>
                </c:pt>
                <c:pt idx="10">
                  <c:v>45</c:v>
                </c:pt>
                <c:pt idx="11">
                  <c:v>54</c:v>
                </c:pt>
                <c:pt idx="12">
                  <c:v>57.999999999999993</c:v>
                </c:pt>
                <c:pt idx="13">
                  <c:v>51</c:v>
                </c:pt>
                <c:pt idx="14">
                  <c:v>35</c:v>
                </c:pt>
                <c:pt idx="15">
                  <c:v>39</c:v>
                </c:pt>
                <c:pt idx="16">
                  <c:v>39</c:v>
                </c:pt>
                <c:pt idx="17">
                  <c:v>46</c:v>
                </c:pt>
                <c:pt idx="18">
                  <c:v>32</c:v>
                </c:pt>
                <c:pt idx="19">
                  <c:v>28.000000000000004</c:v>
                </c:pt>
                <c:pt idx="20">
                  <c:v>57.999999999999993</c:v>
                </c:pt>
                <c:pt idx="21">
                  <c:v>38</c:v>
                </c:pt>
                <c:pt idx="22">
                  <c:v>40</c:v>
                </c:pt>
                <c:pt idx="23">
                  <c:v>61</c:v>
                </c:pt>
                <c:pt idx="24">
                  <c:v>52</c:v>
                </c:pt>
                <c:pt idx="25">
                  <c:v>40</c:v>
                </c:pt>
                <c:pt idx="26">
                  <c:v>41</c:v>
                </c:pt>
                <c:pt idx="27">
                  <c:v>43</c:v>
                </c:pt>
                <c:pt idx="28">
                  <c:v>39</c:v>
                </c:pt>
                <c:pt idx="29">
                  <c:v>31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51</c:v>
                </c:pt>
                <c:pt idx="1">
                  <c:v>38</c:v>
                </c:pt>
                <c:pt idx="2">
                  <c:v>39</c:v>
                </c:pt>
                <c:pt idx="3">
                  <c:v>38</c:v>
                </c:pt>
                <c:pt idx="4">
                  <c:v>37</c:v>
                </c:pt>
                <c:pt idx="5">
                  <c:v>69</c:v>
                </c:pt>
                <c:pt idx="6">
                  <c:v>46</c:v>
                </c:pt>
                <c:pt idx="7">
                  <c:v>48</c:v>
                </c:pt>
                <c:pt idx="8">
                  <c:v>65</c:v>
                </c:pt>
                <c:pt idx="9">
                  <c:v>54</c:v>
                </c:pt>
                <c:pt idx="10">
                  <c:v>45</c:v>
                </c:pt>
                <c:pt idx="11">
                  <c:v>54</c:v>
                </c:pt>
                <c:pt idx="12">
                  <c:v>57.999999999999993</c:v>
                </c:pt>
                <c:pt idx="13">
                  <c:v>51</c:v>
                </c:pt>
                <c:pt idx="14">
                  <c:v>35</c:v>
                </c:pt>
                <c:pt idx="15">
                  <c:v>39</c:v>
                </c:pt>
                <c:pt idx="16">
                  <c:v>39</c:v>
                </c:pt>
                <c:pt idx="17">
                  <c:v>46</c:v>
                </c:pt>
                <c:pt idx="18">
                  <c:v>32</c:v>
                </c:pt>
                <c:pt idx="19">
                  <c:v>28.000000000000004</c:v>
                </c:pt>
                <c:pt idx="20">
                  <c:v>57.999999999999993</c:v>
                </c:pt>
                <c:pt idx="21">
                  <c:v>38</c:v>
                </c:pt>
                <c:pt idx="22">
                  <c:v>40</c:v>
                </c:pt>
                <c:pt idx="23">
                  <c:v>61</c:v>
                </c:pt>
                <c:pt idx="24">
                  <c:v>52</c:v>
                </c:pt>
                <c:pt idx="25">
                  <c:v>40</c:v>
                </c:pt>
                <c:pt idx="26">
                  <c:v>41</c:v>
                </c:pt>
                <c:pt idx="27">
                  <c:v>43</c:v>
                </c:pt>
                <c:pt idx="28">
                  <c:v>39</c:v>
                </c:pt>
                <c:pt idx="29">
                  <c:v>31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4708048"/>
        <c:axId val="378858912"/>
      </c:scatterChart>
      <c:valAx>
        <c:axId val="374708048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78858912"/>
        <c:crosses val="max"/>
        <c:crossBetween val="midCat"/>
      </c:valAx>
      <c:valAx>
        <c:axId val="3788589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47080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23672"/>
        <c:axId val="436122496"/>
      </c:scatterChart>
      <c:valAx>
        <c:axId val="43612367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36122496"/>
        <c:crosses val="max"/>
        <c:crossBetween val="midCat"/>
      </c:valAx>
      <c:valAx>
        <c:axId val="43612249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236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23280"/>
        <c:axId val="436124848"/>
      </c:scatterChart>
      <c:valAx>
        <c:axId val="43612328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6124848"/>
        <c:crosses val="max"/>
        <c:crossBetween val="midCat"/>
      </c:valAx>
      <c:valAx>
        <c:axId val="43612484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2328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15048"/>
        <c:axId val="436109952"/>
      </c:scatterChart>
      <c:valAx>
        <c:axId val="43611504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6109952"/>
        <c:crosses val="max"/>
        <c:crossBetween val="midCat"/>
      </c:valAx>
      <c:valAx>
        <c:axId val="43610995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1504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24629280"/>
        <c:axId val="524624576"/>
      </c:barChart>
      <c:catAx>
        <c:axId val="52462928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24624576"/>
        <c:crosses val="autoZero"/>
        <c:auto val="1"/>
        <c:lblAlgn val="ctr"/>
        <c:lblOffset val="100"/>
        <c:noMultiLvlLbl val="0"/>
      </c:catAx>
      <c:valAx>
        <c:axId val="52462457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246292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4626928"/>
        <c:axId val="524630064"/>
      </c:barChart>
      <c:catAx>
        <c:axId val="52462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4630064"/>
        <c:crosses val="autoZero"/>
        <c:auto val="1"/>
        <c:lblAlgn val="ctr"/>
        <c:lblOffset val="100"/>
        <c:noMultiLvlLbl val="0"/>
      </c:catAx>
      <c:valAx>
        <c:axId val="524630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462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31240"/>
        <c:axId val="524624184"/>
      </c:scatterChart>
      <c:valAx>
        <c:axId val="5246312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24624184"/>
        <c:crosses val="max"/>
        <c:crossBetween val="midCat"/>
      </c:valAx>
      <c:valAx>
        <c:axId val="524624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312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4625752"/>
        <c:axId val="524626144"/>
      </c:scatterChart>
      <c:valAx>
        <c:axId val="52462575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24626144"/>
        <c:crosses val="max"/>
        <c:crossBetween val="midCat"/>
      </c:valAx>
      <c:valAx>
        <c:axId val="52462614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24625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73464"/>
        <c:axId val="583463664"/>
      </c:scatterChart>
      <c:valAx>
        <c:axId val="5834734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63664"/>
        <c:crosses val="max"/>
        <c:crossBetween val="midCat"/>
      </c:valAx>
      <c:valAx>
        <c:axId val="5834636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734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73072"/>
        <c:axId val="583465232"/>
      </c:scatterChart>
      <c:valAx>
        <c:axId val="58347307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65232"/>
        <c:crosses val="max"/>
        <c:crossBetween val="midCat"/>
      </c:valAx>
      <c:valAx>
        <c:axId val="5834652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7307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  <c:pt idx="10">
                  <c:v>JBB</c:v>
                </c:pt>
                <c:pt idx="11">
                  <c:v>Balcerzak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Nasze Smaki</c:v>
                </c:pt>
                <c:pt idx="20">
                  <c:v>Baroni</c:v>
                </c:pt>
                <c:pt idx="21">
                  <c:v>Danie Express</c:v>
                </c:pt>
                <c:pt idx="22">
                  <c:v>Drobimex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Pamapol</c:v>
                </c:pt>
                <c:pt idx="27">
                  <c:v>Profi</c:v>
                </c:pt>
                <c:pt idx="28">
                  <c:v>Deluxe</c:v>
                </c:pt>
                <c:pt idx="29">
                  <c:v>M.E.A.L.</c:v>
                </c:pt>
                <c:pt idx="30">
                  <c:v>Mispol</c:v>
                </c:pt>
                <c:pt idx="31">
                  <c:v>Piratki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Arkusz1!$C$2:$C$35</c:f>
              <c:numCache>
                <c:formatCode>###0%</c:formatCode>
                <c:ptCount val="34"/>
                <c:pt idx="0">
                  <c:v>0.14000000000000001</c:v>
                </c:pt>
                <c:pt idx="1">
                  <c:v>0.14000000000000001</c:v>
                </c:pt>
                <c:pt idx="2">
                  <c:v>0.09</c:v>
                </c:pt>
                <c:pt idx="3">
                  <c:v>0.09</c:v>
                </c:pt>
                <c:pt idx="4">
                  <c:v>0.09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0.02</c:v>
                </c:pt>
                <c:pt idx="9">
                  <c:v>0.01</c:v>
                </c:pt>
                <c:pt idx="10">
                  <c:v>0.02</c:v>
                </c:pt>
                <c:pt idx="11">
                  <c:v>0.02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0%">
                  <c:v>0</c:v>
                </c:pt>
                <c:pt idx="24" formatCode="General">
                  <c:v>0</c:v>
                </c:pt>
                <c:pt idx="25" formatCode="General">
                  <c:v>0</c:v>
                </c:pt>
                <c:pt idx="26" formatCode="General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0%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17368"/>
        <c:axId val="424524032"/>
      </c:barChart>
      <c:catAx>
        <c:axId val="424517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24032"/>
        <c:crosses val="autoZero"/>
        <c:auto val="1"/>
        <c:lblAlgn val="ctr"/>
        <c:lblOffset val="100"/>
        <c:noMultiLvlLbl val="0"/>
      </c:catAx>
      <c:valAx>
        <c:axId val="424524032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173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47B-4763-90F8-BD9F9F4F18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51</c:v>
                </c:pt>
                <c:pt idx="2">
                  <c:v>51</c:v>
                </c:pt>
                <c:pt idx="3">
                  <c:v>40</c:v>
                </c:pt>
                <c:pt idx="4">
                  <c:v>35</c:v>
                </c:pt>
                <c:pt idx="5">
                  <c:v>65</c:v>
                </c:pt>
                <c:pt idx="6">
                  <c:v>57.999999999999993</c:v>
                </c:pt>
                <c:pt idx="7">
                  <c:v>55.000000000000007</c:v>
                </c:pt>
                <c:pt idx="8">
                  <c:v>63</c:v>
                </c:pt>
                <c:pt idx="9">
                  <c:v>59</c:v>
                </c:pt>
                <c:pt idx="10">
                  <c:v>60</c:v>
                </c:pt>
                <c:pt idx="11">
                  <c:v>49</c:v>
                </c:pt>
                <c:pt idx="12">
                  <c:v>62</c:v>
                </c:pt>
                <c:pt idx="13">
                  <c:v>54</c:v>
                </c:pt>
                <c:pt idx="14">
                  <c:v>41</c:v>
                </c:pt>
                <c:pt idx="15">
                  <c:v>33</c:v>
                </c:pt>
                <c:pt idx="16">
                  <c:v>51</c:v>
                </c:pt>
                <c:pt idx="17">
                  <c:v>50</c:v>
                </c:pt>
                <c:pt idx="18">
                  <c:v>38</c:v>
                </c:pt>
                <c:pt idx="19">
                  <c:v>30</c:v>
                </c:pt>
                <c:pt idx="20">
                  <c:v>65</c:v>
                </c:pt>
                <c:pt idx="21">
                  <c:v>53</c:v>
                </c:pt>
                <c:pt idx="22">
                  <c:v>51</c:v>
                </c:pt>
                <c:pt idx="23">
                  <c:v>57.999999999999993</c:v>
                </c:pt>
                <c:pt idx="24">
                  <c:v>56.000000000000007</c:v>
                </c:pt>
                <c:pt idx="25">
                  <c:v>45</c:v>
                </c:pt>
                <c:pt idx="26">
                  <c:v>49</c:v>
                </c:pt>
                <c:pt idx="27">
                  <c:v>53</c:v>
                </c:pt>
                <c:pt idx="28">
                  <c:v>49</c:v>
                </c:pt>
                <c:pt idx="29">
                  <c:v>39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41</c:v>
                </c:pt>
                <c:pt idx="1">
                  <c:v>51</c:v>
                </c:pt>
                <c:pt idx="2">
                  <c:v>51</c:v>
                </c:pt>
                <c:pt idx="3">
                  <c:v>40</c:v>
                </c:pt>
                <c:pt idx="4">
                  <c:v>35</c:v>
                </c:pt>
                <c:pt idx="5">
                  <c:v>65</c:v>
                </c:pt>
                <c:pt idx="6">
                  <c:v>57.999999999999993</c:v>
                </c:pt>
                <c:pt idx="7">
                  <c:v>55.000000000000007</c:v>
                </c:pt>
                <c:pt idx="8">
                  <c:v>63</c:v>
                </c:pt>
                <c:pt idx="9">
                  <c:v>59</c:v>
                </c:pt>
                <c:pt idx="10">
                  <c:v>60</c:v>
                </c:pt>
                <c:pt idx="11">
                  <c:v>49</c:v>
                </c:pt>
                <c:pt idx="12">
                  <c:v>62</c:v>
                </c:pt>
                <c:pt idx="13">
                  <c:v>54</c:v>
                </c:pt>
                <c:pt idx="14">
                  <c:v>41</c:v>
                </c:pt>
                <c:pt idx="15">
                  <c:v>33</c:v>
                </c:pt>
                <c:pt idx="16">
                  <c:v>51</c:v>
                </c:pt>
                <c:pt idx="17">
                  <c:v>50</c:v>
                </c:pt>
                <c:pt idx="18">
                  <c:v>38</c:v>
                </c:pt>
                <c:pt idx="19">
                  <c:v>30</c:v>
                </c:pt>
                <c:pt idx="20">
                  <c:v>65</c:v>
                </c:pt>
                <c:pt idx="21">
                  <c:v>53</c:v>
                </c:pt>
                <c:pt idx="22">
                  <c:v>51</c:v>
                </c:pt>
                <c:pt idx="23">
                  <c:v>57.999999999999993</c:v>
                </c:pt>
                <c:pt idx="24">
                  <c:v>56.000000000000007</c:v>
                </c:pt>
                <c:pt idx="25">
                  <c:v>45</c:v>
                </c:pt>
                <c:pt idx="26">
                  <c:v>49</c:v>
                </c:pt>
                <c:pt idx="27">
                  <c:v>53</c:v>
                </c:pt>
                <c:pt idx="28">
                  <c:v>49</c:v>
                </c:pt>
                <c:pt idx="29">
                  <c:v>39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53816"/>
        <c:axId val="378856168"/>
      </c:scatterChart>
      <c:valAx>
        <c:axId val="37885381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56168"/>
        <c:crosses val="max"/>
        <c:crossBetween val="midCat"/>
      </c:valAx>
      <c:valAx>
        <c:axId val="3788561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538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  <c:pt idx="10">
                  <c:v>JBB</c:v>
                </c:pt>
                <c:pt idx="11">
                  <c:v>Balcerzak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Nasze Smaki</c:v>
                </c:pt>
                <c:pt idx="20">
                  <c:v>Baroni</c:v>
                </c:pt>
                <c:pt idx="21">
                  <c:v>Danie Express</c:v>
                </c:pt>
                <c:pt idx="22">
                  <c:v>Drobimex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Pamapol</c:v>
                </c:pt>
                <c:pt idx="27">
                  <c:v>Profi</c:v>
                </c:pt>
                <c:pt idx="28">
                  <c:v>Deluxe</c:v>
                </c:pt>
                <c:pt idx="29">
                  <c:v>M.E.A.L.</c:v>
                </c:pt>
                <c:pt idx="30">
                  <c:v>Mispol</c:v>
                </c:pt>
                <c:pt idx="31">
                  <c:v>Piratki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Arkusz1!$B$2:$B$35</c:f>
              <c:numCache>
                <c:formatCode>0%</c:formatCode>
                <c:ptCount val="34"/>
                <c:pt idx="0">
                  <c:v>0.33</c:v>
                </c:pt>
                <c:pt idx="1">
                  <c:v>0.32</c:v>
                </c:pt>
                <c:pt idx="2">
                  <c:v>0.27</c:v>
                </c:pt>
                <c:pt idx="3">
                  <c:v>0.25</c:v>
                </c:pt>
                <c:pt idx="4">
                  <c:v>0.17</c:v>
                </c:pt>
                <c:pt idx="5">
                  <c:v>0.15</c:v>
                </c:pt>
                <c:pt idx="6">
                  <c:v>0.12</c:v>
                </c:pt>
                <c:pt idx="7">
                  <c:v>0.11</c:v>
                </c:pt>
                <c:pt idx="8">
                  <c:v>0.1</c:v>
                </c:pt>
                <c:pt idx="9">
                  <c:v>0.08</c:v>
                </c:pt>
                <c:pt idx="10">
                  <c:v>0.06</c:v>
                </c:pt>
                <c:pt idx="11">
                  <c:v>0.06</c:v>
                </c:pt>
                <c:pt idx="12">
                  <c:v>0.04</c:v>
                </c:pt>
                <c:pt idx="13">
                  <c:v>0.03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15800"/>
        <c:axId val="424519328"/>
      </c:barChart>
      <c:catAx>
        <c:axId val="424515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19328"/>
        <c:crosses val="autoZero"/>
        <c:auto val="1"/>
        <c:lblAlgn val="ctr"/>
        <c:lblOffset val="100"/>
        <c:noMultiLvlLbl val="0"/>
      </c:catAx>
      <c:valAx>
        <c:axId val="4245193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1580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Kraina Wędlin</c:v>
                </c:pt>
                <c:pt idx="7">
                  <c:v>Berlinki</c:v>
                </c:pt>
                <c:pt idx="8">
                  <c:v>Duda</c:v>
                </c:pt>
                <c:pt idx="9">
                  <c:v>Olewnik</c:v>
                </c:pt>
                <c:pt idx="10">
                  <c:v>JBB</c:v>
                </c:pt>
                <c:pt idx="11">
                  <c:v>Balcerzak</c:v>
                </c:pt>
                <c:pt idx="12">
                  <c:v>Henryk Kania</c:v>
                </c:pt>
                <c:pt idx="13">
                  <c:v>Indykpol</c:v>
                </c:pt>
                <c:pt idx="14">
                  <c:v>Drosed</c:v>
                </c:pt>
                <c:pt idx="15">
                  <c:v>Madej Wróbel</c:v>
                </c:pt>
                <c:pt idx="16">
                  <c:v>Sokoliki</c:v>
                </c:pt>
                <c:pt idx="17">
                  <c:v>Kraina Mięsa</c:v>
                </c:pt>
                <c:pt idx="18">
                  <c:v>Jedynki</c:v>
                </c:pt>
                <c:pt idx="19">
                  <c:v>Nasze Smaki</c:v>
                </c:pt>
                <c:pt idx="20">
                  <c:v>Baroni</c:v>
                </c:pt>
                <c:pt idx="21">
                  <c:v>Danie Express</c:v>
                </c:pt>
                <c:pt idx="22">
                  <c:v>Drobimex</c:v>
                </c:pt>
                <c:pt idx="23">
                  <c:v>Dulano</c:v>
                </c:pt>
                <c:pt idx="24">
                  <c:v>Konspol</c:v>
                </c:pt>
                <c:pt idx="25">
                  <c:v>Mazury Ełk</c:v>
                </c:pt>
                <c:pt idx="26">
                  <c:v>Pamapol</c:v>
                </c:pt>
                <c:pt idx="27">
                  <c:v>Profi</c:v>
                </c:pt>
                <c:pt idx="28">
                  <c:v>Deluxe</c:v>
                </c:pt>
                <c:pt idx="29">
                  <c:v>M.E.A.L.</c:v>
                </c:pt>
                <c:pt idx="30">
                  <c:v>Mispol</c:v>
                </c:pt>
                <c:pt idx="31">
                  <c:v>Piratki</c:v>
                </c:pt>
                <c:pt idx="32">
                  <c:v>Yano</c:v>
                </c:pt>
                <c:pt idx="33">
                  <c:v>Nie znam żadnych</c:v>
                </c:pt>
              </c:strCache>
            </c:strRef>
          </c:cat>
          <c:val>
            <c:numRef>
              <c:f>Arkusz1!$D$2:$D$35</c:f>
              <c:numCache>
                <c:formatCode>###0%</c:formatCode>
                <c:ptCount val="34"/>
                <c:pt idx="0">
                  <c:v>0.8</c:v>
                </c:pt>
                <c:pt idx="1">
                  <c:v>0.83</c:v>
                </c:pt>
                <c:pt idx="2">
                  <c:v>0.8</c:v>
                </c:pt>
                <c:pt idx="3">
                  <c:v>0.79</c:v>
                </c:pt>
                <c:pt idx="4">
                  <c:v>0.54</c:v>
                </c:pt>
                <c:pt idx="5">
                  <c:v>0.02</c:v>
                </c:pt>
                <c:pt idx="6">
                  <c:v>0.62</c:v>
                </c:pt>
                <c:pt idx="7">
                  <c:v>0.74</c:v>
                </c:pt>
                <c:pt idx="8">
                  <c:v>0.55000000000000004</c:v>
                </c:pt>
                <c:pt idx="9">
                  <c:v>0.39</c:v>
                </c:pt>
                <c:pt idx="10">
                  <c:v>0.46</c:v>
                </c:pt>
                <c:pt idx="11">
                  <c:v>0.53</c:v>
                </c:pt>
                <c:pt idx="12">
                  <c:v>0.61</c:v>
                </c:pt>
                <c:pt idx="13">
                  <c:v>0.59</c:v>
                </c:pt>
                <c:pt idx="14">
                  <c:v>0.27</c:v>
                </c:pt>
                <c:pt idx="15">
                  <c:v>0.49</c:v>
                </c:pt>
                <c:pt idx="16">
                  <c:v>0.49</c:v>
                </c:pt>
                <c:pt idx="17">
                  <c:v>0.49</c:v>
                </c:pt>
                <c:pt idx="18">
                  <c:v>0.52</c:v>
                </c:pt>
                <c:pt idx="19">
                  <c:v>0.22</c:v>
                </c:pt>
                <c:pt idx="20">
                  <c:v>7.0000000000000007E-2</c:v>
                </c:pt>
                <c:pt idx="21">
                  <c:v>0.12</c:v>
                </c:pt>
                <c:pt idx="22">
                  <c:v>0.18</c:v>
                </c:pt>
                <c:pt idx="23" formatCode="0%">
                  <c:v>0.08</c:v>
                </c:pt>
                <c:pt idx="24" formatCode="0%">
                  <c:v>0.3</c:v>
                </c:pt>
                <c:pt idx="25" formatCode="0%">
                  <c:v>0.08</c:v>
                </c:pt>
                <c:pt idx="26" formatCode="0%">
                  <c:v>0.18</c:v>
                </c:pt>
                <c:pt idx="27" formatCode="0%">
                  <c:v>0.13</c:v>
                </c:pt>
                <c:pt idx="28" formatCode="0%">
                  <c:v>0.12</c:v>
                </c:pt>
                <c:pt idx="29" formatCode="0%">
                  <c:v>0.02</c:v>
                </c:pt>
                <c:pt idx="30" formatCode="0%">
                  <c:v>0.04</c:v>
                </c:pt>
                <c:pt idx="31" formatCode="0%">
                  <c:v>0.24</c:v>
                </c:pt>
                <c:pt idx="32" formatCode="0%">
                  <c:v>0.06</c:v>
                </c:pt>
                <c:pt idx="33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22464"/>
        <c:axId val="424517760"/>
      </c:barChart>
      <c:catAx>
        <c:axId val="424522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17760"/>
        <c:crosses val="autoZero"/>
        <c:auto val="1"/>
        <c:lblAlgn val="ctr"/>
        <c:lblOffset val="100"/>
        <c:noMultiLvlLbl val="0"/>
      </c:catAx>
      <c:valAx>
        <c:axId val="4245177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22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F2E-4730-9B9A-CF0DB26FBF28}"/>
                </c:ext>
              </c:extLst>
            </c:dLbl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F2E-4730-9B9A-CF0DB26FBF2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0.14000000000000001</c:v>
                </c:pt>
                <c:pt idx="2">
                  <c:v>0.09</c:v>
                </c:pt>
                <c:pt idx="3">
                  <c:v>0.09</c:v>
                </c:pt>
                <c:pt idx="4">
                  <c:v>0.09</c:v>
                </c:pt>
                <c:pt idx="5">
                  <c:v>0.04</c:v>
                </c:pt>
                <c:pt idx="6">
                  <c:v>0.05</c:v>
                </c:pt>
                <c:pt idx="7">
                  <c:v>0.04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0.17</c:v>
                </c:pt>
                <c:pt idx="2">
                  <c:v>0.09</c:v>
                </c:pt>
                <c:pt idx="3">
                  <c:v>0.1</c:v>
                </c:pt>
                <c:pt idx="4">
                  <c:v>0.06</c:v>
                </c:pt>
                <c:pt idx="5">
                  <c:v>0.03</c:v>
                </c:pt>
                <c:pt idx="6">
                  <c:v>0.02</c:v>
                </c:pt>
                <c:pt idx="7">
                  <c:v>0.05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0.19</c:v>
                </c:pt>
                <c:pt idx="2">
                  <c:v>0.08</c:v>
                </c:pt>
                <c:pt idx="3">
                  <c:v>0.11</c:v>
                </c:pt>
                <c:pt idx="4">
                  <c:v>0.08</c:v>
                </c:pt>
                <c:pt idx="5">
                  <c:v>0.03</c:v>
                </c:pt>
                <c:pt idx="6">
                  <c:v>0.05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0.16</c:v>
                </c:pt>
                <c:pt idx="1">
                  <c:v>0.18</c:v>
                </c:pt>
                <c:pt idx="2">
                  <c:v>0.11</c:v>
                </c:pt>
                <c:pt idx="3">
                  <c:v>0.1</c:v>
                </c:pt>
                <c:pt idx="4">
                  <c:v>0.09</c:v>
                </c:pt>
                <c:pt idx="5">
                  <c:v>0.04</c:v>
                </c:pt>
                <c:pt idx="6">
                  <c:v>0.06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43736"/>
        <c:axId val="415444128"/>
      </c:barChart>
      <c:catAx>
        <c:axId val="4154437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44128"/>
        <c:crosses val="autoZero"/>
        <c:auto val="1"/>
        <c:lblAlgn val="ctr"/>
        <c:lblOffset val="100"/>
        <c:noMultiLvlLbl val="0"/>
      </c:catAx>
      <c:valAx>
        <c:axId val="41544412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437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0.33</c:v>
                </c:pt>
                <c:pt idx="1">
                  <c:v>0.32</c:v>
                </c:pt>
                <c:pt idx="2">
                  <c:v>0.27</c:v>
                </c:pt>
                <c:pt idx="3">
                  <c:v>0.25</c:v>
                </c:pt>
                <c:pt idx="4">
                  <c:v>0.17</c:v>
                </c:pt>
                <c:pt idx="5">
                  <c:v>0.15</c:v>
                </c:pt>
                <c:pt idx="6">
                  <c:v>0.11</c:v>
                </c:pt>
                <c:pt idx="7">
                  <c:v>0.12</c:v>
                </c:pt>
                <c:pt idx="8">
                  <c:v>0.1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0.34</c:v>
                </c:pt>
                <c:pt idx="1">
                  <c:v>0.35</c:v>
                </c:pt>
                <c:pt idx="2">
                  <c:v>0.28000000000000003</c:v>
                </c:pt>
                <c:pt idx="3">
                  <c:v>0.27</c:v>
                </c:pt>
                <c:pt idx="4">
                  <c:v>0.15</c:v>
                </c:pt>
                <c:pt idx="5">
                  <c:v>0.13</c:v>
                </c:pt>
                <c:pt idx="6">
                  <c:v>0.08</c:v>
                </c:pt>
                <c:pt idx="7">
                  <c:v>0.12</c:v>
                </c:pt>
                <c:pt idx="8">
                  <c:v>0.09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</c:v>
                </c:pt>
                <c:pt idx="1">
                  <c:v>0.38</c:v>
                </c:pt>
                <c:pt idx="2">
                  <c:v>0.24</c:v>
                </c:pt>
                <c:pt idx="3">
                  <c:v>0.28000000000000003</c:v>
                </c:pt>
                <c:pt idx="4">
                  <c:v>0.16</c:v>
                </c:pt>
                <c:pt idx="5">
                  <c:v>0.12</c:v>
                </c:pt>
                <c:pt idx="6">
                  <c:v>0.12</c:v>
                </c:pt>
                <c:pt idx="7">
                  <c:v>0.1</c:v>
                </c:pt>
                <c:pt idx="8">
                  <c:v>7.0000000000000007E-2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0.41</c:v>
                </c:pt>
                <c:pt idx="1">
                  <c:v>0.34</c:v>
                </c:pt>
                <c:pt idx="2">
                  <c:v>0.31</c:v>
                </c:pt>
                <c:pt idx="3">
                  <c:v>0.28000000000000003</c:v>
                </c:pt>
                <c:pt idx="4">
                  <c:v>0.18</c:v>
                </c:pt>
                <c:pt idx="5">
                  <c:v>0.17</c:v>
                </c:pt>
                <c:pt idx="6">
                  <c:v>0.17</c:v>
                </c:pt>
                <c:pt idx="7">
                  <c:v>0.1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51184"/>
        <c:axId val="415444520"/>
      </c:barChart>
      <c:catAx>
        <c:axId val="4154511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44520"/>
        <c:crosses val="autoZero"/>
        <c:auto val="1"/>
        <c:lblAlgn val="ctr"/>
        <c:lblOffset val="100"/>
        <c:noMultiLvlLbl val="0"/>
      </c:catAx>
      <c:valAx>
        <c:axId val="41544452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511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6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FBC-4B0B-BAC1-729CF7B2606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0.8</c:v>
                </c:pt>
                <c:pt idx="1">
                  <c:v>0.83</c:v>
                </c:pt>
                <c:pt idx="2">
                  <c:v>0.8</c:v>
                </c:pt>
                <c:pt idx="3">
                  <c:v>0.79</c:v>
                </c:pt>
                <c:pt idx="4">
                  <c:v>0.54</c:v>
                </c:pt>
                <c:pt idx="5">
                  <c:v>0.02</c:v>
                </c:pt>
                <c:pt idx="6">
                  <c:v>0.74</c:v>
                </c:pt>
                <c:pt idx="7">
                  <c:v>0.62</c:v>
                </c:pt>
                <c:pt idx="8">
                  <c:v>0.55000000000000004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0.8</c:v>
                </c:pt>
                <c:pt idx="1">
                  <c:v>0.8</c:v>
                </c:pt>
                <c:pt idx="2">
                  <c:v>0.77</c:v>
                </c:pt>
                <c:pt idx="3">
                  <c:v>0.74</c:v>
                </c:pt>
                <c:pt idx="4">
                  <c:v>0.49</c:v>
                </c:pt>
                <c:pt idx="5">
                  <c:v>0.01</c:v>
                </c:pt>
                <c:pt idx="6">
                  <c:v>0.77</c:v>
                </c:pt>
                <c:pt idx="7">
                  <c:v>0.55000000000000004</c:v>
                </c:pt>
                <c:pt idx="8">
                  <c:v>0.56999999999999995</c:v>
                </c:pt>
                <c:pt idx="9">
                  <c:v>0.39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0.79</c:v>
                </c:pt>
                <c:pt idx="1">
                  <c:v>0.79</c:v>
                </c:pt>
                <c:pt idx="2">
                  <c:v>0.8</c:v>
                </c:pt>
                <c:pt idx="3">
                  <c:v>0.78</c:v>
                </c:pt>
                <c:pt idx="4">
                  <c:v>0.55000000000000004</c:v>
                </c:pt>
                <c:pt idx="5">
                  <c:v>0</c:v>
                </c:pt>
                <c:pt idx="6">
                  <c:v>0.73</c:v>
                </c:pt>
                <c:pt idx="7">
                  <c:v>0.62</c:v>
                </c:pt>
                <c:pt idx="8">
                  <c:v>0.57999999999999996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Tarczyński</c:v>
                </c:pt>
                <c:pt idx="2">
                  <c:v>Sokołów</c:v>
                </c:pt>
                <c:pt idx="3">
                  <c:v>Krakus</c:v>
                </c:pt>
                <c:pt idx="4">
                  <c:v>Pikok</c:v>
                </c:pt>
                <c:pt idx="5">
                  <c:v>Inne</c:v>
                </c:pt>
                <c:pt idx="6">
                  <c:v>Berlinki</c:v>
                </c:pt>
                <c:pt idx="7">
                  <c:v>Kraina Wędlin</c:v>
                </c:pt>
                <c:pt idx="8">
                  <c:v>Duda</c:v>
                </c:pt>
                <c:pt idx="9">
                  <c:v>Olewnik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0.85</c:v>
                </c:pt>
                <c:pt idx="1">
                  <c:v>0.84</c:v>
                </c:pt>
                <c:pt idx="2">
                  <c:v>0.83</c:v>
                </c:pt>
                <c:pt idx="3">
                  <c:v>0.84</c:v>
                </c:pt>
                <c:pt idx="4">
                  <c:v>0.57999999999999996</c:v>
                </c:pt>
                <c:pt idx="5">
                  <c:v>0.01</c:v>
                </c:pt>
                <c:pt idx="6">
                  <c:v>0.83</c:v>
                </c:pt>
                <c:pt idx="7">
                  <c:v>0.66</c:v>
                </c:pt>
                <c:pt idx="8">
                  <c:v>0.59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41776"/>
        <c:axId val="415445304"/>
      </c:barChart>
      <c:catAx>
        <c:axId val="415441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45304"/>
        <c:crosses val="autoZero"/>
        <c:auto val="1"/>
        <c:lblAlgn val="ctr"/>
        <c:lblOffset val="100"/>
        <c:noMultiLvlLbl val="0"/>
      </c:catAx>
      <c:valAx>
        <c:axId val="41544530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41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45696"/>
        <c:axId val="415442952"/>
      </c:barChart>
      <c:catAx>
        <c:axId val="4154456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42952"/>
        <c:crosses val="autoZero"/>
        <c:auto val="1"/>
        <c:lblAlgn val="ctr"/>
        <c:lblOffset val="100"/>
        <c:noMultiLvlLbl val="0"/>
      </c:catAx>
      <c:valAx>
        <c:axId val="4154429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45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Jedynki</c:v>
                </c:pt>
                <c:pt idx="12">
                  <c:v>Balcerzak</c:v>
                </c:pt>
                <c:pt idx="13">
                  <c:v>JBB</c:v>
                </c:pt>
                <c:pt idx="14">
                  <c:v>Madej Wróbel</c:v>
                </c:pt>
                <c:pt idx="15">
                  <c:v>Sokoliki</c:v>
                </c:pt>
                <c:pt idx="16">
                  <c:v>Olewnik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Drobimex</c:v>
                </c:pt>
                <c:pt idx="26">
                  <c:v>Baroni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M.E.A.L.</c:v>
                </c:pt>
                <c:pt idx="32">
                  <c:v>Mispol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Arkusz1!$B$2:$B$36</c:f>
              <c:numCache>
                <c:formatCode>0%</c:formatCode>
                <c:ptCount val="35"/>
                <c:pt idx="0">
                  <c:v>0.68</c:v>
                </c:pt>
                <c:pt idx="1">
                  <c:v>0.61</c:v>
                </c:pt>
                <c:pt idx="2">
                  <c:v>0.57999999999999996</c:v>
                </c:pt>
                <c:pt idx="3">
                  <c:v>0.57999999999999996</c:v>
                </c:pt>
                <c:pt idx="4">
                  <c:v>0.56000000000000005</c:v>
                </c:pt>
                <c:pt idx="5">
                  <c:v>0.45</c:v>
                </c:pt>
                <c:pt idx="6">
                  <c:v>0.39</c:v>
                </c:pt>
                <c:pt idx="7">
                  <c:v>0.32</c:v>
                </c:pt>
                <c:pt idx="8">
                  <c:v>0.32</c:v>
                </c:pt>
                <c:pt idx="9">
                  <c:v>0.28999999999999998</c:v>
                </c:pt>
                <c:pt idx="10">
                  <c:v>0.28999999999999998</c:v>
                </c:pt>
                <c:pt idx="11">
                  <c:v>0.26</c:v>
                </c:pt>
                <c:pt idx="12">
                  <c:v>0.25</c:v>
                </c:pt>
                <c:pt idx="13">
                  <c:v>0.24</c:v>
                </c:pt>
                <c:pt idx="14">
                  <c:v>0.22</c:v>
                </c:pt>
                <c:pt idx="15">
                  <c:v>0.21</c:v>
                </c:pt>
                <c:pt idx="16">
                  <c:v>0.21</c:v>
                </c:pt>
                <c:pt idx="17">
                  <c:v>0.15</c:v>
                </c:pt>
                <c:pt idx="18">
                  <c:v>0.13</c:v>
                </c:pt>
                <c:pt idx="19">
                  <c:v>0.12</c:v>
                </c:pt>
                <c:pt idx="20">
                  <c:v>0.1</c:v>
                </c:pt>
                <c:pt idx="21">
                  <c:v>0.08</c:v>
                </c:pt>
                <c:pt idx="22">
                  <c:v>0.08</c:v>
                </c:pt>
                <c:pt idx="23">
                  <c:v>7.0000000000000007E-2</c:v>
                </c:pt>
                <c:pt idx="24">
                  <c:v>7.0000000000000007E-2</c:v>
                </c:pt>
                <c:pt idx="25">
                  <c:v>0.06</c:v>
                </c:pt>
                <c:pt idx="26">
                  <c:v>0.06</c:v>
                </c:pt>
                <c:pt idx="27">
                  <c:v>0.05</c:v>
                </c:pt>
                <c:pt idx="28">
                  <c:v>0.04</c:v>
                </c:pt>
                <c:pt idx="29">
                  <c:v>0.02</c:v>
                </c:pt>
                <c:pt idx="30">
                  <c:v>0.02</c:v>
                </c:pt>
                <c:pt idx="31">
                  <c:v>0.01</c:v>
                </c:pt>
                <c:pt idx="32">
                  <c:v>0.01</c:v>
                </c:pt>
                <c:pt idx="33">
                  <c:v>0</c:v>
                </c:pt>
                <c:pt idx="34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8824"/>
        <c:axId val="411939024"/>
      </c:barChart>
      <c:catAx>
        <c:axId val="411948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39024"/>
        <c:crosses val="autoZero"/>
        <c:auto val="1"/>
        <c:lblAlgn val="ctr"/>
        <c:lblOffset val="100"/>
        <c:noMultiLvlLbl val="0"/>
      </c:catAx>
      <c:valAx>
        <c:axId val="4119390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8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Jedynki</c:v>
                </c:pt>
                <c:pt idx="12">
                  <c:v>Balcerzak</c:v>
                </c:pt>
                <c:pt idx="13">
                  <c:v>JBB</c:v>
                </c:pt>
                <c:pt idx="14">
                  <c:v>Madej Wróbel</c:v>
                </c:pt>
                <c:pt idx="15">
                  <c:v>Sokoliki</c:v>
                </c:pt>
                <c:pt idx="16">
                  <c:v>Olewnik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Drobimex</c:v>
                </c:pt>
                <c:pt idx="26">
                  <c:v>Baroni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M.E.A.L.</c:v>
                </c:pt>
                <c:pt idx="32">
                  <c:v>Mispol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Arkusz1!$C$2:$C$36</c:f>
              <c:numCache>
                <c:formatCode>0%</c:formatCode>
                <c:ptCount val="35"/>
                <c:pt idx="0">
                  <c:v>0.44</c:v>
                </c:pt>
                <c:pt idx="1">
                  <c:v>0.32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0.28000000000000003</c:v>
                </c:pt>
                <c:pt idx="5">
                  <c:v>0.3</c:v>
                </c:pt>
                <c:pt idx="6">
                  <c:v>0.23</c:v>
                </c:pt>
                <c:pt idx="7">
                  <c:v>0.13</c:v>
                </c:pt>
                <c:pt idx="8">
                  <c:v>0.08</c:v>
                </c:pt>
                <c:pt idx="9">
                  <c:v>0.09</c:v>
                </c:pt>
                <c:pt idx="10">
                  <c:v>0.18</c:v>
                </c:pt>
                <c:pt idx="11">
                  <c:v>0.06</c:v>
                </c:pt>
                <c:pt idx="12">
                  <c:v>0.1</c:v>
                </c:pt>
                <c:pt idx="13">
                  <c:v>0.12</c:v>
                </c:pt>
                <c:pt idx="14">
                  <c:v>0.08</c:v>
                </c:pt>
                <c:pt idx="15">
                  <c:v>0.09</c:v>
                </c:pt>
                <c:pt idx="16">
                  <c:v>7.0000000000000007E-2</c:v>
                </c:pt>
                <c:pt idx="17">
                  <c:v>0.06</c:v>
                </c:pt>
                <c:pt idx="18">
                  <c:v>0.03</c:v>
                </c:pt>
                <c:pt idx="19">
                  <c:v>0.06</c:v>
                </c:pt>
                <c:pt idx="20">
                  <c:v>0.05</c:v>
                </c:pt>
                <c:pt idx="21">
                  <c:v>0.04</c:v>
                </c:pt>
                <c:pt idx="22">
                  <c:v>0.02</c:v>
                </c:pt>
                <c:pt idx="23">
                  <c:v>0.03</c:v>
                </c:pt>
                <c:pt idx="24">
                  <c:v>0.04</c:v>
                </c:pt>
                <c:pt idx="25">
                  <c:v>0.03</c:v>
                </c:pt>
                <c:pt idx="26">
                  <c:v>0.01</c:v>
                </c:pt>
                <c:pt idx="27">
                  <c:v>0.01</c:v>
                </c:pt>
                <c:pt idx="28">
                  <c:v>0.02</c:v>
                </c:pt>
                <c:pt idx="29">
                  <c:v>0</c:v>
                </c:pt>
                <c:pt idx="30">
                  <c:v>0.03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9608"/>
        <c:axId val="411939808"/>
      </c:barChart>
      <c:catAx>
        <c:axId val="411949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39808"/>
        <c:crosses val="autoZero"/>
        <c:auto val="1"/>
        <c:lblAlgn val="ctr"/>
        <c:lblOffset val="100"/>
        <c:noMultiLvlLbl val="0"/>
      </c:catAx>
      <c:valAx>
        <c:axId val="4119398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9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Jedynki</c:v>
                </c:pt>
                <c:pt idx="12">
                  <c:v>Balcerzak</c:v>
                </c:pt>
                <c:pt idx="13">
                  <c:v>JBB</c:v>
                </c:pt>
                <c:pt idx="14">
                  <c:v>Madej Wróbel</c:v>
                </c:pt>
                <c:pt idx="15">
                  <c:v>Sokoliki</c:v>
                </c:pt>
                <c:pt idx="16">
                  <c:v>Olewnik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Drobimex</c:v>
                </c:pt>
                <c:pt idx="26">
                  <c:v>Baroni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M.E.A.L.</c:v>
                </c:pt>
                <c:pt idx="32">
                  <c:v>Mispol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Arkusz1!$E$2:$E$36</c:f>
              <c:numCache>
                <c:formatCode>0%</c:formatCode>
                <c:ptCount val="35"/>
                <c:pt idx="0">
                  <c:v>0.2</c:v>
                </c:pt>
                <c:pt idx="1">
                  <c:v>0.12</c:v>
                </c:pt>
                <c:pt idx="2">
                  <c:v>0.11</c:v>
                </c:pt>
                <c:pt idx="3">
                  <c:v>0.12</c:v>
                </c:pt>
                <c:pt idx="4">
                  <c:v>0.16</c:v>
                </c:pt>
                <c:pt idx="5">
                  <c:v>0.18</c:v>
                </c:pt>
                <c:pt idx="6">
                  <c:v>0.14000000000000001</c:v>
                </c:pt>
                <c:pt idx="7">
                  <c:v>0.06</c:v>
                </c:pt>
                <c:pt idx="8">
                  <c:v>0.02</c:v>
                </c:pt>
                <c:pt idx="9">
                  <c:v>0.03</c:v>
                </c:pt>
                <c:pt idx="10">
                  <c:v>0.06</c:v>
                </c:pt>
                <c:pt idx="11">
                  <c:v>0.01</c:v>
                </c:pt>
                <c:pt idx="12">
                  <c:v>0.03</c:v>
                </c:pt>
                <c:pt idx="13">
                  <c:v>7.0000000000000007E-2</c:v>
                </c:pt>
                <c:pt idx="14">
                  <c:v>0.02</c:v>
                </c:pt>
                <c:pt idx="15">
                  <c:v>0.04</c:v>
                </c:pt>
                <c:pt idx="16">
                  <c:v>0.02</c:v>
                </c:pt>
                <c:pt idx="17">
                  <c:v>0.01</c:v>
                </c:pt>
                <c:pt idx="18">
                  <c:v>0</c:v>
                </c:pt>
                <c:pt idx="19">
                  <c:v>0.02</c:v>
                </c:pt>
                <c:pt idx="20">
                  <c:v>0.02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0.02</c:v>
                </c:pt>
                <c:pt idx="25" formatCode="General">
                  <c:v>0</c:v>
                </c:pt>
                <c:pt idx="26">
                  <c:v>0</c:v>
                </c:pt>
                <c:pt idx="27">
                  <c:v>0.01</c:v>
                </c:pt>
                <c:pt idx="28">
                  <c:v>0.01</c:v>
                </c:pt>
                <c:pt idx="29" formatCode="General">
                  <c:v>0</c:v>
                </c:pt>
                <c:pt idx="30">
                  <c:v>0.03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4120"/>
        <c:axId val="411945688"/>
      </c:barChart>
      <c:catAx>
        <c:axId val="411944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45688"/>
        <c:crosses val="autoZero"/>
        <c:auto val="1"/>
        <c:lblAlgn val="ctr"/>
        <c:lblOffset val="100"/>
        <c:noMultiLvlLbl val="0"/>
      </c:catAx>
      <c:valAx>
        <c:axId val="4119456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4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Arkusz1!$A$2:$A$36</c:f>
              <c:strCache>
                <c:ptCount val="35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DUDA</c:v>
                </c:pt>
                <c:pt idx="8">
                  <c:v>Indykpol</c:v>
                </c:pt>
                <c:pt idx="9">
                  <c:v>Henryk Kania</c:v>
                </c:pt>
                <c:pt idx="10">
                  <c:v>Kraina Mięsa</c:v>
                </c:pt>
                <c:pt idx="11">
                  <c:v>Jedynki</c:v>
                </c:pt>
                <c:pt idx="12">
                  <c:v>Balcerzak</c:v>
                </c:pt>
                <c:pt idx="13">
                  <c:v>JBB</c:v>
                </c:pt>
                <c:pt idx="14">
                  <c:v>Madej Wróbel</c:v>
                </c:pt>
                <c:pt idx="15">
                  <c:v>Sokoliki</c:v>
                </c:pt>
                <c:pt idx="16">
                  <c:v>Olewnik</c:v>
                </c:pt>
                <c:pt idx="17">
                  <c:v>Drosed</c:v>
                </c:pt>
                <c:pt idx="18">
                  <c:v>Konspol</c:v>
                </c:pt>
                <c:pt idx="19">
                  <c:v>Nasze Smaki</c:v>
                </c:pt>
                <c:pt idx="20">
                  <c:v>Piratki</c:v>
                </c:pt>
                <c:pt idx="21">
                  <c:v>Danie Express</c:v>
                </c:pt>
                <c:pt idx="22">
                  <c:v>Deluxe</c:v>
                </c:pt>
                <c:pt idx="23">
                  <c:v>Pamapol</c:v>
                </c:pt>
                <c:pt idx="24">
                  <c:v>Profi</c:v>
                </c:pt>
                <c:pt idx="25">
                  <c:v>Drobimex</c:v>
                </c:pt>
                <c:pt idx="26">
                  <c:v>Baroni</c:v>
                </c:pt>
                <c:pt idx="27">
                  <c:v>Dulano</c:v>
                </c:pt>
                <c:pt idx="28">
                  <c:v>Mazury Ełk</c:v>
                </c:pt>
                <c:pt idx="29">
                  <c:v>Yano</c:v>
                </c:pt>
                <c:pt idx="30">
                  <c:v>Inna</c:v>
                </c:pt>
                <c:pt idx="31">
                  <c:v>M.E.A.L.</c:v>
                </c:pt>
                <c:pt idx="32">
                  <c:v>Mispol</c:v>
                </c:pt>
                <c:pt idx="33">
                  <c:v>Meaters</c:v>
                </c:pt>
                <c:pt idx="34">
                  <c:v>Żadna z powyższych</c:v>
                </c:pt>
              </c:strCache>
            </c:strRef>
          </c:cat>
          <c:val>
            <c:numRef>
              <c:f>Arkusz1!$D$2:$D$36</c:f>
              <c:numCache>
                <c:formatCode>0%</c:formatCode>
                <c:ptCount val="35"/>
                <c:pt idx="0">
                  <c:v>0.31</c:v>
                </c:pt>
                <c:pt idx="1">
                  <c:v>0.19</c:v>
                </c:pt>
                <c:pt idx="2">
                  <c:v>0.15</c:v>
                </c:pt>
                <c:pt idx="3">
                  <c:v>0.17</c:v>
                </c:pt>
                <c:pt idx="4">
                  <c:v>0.21</c:v>
                </c:pt>
                <c:pt idx="5">
                  <c:v>0.2</c:v>
                </c:pt>
                <c:pt idx="6">
                  <c:v>0.15</c:v>
                </c:pt>
                <c:pt idx="7">
                  <c:v>0.09</c:v>
                </c:pt>
                <c:pt idx="8">
                  <c:v>0.03</c:v>
                </c:pt>
                <c:pt idx="9">
                  <c:v>0.04</c:v>
                </c:pt>
                <c:pt idx="10">
                  <c:v>0.11</c:v>
                </c:pt>
                <c:pt idx="11">
                  <c:v>0.03</c:v>
                </c:pt>
                <c:pt idx="12">
                  <c:v>7.0000000000000007E-2</c:v>
                </c:pt>
                <c:pt idx="13">
                  <c:v>7.0000000000000007E-2</c:v>
                </c:pt>
                <c:pt idx="14">
                  <c:v>0.04</c:v>
                </c:pt>
                <c:pt idx="15">
                  <c:v>7.0000000000000007E-2</c:v>
                </c:pt>
                <c:pt idx="16">
                  <c:v>0.05</c:v>
                </c:pt>
                <c:pt idx="17">
                  <c:v>0.02</c:v>
                </c:pt>
                <c:pt idx="18">
                  <c:v>0.01</c:v>
                </c:pt>
                <c:pt idx="19">
                  <c:v>0.03</c:v>
                </c:pt>
                <c:pt idx="20">
                  <c:v>0.03</c:v>
                </c:pt>
                <c:pt idx="21">
                  <c:v>0.02</c:v>
                </c:pt>
                <c:pt idx="22">
                  <c:v>0.01</c:v>
                </c:pt>
                <c:pt idx="23">
                  <c:v>0.01</c:v>
                </c:pt>
                <c:pt idx="24">
                  <c:v>0.02</c:v>
                </c:pt>
                <c:pt idx="25">
                  <c:v>0.01</c:v>
                </c:pt>
                <c:pt idx="26">
                  <c:v>0</c:v>
                </c:pt>
                <c:pt idx="27">
                  <c:v>0.01</c:v>
                </c:pt>
                <c:pt idx="28">
                  <c:v>0.02</c:v>
                </c:pt>
                <c:pt idx="29">
                  <c:v>0</c:v>
                </c:pt>
                <c:pt idx="30">
                  <c:v>0.02</c:v>
                </c:pt>
                <c:pt idx="31" formatCode="General">
                  <c:v>0</c:v>
                </c:pt>
                <c:pt idx="32" formatCode="General">
                  <c:v>0</c:v>
                </c:pt>
                <c:pt idx="33" formatCode="General">
                  <c:v>0</c:v>
                </c:pt>
                <c:pt idx="3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43336"/>
        <c:axId val="411944512"/>
      </c:barChart>
      <c:catAx>
        <c:axId val="411943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44512"/>
        <c:crosses val="autoZero"/>
        <c:auto val="1"/>
        <c:lblAlgn val="ctr"/>
        <c:lblOffset val="100"/>
        <c:noMultiLvlLbl val="0"/>
      </c:catAx>
      <c:valAx>
        <c:axId val="41194451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4333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40</c:v>
                </c:pt>
                <c:pt idx="2">
                  <c:v>60</c:v>
                </c:pt>
                <c:pt idx="3">
                  <c:v>44</c:v>
                </c:pt>
                <c:pt idx="4">
                  <c:v>35</c:v>
                </c:pt>
                <c:pt idx="5">
                  <c:v>55.000000000000007</c:v>
                </c:pt>
                <c:pt idx="6">
                  <c:v>50</c:v>
                </c:pt>
                <c:pt idx="7">
                  <c:v>50</c:v>
                </c:pt>
                <c:pt idx="8">
                  <c:v>69</c:v>
                </c:pt>
                <c:pt idx="9">
                  <c:v>50</c:v>
                </c:pt>
                <c:pt idx="10">
                  <c:v>56.000000000000007</c:v>
                </c:pt>
                <c:pt idx="11">
                  <c:v>42</c:v>
                </c:pt>
                <c:pt idx="12">
                  <c:v>65</c:v>
                </c:pt>
                <c:pt idx="13">
                  <c:v>40</c:v>
                </c:pt>
                <c:pt idx="14">
                  <c:v>40</c:v>
                </c:pt>
                <c:pt idx="15">
                  <c:v>44</c:v>
                </c:pt>
                <c:pt idx="16">
                  <c:v>48</c:v>
                </c:pt>
                <c:pt idx="17">
                  <c:v>49</c:v>
                </c:pt>
                <c:pt idx="18">
                  <c:v>45</c:v>
                </c:pt>
                <c:pt idx="19">
                  <c:v>32</c:v>
                </c:pt>
                <c:pt idx="20">
                  <c:v>50</c:v>
                </c:pt>
                <c:pt idx="21">
                  <c:v>55.000000000000007</c:v>
                </c:pt>
                <c:pt idx="22">
                  <c:v>48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44</c:v>
                </c:pt>
                <c:pt idx="26">
                  <c:v>45</c:v>
                </c:pt>
                <c:pt idx="27">
                  <c:v>54</c:v>
                </c:pt>
                <c:pt idx="28">
                  <c:v>51</c:v>
                </c:pt>
                <c:pt idx="29">
                  <c:v>44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40</c:v>
                </c:pt>
                <c:pt idx="2">
                  <c:v>60</c:v>
                </c:pt>
                <c:pt idx="3">
                  <c:v>44</c:v>
                </c:pt>
                <c:pt idx="4">
                  <c:v>35</c:v>
                </c:pt>
                <c:pt idx="5">
                  <c:v>55.000000000000007</c:v>
                </c:pt>
                <c:pt idx="6">
                  <c:v>50</c:v>
                </c:pt>
                <c:pt idx="7">
                  <c:v>50</c:v>
                </c:pt>
                <c:pt idx="8">
                  <c:v>69</c:v>
                </c:pt>
                <c:pt idx="9">
                  <c:v>50</c:v>
                </c:pt>
                <c:pt idx="10">
                  <c:v>56.000000000000007</c:v>
                </c:pt>
                <c:pt idx="11">
                  <c:v>42</c:v>
                </c:pt>
                <c:pt idx="12">
                  <c:v>65</c:v>
                </c:pt>
                <c:pt idx="13">
                  <c:v>40</c:v>
                </c:pt>
                <c:pt idx="14">
                  <c:v>40</c:v>
                </c:pt>
                <c:pt idx="15">
                  <c:v>44</c:v>
                </c:pt>
                <c:pt idx="16">
                  <c:v>48</c:v>
                </c:pt>
                <c:pt idx="17">
                  <c:v>49</c:v>
                </c:pt>
                <c:pt idx="18">
                  <c:v>45</c:v>
                </c:pt>
                <c:pt idx="19">
                  <c:v>32</c:v>
                </c:pt>
                <c:pt idx="20">
                  <c:v>50</c:v>
                </c:pt>
                <c:pt idx="21">
                  <c:v>55.000000000000007</c:v>
                </c:pt>
                <c:pt idx="22">
                  <c:v>48</c:v>
                </c:pt>
                <c:pt idx="23">
                  <c:v>57.999999999999993</c:v>
                </c:pt>
                <c:pt idx="24">
                  <c:v>57.999999999999993</c:v>
                </c:pt>
                <c:pt idx="25">
                  <c:v>44</c:v>
                </c:pt>
                <c:pt idx="26">
                  <c:v>45</c:v>
                </c:pt>
                <c:pt idx="27">
                  <c:v>54</c:v>
                </c:pt>
                <c:pt idx="28">
                  <c:v>51</c:v>
                </c:pt>
                <c:pt idx="29">
                  <c:v>44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51464"/>
        <c:axId val="378856560"/>
      </c:scatterChart>
      <c:valAx>
        <c:axId val="37885146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56560"/>
        <c:crosses val="max"/>
        <c:crossBetween val="midCat"/>
      </c:valAx>
      <c:valAx>
        <c:axId val="37885656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5146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07C-4632-96F4-A218113771EB}"/>
                </c:ext>
              </c:extLst>
            </c:dLbl>
            <c:dLbl>
              <c:idx val="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07C-4632-96F4-A218113771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0.68</c:v>
                </c:pt>
                <c:pt idx="1">
                  <c:v>0.61</c:v>
                </c:pt>
                <c:pt idx="2">
                  <c:v>0.57999999999999996</c:v>
                </c:pt>
                <c:pt idx="3">
                  <c:v>0.57999999999999996</c:v>
                </c:pt>
                <c:pt idx="4">
                  <c:v>0.56000000000000005</c:v>
                </c:pt>
                <c:pt idx="5">
                  <c:v>0.45</c:v>
                </c:pt>
                <c:pt idx="6">
                  <c:v>0.39</c:v>
                </c:pt>
                <c:pt idx="7">
                  <c:v>0.28999999999999998</c:v>
                </c:pt>
                <c:pt idx="8">
                  <c:v>0.28999999999999998</c:v>
                </c:pt>
                <c:pt idx="9">
                  <c:v>0.32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0.63</c:v>
                </c:pt>
                <c:pt idx="1">
                  <c:v>0.59</c:v>
                </c:pt>
                <c:pt idx="2">
                  <c:v>0.59</c:v>
                </c:pt>
                <c:pt idx="3">
                  <c:v>0.6</c:v>
                </c:pt>
                <c:pt idx="4">
                  <c:v>0.55000000000000004</c:v>
                </c:pt>
                <c:pt idx="5">
                  <c:v>0.4</c:v>
                </c:pt>
                <c:pt idx="6">
                  <c:v>0.35</c:v>
                </c:pt>
                <c:pt idx="7">
                  <c:v>0.28000000000000003</c:v>
                </c:pt>
                <c:pt idx="8">
                  <c:v>0.28000000000000003</c:v>
                </c:pt>
                <c:pt idx="9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0.65</c:v>
                </c:pt>
                <c:pt idx="1">
                  <c:v>0.61</c:v>
                </c:pt>
                <c:pt idx="2">
                  <c:v>0.59</c:v>
                </c:pt>
                <c:pt idx="3">
                  <c:v>0.59</c:v>
                </c:pt>
                <c:pt idx="4">
                  <c:v>0.56000000000000005</c:v>
                </c:pt>
                <c:pt idx="5">
                  <c:v>0.51</c:v>
                </c:pt>
                <c:pt idx="6">
                  <c:v>0.4</c:v>
                </c:pt>
                <c:pt idx="7">
                  <c:v>0.35</c:v>
                </c:pt>
                <c:pt idx="8">
                  <c:v>0.38</c:v>
                </c:pt>
                <c:pt idx="9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0.67</c:v>
                </c:pt>
                <c:pt idx="1">
                  <c:v>0.65</c:v>
                </c:pt>
                <c:pt idx="2">
                  <c:v>0.64</c:v>
                </c:pt>
                <c:pt idx="3">
                  <c:v>0.62</c:v>
                </c:pt>
                <c:pt idx="4">
                  <c:v>0.61</c:v>
                </c:pt>
                <c:pt idx="5">
                  <c:v>0.53</c:v>
                </c:pt>
                <c:pt idx="6">
                  <c:v>0.45</c:v>
                </c:pt>
                <c:pt idx="7">
                  <c:v>0.4</c:v>
                </c:pt>
                <c:pt idx="8">
                  <c:v>0.37</c:v>
                </c:pt>
                <c:pt idx="9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21944"/>
        <c:axId val="411224296"/>
      </c:barChart>
      <c:catAx>
        <c:axId val="4112219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24296"/>
        <c:crosses val="autoZero"/>
        <c:auto val="1"/>
        <c:lblAlgn val="ctr"/>
        <c:lblOffset val="100"/>
        <c:noMultiLvlLbl val="0"/>
      </c:catAx>
      <c:valAx>
        <c:axId val="41122429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219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DD75-4C12-8BD5-51EC94C5AC0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0.44</c:v>
                </c:pt>
                <c:pt idx="1">
                  <c:v>0.32</c:v>
                </c:pt>
                <c:pt idx="2">
                  <c:v>0.25</c:v>
                </c:pt>
                <c:pt idx="3">
                  <c:v>0.28999999999999998</c:v>
                </c:pt>
                <c:pt idx="4">
                  <c:v>0.28000000000000003</c:v>
                </c:pt>
                <c:pt idx="5">
                  <c:v>0.3</c:v>
                </c:pt>
                <c:pt idx="6">
                  <c:v>0.23</c:v>
                </c:pt>
                <c:pt idx="7">
                  <c:v>0.09</c:v>
                </c:pt>
                <c:pt idx="8">
                  <c:v>0.18</c:v>
                </c:pt>
                <c:pt idx="9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0.39</c:v>
                </c:pt>
                <c:pt idx="1">
                  <c:v>0.34</c:v>
                </c:pt>
                <c:pt idx="2">
                  <c:v>0.3</c:v>
                </c:pt>
                <c:pt idx="3">
                  <c:v>0.3</c:v>
                </c:pt>
                <c:pt idx="4">
                  <c:v>0.28000000000000003</c:v>
                </c:pt>
                <c:pt idx="5">
                  <c:v>0.25</c:v>
                </c:pt>
                <c:pt idx="6">
                  <c:v>0.16</c:v>
                </c:pt>
                <c:pt idx="7">
                  <c:v>0.06</c:v>
                </c:pt>
                <c:pt idx="8">
                  <c:v>0.18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0.44</c:v>
                </c:pt>
                <c:pt idx="1">
                  <c:v>0.39</c:v>
                </c:pt>
                <c:pt idx="2">
                  <c:v>0.31</c:v>
                </c:pt>
                <c:pt idx="3">
                  <c:v>0.31</c:v>
                </c:pt>
                <c:pt idx="4">
                  <c:v>0.32</c:v>
                </c:pt>
                <c:pt idx="5">
                  <c:v>0.33</c:v>
                </c:pt>
                <c:pt idx="6">
                  <c:v>0.23</c:v>
                </c:pt>
                <c:pt idx="7">
                  <c:v>0.1</c:v>
                </c:pt>
                <c:pt idx="8">
                  <c:v>0.22</c:v>
                </c:pt>
                <c:pt idx="9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0.46</c:v>
                </c:pt>
                <c:pt idx="1">
                  <c:v>0.35</c:v>
                </c:pt>
                <c:pt idx="2">
                  <c:v>0.33</c:v>
                </c:pt>
                <c:pt idx="3">
                  <c:v>0.35</c:v>
                </c:pt>
                <c:pt idx="4">
                  <c:v>0.34</c:v>
                </c:pt>
                <c:pt idx="5">
                  <c:v>0.31</c:v>
                </c:pt>
                <c:pt idx="6">
                  <c:v>0.25</c:v>
                </c:pt>
                <c:pt idx="7">
                  <c:v>0.11</c:v>
                </c:pt>
                <c:pt idx="8">
                  <c:v>0.2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24688"/>
        <c:axId val="411225080"/>
      </c:barChart>
      <c:catAx>
        <c:axId val="4112246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25080"/>
        <c:crosses val="autoZero"/>
        <c:auto val="1"/>
        <c:lblAlgn val="ctr"/>
        <c:lblOffset val="100"/>
        <c:noMultiLvlLbl val="0"/>
      </c:catAx>
      <c:valAx>
        <c:axId val="41122508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246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0.31</c:v>
                </c:pt>
                <c:pt idx="1">
                  <c:v>0.19</c:v>
                </c:pt>
                <c:pt idx="2">
                  <c:v>0.15</c:v>
                </c:pt>
                <c:pt idx="3">
                  <c:v>0.17</c:v>
                </c:pt>
                <c:pt idx="4">
                  <c:v>0.21</c:v>
                </c:pt>
                <c:pt idx="5">
                  <c:v>0.2</c:v>
                </c:pt>
                <c:pt idx="6">
                  <c:v>0.15</c:v>
                </c:pt>
                <c:pt idx="7">
                  <c:v>0.04</c:v>
                </c:pt>
                <c:pt idx="8">
                  <c:v>0.11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0.26</c:v>
                </c:pt>
                <c:pt idx="2">
                  <c:v>0.18</c:v>
                </c:pt>
                <c:pt idx="3">
                  <c:v>0.19</c:v>
                </c:pt>
                <c:pt idx="4">
                  <c:v>0.22</c:v>
                </c:pt>
                <c:pt idx="5">
                  <c:v>0.19</c:v>
                </c:pt>
                <c:pt idx="6">
                  <c:v>0.1</c:v>
                </c:pt>
                <c:pt idx="7">
                  <c:v>0.02</c:v>
                </c:pt>
                <c:pt idx="8">
                  <c:v>0.13</c:v>
                </c:pt>
                <c:pt idx="9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0.34</c:v>
                </c:pt>
                <c:pt idx="1">
                  <c:v>0.3</c:v>
                </c:pt>
                <c:pt idx="2">
                  <c:v>0.21</c:v>
                </c:pt>
                <c:pt idx="3">
                  <c:v>0.2</c:v>
                </c:pt>
                <c:pt idx="4">
                  <c:v>0.23</c:v>
                </c:pt>
                <c:pt idx="5">
                  <c:v>0.23</c:v>
                </c:pt>
                <c:pt idx="6">
                  <c:v>0.16</c:v>
                </c:pt>
                <c:pt idx="7">
                  <c:v>0.05</c:v>
                </c:pt>
                <c:pt idx="8">
                  <c:v>0.13</c:v>
                </c:pt>
                <c:pt idx="9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0.33</c:v>
                </c:pt>
                <c:pt idx="1">
                  <c:v>0.24</c:v>
                </c:pt>
                <c:pt idx="2">
                  <c:v>0.21</c:v>
                </c:pt>
                <c:pt idx="3">
                  <c:v>0.22</c:v>
                </c:pt>
                <c:pt idx="4">
                  <c:v>0.27</c:v>
                </c:pt>
                <c:pt idx="5">
                  <c:v>0.22</c:v>
                </c:pt>
                <c:pt idx="6">
                  <c:v>0.18</c:v>
                </c:pt>
                <c:pt idx="7">
                  <c:v>0.05</c:v>
                </c:pt>
                <c:pt idx="8">
                  <c:v>0.14000000000000001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26256"/>
        <c:axId val="411227432"/>
      </c:barChart>
      <c:catAx>
        <c:axId val="4112262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27432"/>
        <c:crosses val="autoZero"/>
        <c:auto val="1"/>
        <c:lblAlgn val="ctr"/>
        <c:lblOffset val="100"/>
        <c:noMultiLvlLbl val="0"/>
      </c:catAx>
      <c:valAx>
        <c:axId val="411227432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262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</c:v>
                </c:pt>
                <c:pt idx="1">
                  <c:v>0.12</c:v>
                </c:pt>
                <c:pt idx="2">
                  <c:v>0.11</c:v>
                </c:pt>
                <c:pt idx="3">
                  <c:v>0.12</c:v>
                </c:pt>
                <c:pt idx="4">
                  <c:v>0.16</c:v>
                </c:pt>
                <c:pt idx="5">
                  <c:v>0.18</c:v>
                </c:pt>
                <c:pt idx="6">
                  <c:v>0.14000000000000001</c:v>
                </c:pt>
                <c:pt idx="7">
                  <c:v>0.03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0.19</c:v>
                </c:pt>
                <c:pt idx="1">
                  <c:v>0.19</c:v>
                </c:pt>
                <c:pt idx="2">
                  <c:v>0.08</c:v>
                </c:pt>
                <c:pt idx="3">
                  <c:v>0.15</c:v>
                </c:pt>
                <c:pt idx="4">
                  <c:v>0.13</c:v>
                </c:pt>
                <c:pt idx="5">
                  <c:v>0.16</c:v>
                </c:pt>
                <c:pt idx="6">
                  <c:v>0.08</c:v>
                </c:pt>
                <c:pt idx="7">
                  <c:v>0.01</c:v>
                </c:pt>
                <c:pt idx="8">
                  <c:v>0.09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0.23</c:v>
                </c:pt>
                <c:pt idx="1">
                  <c:v>0.18</c:v>
                </c:pt>
                <c:pt idx="2">
                  <c:v>0.13</c:v>
                </c:pt>
                <c:pt idx="3">
                  <c:v>0.13</c:v>
                </c:pt>
                <c:pt idx="4">
                  <c:v>0.17</c:v>
                </c:pt>
                <c:pt idx="5">
                  <c:v>0.16</c:v>
                </c:pt>
                <c:pt idx="6">
                  <c:v>0.12</c:v>
                </c:pt>
                <c:pt idx="7">
                  <c:v>0.03</c:v>
                </c:pt>
                <c:pt idx="8">
                  <c:v>0.08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Krakus</c:v>
                </c:pt>
                <c:pt idx="2">
                  <c:v>Morliny</c:v>
                </c:pt>
                <c:pt idx="3">
                  <c:v>Sokołów</c:v>
                </c:pt>
                <c:pt idx="4">
                  <c:v>Berlinki</c:v>
                </c:pt>
                <c:pt idx="5">
                  <c:v>Kraina Wędlin</c:v>
                </c:pt>
                <c:pt idx="6">
                  <c:v>Pikok</c:v>
                </c:pt>
                <c:pt idx="7">
                  <c:v>Henryk Kania</c:v>
                </c:pt>
                <c:pt idx="8">
                  <c:v>Kraina Mięsa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</c:v>
                </c:pt>
                <c:pt idx="1">
                  <c:v>0.15</c:v>
                </c:pt>
                <c:pt idx="2">
                  <c:v>0.13</c:v>
                </c:pt>
                <c:pt idx="3">
                  <c:v>0.15</c:v>
                </c:pt>
                <c:pt idx="4">
                  <c:v>0.15</c:v>
                </c:pt>
                <c:pt idx="5">
                  <c:v>0.15</c:v>
                </c:pt>
                <c:pt idx="6">
                  <c:v>0.14000000000000001</c:v>
                </c:pt>
                <c:pt idx="7">
                  <c:v>0.04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235272"/>
        <c:axId val="411235664"/>
      </c:barChart>
      <c:catAx>
        <c:axId val="411235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235664"/>
        <c:crosses val="autoZero"/>
        <c:auto val="1"/>
        <c:lblAlgn val="ctr"/>
        <c:lblOffset val="100"/>
        <c:noMultiLvlLbl val="0"/>
      </c:catAx>
      <c:valAx>
        <c:axId val="411235664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112352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749136"/>
        <c:axId val="411740120"/>
      </c:barChart>
      <c:catAx>
        <c:axId val="411749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1740120"/>
        <c:crosses val="autoZero"/>
        <c:auto val="1"/>
        <c:lblAlgn val="ctr"/>
        <c:lblOffset val="100"/>
        <c:noMultiLvlLbl val="0"/>
      </c:catAx>
      <c:valAx>
        <c:axId val="411740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1749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Inna</c:v>
                </c:pt>
                <c:pt idx="4">
                  <c:v>Morliny</c:v>
                </c:pt>
                <c:pt idx="5">
                  <c:v>Berlinki</c:v>
                </c:pt>
                <c:pt idx="6">
                  <c:v>Balcerzak</c:v>
                </c:pt>
                <c:pt idx="7">
                  <c:v>Kraina Wędlin</c:v>
                </c:pt>
                <c:pt idx="8">
                  <c:v>Pikok</c:v>
                </c:pt>
                <c:pt idx="9">
                  <c:v>Indykpol</c:v>
                </c:pt>
                <c:pt idx="10">
                  <c:v>Kraina Mięsa</c:v>
                </c:pt>
                <c:pt idx="11">
                  <c:v>Madej Wróbel</c:v>
                </c:pt>
                <c:pt idx="12">
                  <c:v>DUDA</c:v>
                </c:pt>
                <c:pt idx="13">
                  <c:v>Sokoliki</c:v>
                </c:pt>
                <c:pt idx="14">
                  <c:v>Olewnik</c:v>
                </c:pt>
                <c:pt idx="15">
                  <c:v>JBB</c:v>
                </c:pt>
                <c:pt idx="16">
                  <c:v>Henryk Kania</c:v>
                </c:pt>
                <c:pt idx="17">
                  <c:v>Jedynki</c:v>
                </c:pt>
                <c:pt idx="18">
                  <c:v>Nasze Smaki</c:v>
                </c:pt>
                <c:pt idx="19">
                  <c:v>Drobimex</c:v>
                </c:pt>
                <c:pt idx="20">
                  <c:v>Drosed</c:v>
                </c:pt>
                <c:pt idx="21">
                  <c:v>Konspol</c:v>
                </c:pt>
                <c:pt idx="22">
                  <c:v>Pamapol</c:v>
                </c:pt>
                <c:pt idx="23">
                  <c:v>Piratki</c:v>
                </c:pt>
                <c:pt idx="24">
                  <c:v>Danie Express</c:v>
                </c:pt>
                <c:pt idx="25">
                  <c:v>Deluxe</c:v>
                </c:pt>
                <c:pt idx="26">
                  <c:v>Profi</c:v>
                </c:pt>
                <c:pt idx="27">
                  <c:v>Baroni</c:v>
                </c:pt>
                <c:pt idx="28">
                  <c:v>Dulano</c:v>
                </c:pt>
                <c:pt idx="29">
                  <c:v>Mazury Ełk</c:v>
                </c:pt>
                <c:pt idx="30">
                  <c:v>Meaters</c:v>
                </c:pt>
                <c:pt idx="31">
                  <c:v>Mispol</c:v>
                </c:pt>
                <c:pt idx="32">
                  <c:v>Yano</c:v>
                </c:pt>
                <c:pt idx="33">
                  <c:v>Nie kupuję w ogóle</c:v>
                </c:pt>
              </c:strCache>
            </c:strRef>
          </c:cat>
          <c:val>
            <c:numRef>
              <c:f>Arkusz1!$B$2:$B$35</c:f>
              <c:numCache>
                <c:formatCode>0%</c:formatCode>
                <c:ptCount val="34"/>
                <c:pt idx="0">
                  <c:v>0.11</c:v>
                </c:pt>
                <c:pt idx="1">
                  <c:v>0.11</c:v>
                </c:pt>
                <c:pt idx="2">
                  <c:v>0.1</c:v>
                </c:pt>
                <c:pt idx="3">
                  <c:v>0.09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0.03</c:v>
                </c:pt>
                <c:pt idx="10">
                  <c:v>0.03</c:v>
                </c:pt>
                <c:pt idx="11">
                  <c:v>0.03</c:v>
                </c:pt>
                <c:pt idx="12">
                  <c:v>0.02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 formatCode="General">
                  <c:v>0</c:v>
                </c:pt>
                <c:pt idx="28" formatCode="General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01504"/>
        <c:axId val="531802288"/>
      </c:barChart>
      <c:catAx>
        <c:axId val="5318015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802288"/>
        <c:crosses val="autoZero"/>
        <c:auto val="1"/>
        <c:lblAlgn val="ctr"/>
        <c:lblOffset val="100"/>
        <c:noMultiLvlLbl val="0"/>
      </c:catAx>
      <c:valAx>
        <c:axId val="5318022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0150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Inna</c:v>
                </c:pt>
                <c:pt idx="4">
                  <c:v>Morliny</c:v>
                </c:pt>
                <c:pt idx="5">
                  <c:v>Berlinki</c:v>
                </c:pt>
                <c:pt idx="6">
                  <c:v>Balcerzak</c:v>
                </c:pt>
                <c:pt idx="7">
                  <c:v>Kraina Wędlin</c:v>
                </c:pt>
                <c:pt idx="8">
                  <c:v>Pikok</c:v>
                </c:pt>
                <c:pt idx="9">
                  <c:v>Indykpol</c:v>
                </c:pt>
                <c:pt idx="10">
                  <c:v>Kraina Mięsa</c:v>
                </c:pt>
                <c:pt idx="11">
                  <c:v>Madej Wróbel</c:v>
                </c:pt>
                <c:pt idx="12">
                  <c:v>DUDA</c:v>
                </c:pt>
                <c:pt idx="13">
                  <c:v>Sokoliki</c:v>
                </c:pt>
                <c:pt idx="14">
                  <c:v>Olewnik</c:v>
                </c:pt>
                <c:pt idx="15">
                  <c:v>JBB</c:v>
                </c:pt>
                <c:pt idx="16">
                  <c:v>Henryk Kania</c:v>
                </c:pt>
                <c:pt idx="17">
                  <c:v>Jedynki</c:v>
                </c:pt>
                <c:pt idx="18">
                  <c:v>Nasze Smaki</c:v>
                </c:pt>
                <c:pt idx="19">
                  <c:v>Drobimex</c:v>
                </c:pt>
                <c:pt idx="20">
                  <c:v>Drosed</c:v>
                </c:pt>
                <c:pt idx="21">
                  <c:v>Konspol</c:v>
                </c:pt>
                <c:pt idx="22">
                  <c:v>Pamapol</c:v>
                </c:pt>
                <c:pt idx="23">
                  <c:v>Piratki</c:v>
                </c:pt>
                <c:pt idx="24">
                  <c:v>Danie Express</c:v>
                </c:pt>
                <c:pt idx="25">
                  <c:v>Deluxe</c:v>
                </c:pt>
                <c:pt idx="26">
                  <c:v>Profi</c:v>
                </c:pt>
                <c:pt idx="27">
                  <c:v>Baroni</c:v>
                </c:pt>
                <c:pt idx="28">
                  <c:v>Dulano</c:v>
                </c:pt>
                <c:pt idx="29">
                  <c:v>Mazury Ełk</c:v>
                </c:pt>
                <c:pt idx="30">
                  <c:v>Meaters</c:v>
                </c:pt>
                <c:pt idx="31">
                  <c:v>Mispol</c:v>
                </c:pt>
                <c:pt idx="32">
                  <c:v>Yano</c:v>
                </c:pt>
                <c:pt idx="33">
                  <c:v>Nie kupuję w ogóle</c:v>
                </c:pt>
              </c:strCache>
            </c:strRef>
          </c:cat>
          <c:val>
            <c:numRef>
              <c:f>Arkusz1!$C$2:$C$35</c:f>
              <c:numCache>
                <c:formatCode>0%</c:formatCode>
                <c:ptCount val="34"/>
                <c:pt idx="0">
                  <c:v>0.25</c:v>
                </c:pt>
                <c:pt idx="1">
                  <c:v>0.19</c:v>
                </c:pt>
                <c:pt idx="2">
                  <c:v>0.14000000000000001</c:v>
                </c:pt>
                <c:pt idx="3">
                  <c:v>0.03</c:v>
                </c:pt>
                <c:pt idx="4">
                  <c:v>0.14000000000000001</c:v>
                </c:pt>
                <c:pt idx="5">
                  <c:v>0.16</c:v>
                </c:pt>
                <c:pt idx="6">
                  <c:v>0.05</c:v>
                </c:pt>
                <c:pt idx="7">
                  <c:v>0.17</c:v>
                </c:pt>
                <c:pt idx="8">
                  <c:v>0.12</c:v>
                </c:pt>
                <c:pt idx="9">
                  <c:v>0.02</c:v>
                </c:pt>
                <c:pt idx="10">
                  <c:v>0.08</c:v>
                </c:pt>
                <c:pt idx="11">
                  <c:v>0.04</c:v>
                </c:pt>
                <c:pt idx="12">
                  <c:v>7.0000000000000007E-2</c:v>
                </c:pt>
                <c:pt idx="13">
                  <c:v>0.05</c:v>
                </c:pt>
                <c:pt idx="14">
                  <c:v>0.04</c:v>
                </c:pt>
                <c:pt idx="15">
                  <c:v>7.0000000000000007E-2</c:v>
                </c:pt>
                <c:pt idx="16">
                  <c:v>0.03</c:v>
                </c:pt>
                <c:pt idx="17">
                  <c:v>0.03</c:v>
                </c:pt>
                <c:pt idx="18">
                  <c:v>0.02</c:v>
                </c:pt>
                <c:pt idx="19" formatCode="General">
                  <c:v>0</c:v>
                </c:pt>
                <c:pt idx="20">
                  <c:v>0.01</c:v>
                </c:pt>
                <c:pt idx="21">
                  <c:v>0</c:v>
                </c:pt>
                <c:pt idx="22">
                  <c:v>0</c:v>
                </c:pt>
                <c:pt idx="23">
                  <c:v>0.02</c:v>
                </c:pt>
                <c:pt idx="24">
                  <c:v>0.02</c:v>
                </c:pt>
                <c:pt idx="25">
                  <c:v>0.01</c:v>
                </c:pt>
                <c:pt idx="26">
                  <c:v>0.01</c:v>
                </c:pt>
                <c:pt idx="27">
                  <c:v>0</c:v>
                </c:pt>
                <c:pt idx="28">
                  <c:v>0.01</c:v>
                </c:pt>
                <c:pt idx="29">
                  <c:v>0.01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11696"/>
        <c:axId val="531806600"/>
      </c:barChart>
      <c:catAx>
        <c:axId val="5318116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806600"/>
        <c:crosses val="autoZero"/>
        <c:auto val="1"/>
        <c:lblAlgn val="ctr"/>
        <c:lblOffset val="100"/>
        <c:noMultiLvlLbl val="0"/>
      </c:catAx>
      <c:valAx>
        <c:axId val="53180660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11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Inna</c:v>
                </c:pt>
                <c:pt idx="4">
                  <c:v>Morliny</c:v>
                </c:pt>
                <c:pt idx="5">
                  <c:v>Berlinki</c:v>
                </c:pt>
                <c:pt idx="6">
                  <c:v>Balcerzak</c:v>
                </c:pt>
                <c:pt idx="7">
                  <c:v>Kraina Wędlin</c:v>
                </c:pt>
                <c:pt idx="8">
                  <c:v>Pikok</c:v>
                </c:pt>
                <c:pt idx="9">
                  <c:v>Indykpol</c:v>
                </c:pt>
                <c:pt idx="10">
                  <c:v>Kraina Mięsa</c:v>
                </c:pt>
                <c:pt idx="11">
                  <c:v>Madej Wróbel</c:v>
                </c:pt>
                <c:pt idx="12">
                  <c:v>DUDA</c:v>
                </c:pt>
                <c:pt idx="13">
                  <c:v>Sokoliki</c:v>
                </c:pt>
                <c:pt idx="14">
                  <c:v>Olewnik</c:v>
                </c:pt>
                <c:pt idx="15">
                  <c:v>JBB</c:v>
                </c:pt>
                <c:pt idx="16">
                  <c:v>Henryk Kania</c:v>
                </c:pt>
                <c:pt idx="17">
                  <c:v>Jedynki</c:v>
                </c:pt>
                <c:pt idx="18">
                  <c:v>Nasze Smaki</c:v>
                </c:pt>
                <c:pt idx="19">
                  <c:v>Drobimex</c:v>
                </c:pt>
                <c:pt idx="20">
                  <c:v>Drosed</c:v>
                </c:pt>
                <c:pt idx="21">
                  <c:v>Konspol</c:v>
                </c:pt>
                <c:pt idx="22">
                  <c:v>Pamapol</c:v>
                </c:pt>
                <c:pt idx="23">
                  <c:v>Piratki</c:v>
                </c:pt>
                <c:pt idx="24">
                  <c:v>Danie Express</c:v>
                </c:pt>
                <c:pt idx="25">
                  <c:v>Deluxe</c:v>
                </c:pt>
                <c:pt idx="26">
                  <c:v>Profi</c:v>
                </c:pt>
                <c:pt idx="27">
                  <c:v>Baroni</c:v>
                </c:pt>
                <c:pt idx="28">
                  <c:v>Dulano</c:v>
                </c:pt>
                <c:pt idx="29">
                  <c:v>Mazury Ełk</c:v>
                </c:pt>
                <c:pt idx="30">
                  <c:v>Meaters</c:v>
                </c:pt>
                <c:pt idx="31">
                  <c:v>Mispol</c:v>
                </c:pt>
                <c:pt idx="32">
                  <c:v>Yano</c:v>
                </c:pt>
                <c:pt idx="33">
                  <c:v>Nie kupuję w ogóle</c:v>
                </c:pt>
              </c:strCache>
            </c:strRef>
          </c:cat>
          <c:val>
            <c:numRef>
              <c:f>Arkusz1!$E$2:$E$35</c:f>
              <c:numCache>
                <c:formatCode>0%</c:formatCode>
                <c:ptCount val="34"/>
                <c:pt idx="0">
                  <c:v>0.05</c:v>
                </c:pt>
                <c:pt idx="1">
                  <c:v>0.04</c:v>
                </c:pt>
                <c:pt idx="2">
                  <c:v>0.04</c:v>
                </c:pt>
                <c:pt idx="3">
                  <c:v>0.01</c:v>
                </c:pt>
                <c:pt idx="4">
                  <c:v>0.06</c:v>
                </c:pt>
                <c:pt idx="5">
                  <c:v>7.0000000000000007E-2</c:v>
                </c:pt>
                <c:pt idx="6">
                  <c:v>0.04</c:v>
                </c:pt>
                <c:pt idx="7">
                  <c:v>0.04</c:v>
                </c:pt>
                <c:pt idx="8">
                  <c:v>0.05</c:v>
                </c:pt>
                <c:pt idx="9">
                  <c:v>0.05</c:v>
                </c:pt>
                <c:pt idx="10">
                  <c:v>0.04</c:v>
                </c:pt>
                <c:pt idx="11">
                  <c:v>0.03</c:v>
                </c:pt>
                <c:pt idx="12">
                  <c:v>0.05</c:v>
                </c:pt>
                <c:pt idx="13">
                  <c:v>0.03</c:v>
                </c:pt>
                <c:pt idx="14">
                  <c:v>0.02</c:v>
                </c:pt>
                <c:pt idx="15">
                  <c:v>0.06</c:v>
                </c:pt>
                <c:pt idx="16">
                  <c:v>0.05</c:v>
                </c:pt>
                <c:pt idx="17">
                  <c:v>0.02</c:v>
                </c:pt>
                <c:pt idx="18">
                  <c:v>0</c:v>
                </c:pt>
                <c:pt idx="19">
                  <c:v>0.03</c:v>
                </c:pt>
                <c:pt idx="20">
                  <c:v>0.03</c:v>
                </c:pt>
                <c:pt idx="21">
                  <c:v>0.02</c:v>
                </c:pt>
                <c:pt idx="22">
                  <c:v>0.01</c:v>
                </c:pt>
                <c:pt idx="23">
                  <c:v>0.03</c:v>
                </c:pt>
                <c:pt idx="24">
                  <c:v>0.03</c:v>
                </c:pt>
                <c:pt idx="25">
                  <c:v>0.03</c:v>
                </c:pt>
                <c:pt idx="26">
                  <c:v>0.01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0.01</c:v>
                </c:pt>
                <c:pt idx="33">
                  <c:v>0.59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807776"/>
        <c:axId val="531807384"/>
      </c:barChart>
      <c:catAx>
        <c:axId val="531807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807384"/>
        <c:crosses val="autoZero"/>
        <c:auto val="1"/>
        <c:lblAlgn val="ctr"/>
        <c:lblOffset val="100"/>
        <c:noMultiLvlLbl val="0"/>
      </c:catAx>
      <c:valAx>
        <c:axId val="53180738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80777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Arkusz1!$A$2:$A$35</c:f>
              <c:strCache>
                <c:ptCount val="34"/>
                <c:pt idx="0">
                  <c:v>Tarczyński</c:v>
                </c:pt>
                <c:pt idx="1">
                  <c:v>Krakus</c:v>
                </c:pt>
                <c:pt idx="2">
                  <c:v>Sokołów</c:v>
                </c:pt>
                <c:pt idx="3">
                  <c:v>Inna</c:v>
                </c:pt>
                <c:pt idx="4">
                  <c:v>Morliny</c:v>
                </c:pt>
                <c:pt idx="5">
                  <c:v>Berlinki</c:v>
                </c:pt>
                <c:pt idx="6">
                  <c:v>Balcerzak</c:v>
                </c:pt>
                <c:pt idx="7">
                  <c:v>Kraina Wędlin</c:v>
                </c:pt>
                <c:pt idx="8">
                  <c:v>Pikok</c:v>
                </c:pt>
                <c:pt idx="9">
                  <c:v>Indykpol</c:v>
                </c:pt>
                <c:pt idx="10">
                  <c:v>Kraina Mięsa</c:v>
                </c:pt>
                <c:pt idx="11">
                  <c:v>Madej Wróbel</c:v>
                </c:pt>
                <c:pt idx="12">
                  <c:v>DUDA</c:v>
                </c:pt>
                <c:pt idx="13">
                  <c:v>Sokoliki</c:v>
                </c:pt>
                <c:pt idx="14">
                  <c:v>Olewnik</c:v>
                </c:pt>
                <c:pt idx="15">
                  <c:v>JBB</c:v>
                </c:pt>
                <c:pt idx="16">
                  <c:v>Henryk Kania</c:v>
                </c:pt>
                <c:pt idx="17">
                  <c:v>Jedynki</c:v>
                </c:pt>
                <c:pt idx="18">
                  <c:v>Nasze Smaki</c:v>
                </c:pt>
                <c:pt idx="19">
                  <c:v>Drobimex</c:v>
                </c:pt>
                <c:pt idx="20">
                  <c:v>Drosed</c:v>
                </c:pt>
                <c:pt idx="21">
                  <c:v>Konspol</c:v>
                </c:pt>
                <c:pt idx="22">
                  <c:v>Pamapol</c:v>
                </c:pt>
                <c:pt idx="23">
                  <c:v>Piratki</c:v>
                </c:pt>
                <c:pt idx="24">
                  <c:v>Danie Express</c:v>
                </c:pt>
                <c:pt idx="25">
                  <c:v>Deluxe</c:v>
                </c:pt>
                <c:pt idx="26">
                  <c:v>Profi</c:v>
                </c:pt>
                <c:pt idx="27">
                  <c:v>Baroni</c:v>
                </c:pt>
                <c:pt idx="28">
                  <c:v>Dulano</c:v>
                </c:pt>
                <c:pt idx="29">
                  <c:v>Mazury Ełk</c:v>
                </c:pt>
                <c:pt idx="30">
                  <c:v>Meaters</c:v>
                </c:pt>
                <c:pt idx="31">
                  <c:v>Mispol</c:v>
                </c:pt>
                <c:pt idx="32">
                  <c:v>Yano</c:v>
                </c:pt>
                <c:pt idx="33">
                  <c:v>Nie kupuję w ogóle</c:v>
                </c:pt>
              </c:strCache>
            </c:strRef>
          </c:cat>
          <c:val>
            <c:numRef>
              <c:f>Arkusz1!$D$2:$D$35</c:f>
              <c:numCache>
                <c:formatCode>0%</c:formatCode>
                <c:ptCount val="34"/>
                <c:pt idx="0">
                  <c:v>0.18</c:v>
                </c:pt>
                <c:pt idx="1">
                  <c:v>0.16</c:v>
                </c:pt>
                <c:pt idx="2">
                  <c:v>0.14000000000000001</c:v>
                </c:pt>
                <c:pt idx="3">
                  <c:v>0.11</c:v>
                </c:pt>
                <c:pt idx="4">
                  <c:v>0.1</c:v>
                </c:pt>
                <c:pt idx="5">
                  <c:v>0.09</c:v>
                </c:pt>
                <c:pt idx="6">
                  <c:v>0.05</c:v>
                </c:pt>
                <c:pt idx="7">
                  <c:v>0.09</c:v>
                </c:pt>
                <c:pt idx="8">
                  <c:v>0.05</c:v>
                </c:pt>
                <c:pt idx="9">
                  <c:v>0.04</c:v>
                </c:pt>
                <c:pt idx="10">
                  <c:v>0.09</c:v>
                </c:pt>
                <c:pt idx="11">
                  <c:v>0.04</c:v>
                </c:pt>
                <c:pt idx="12">
                  <c:v>0.04</c:v>
                </c:pt>
                <c:pt idx="13">
                  <c:v>0.03</c:v>
                </c:pt>
                <c:pt idx="14">
                  <c:v>0.04</c:v>
                </c:pt>
                <c:pt idx="15">
                  <c:v>0.03</c:v>
                </c:pt>
                <c:pt idx="16">
                  <c:v>0.04</c:v>
                </c:pt>
                <c:pt idx="17">
                  <c:v>0.04</c:v>
                </c:pt>
                <c:pt idx="18">
                  <c:v>0.03</c:v>
                </c:pt>
                <c:pt idx="19">
                  <c:v>0.02</c:v>
                </c:pt>
                <c:pt idx="20">
                  <c:v>0.02</c:v>
                </c:pt>
                <c:pt idx="21">
                  <c:v>0.02</c:v>
                </c:pt>
                <c:pt idx="22">
                  <c:v>0.01</c:v>
                </c:pt>
                <c:pt idx="23">
                  <c:v>0.02</c:v>
                </c:pt>
                <c:pt idx="24">
                  <c:v>0.02</c:v>
                </c:pt>
                <c:pt idx="25">
                  <c:v>0.01</c:v>
                </c:pt>
                <c:pt idx="26">
                  <c:v>0.01</c:v>
                </c:pt>
                <c:pt idx="27">
                  <c:v>0</c:v>
                </c:pt>
                <c:pt idx="28">
                  <c:v>0</c:v>
                </c:pt>
                <c:pt idx="29" formatCode="General">
                  <c:v>0</c:v>
                </c:pt>
                <c:pt idx="30" formatCode="General">
                  <c:v>0</c:v>
                </c:pt>
                <c:pt idx="31" formatCode="General">
                  <c:v>0</c:v>
                </c:pt>
                <c:pt idx="32" formatCode="General">
                  <c:v>0</c:v>
                </c:pt>
                <c:pt idx="33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31687824"/>
        <c:axId val="531681552"/>
      </c:barChart>
      <c:catAx>
        <c:axId val="5316878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31681552"/>
        <c:crosses val="autoZero"/>
        <c:auto val="1"/>
        <c:lblAlgn val="ctr"/>
        <c:lblOffset val="100"/>
        <c:noMultiLvlLbl val="0"/>
      </c:catAx>
      <c:valAx>
        <c:axId val="53168155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316878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General</c:formatCode>
                <c:ptCount val="10"/>
              </c:numCache>
            </c:numRef>
          </c:val>
          <c:extLst>
            <c:ext xmlns:c16="http://schemas.microsoft.com/office/drawing/2014/chart" uri="{C3380CC4-5D6E-409C-BE32-E72D297353CC}">
              <c16:uniqueId val="{00000000-65B0-4972-9D99-4FC3DADCEC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00384"/>
        <c:axId val="528899600"/>
      </c:barChart>
      <c:catAx>
        <c:axId val="5289003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899600"/>
        <c:crosses val="autoZero"/>
        <c:auto val="1"/>
        <c:lblAlgn val="ctr"/>
        <c:lblOffset val="100"/>
        <c:noMultiLvlLbl val="0"/>
      </c:catAx>
      <c:valAx>
        <c:axId val="52889960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003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215</c:v>
                </c:pt>
                <c:pt idx="1">
                  <c:v>209</c:v>
                </c:pt>
                <c:pt idx="2">
                  <c:v>133</c:v>
                </c:pt>
                <c:pt idx="3">
                  <c:v>129</c:v>
                </c:pt>
                <c:pt idx="4">
                  <c:v>93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86</c:v>
                </c:pt>
                <c:pt idx="9">
                  <c:v>70</c:v>
                </c:pt>
                <c:pt idx="10">
                  <c:v>61</c:v>
                </c:pt>
                <c:pt idx="11">
                  <c:v>60</c:v>
                </c:pt>
                <c:pt idx="12">
                  <c:v>59</c:v>
                </c:pt>
                <c:pt idx="13">
                  <c:v>54</c:v>
                </c:pt>
                <c:pt idx="14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78861264"/>
        <c:axId val="378856952"/>
      </c:barChart>
      <c:catAx>
        <c:axId val="3788612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8856952"/>
        <c:crosses val="autoZero"/>
        <c:auto val="1"/>
        <c:lblAlgn val="ctr"/>
        <c:lblOffset val="100"/>
        <c:noMultiLvlLbl val="0"/>
      </c:catAx>
      <c:valAx>
        <c:axId val="37885695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788612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30D-4CC7-9ECD-836077530EC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0.11</c:v>
                </c:pt>
                <c:pt idx="1">
                  <c:v>0.1</c:v>
                </c:pt>
                <c:pt idx="2">
                  <c:v>0.09</c:v>
                </c:pt>
                <c:pt idx="3">
                  <c:v>0.11</c:v>
                </c:pt>
                <c:pt idx="4">
                  <c:v>7.0000000000000007E-2</c:v>
                </c:pt>
                <c:pt idx="5">
                  <c:v>0.04</c:v>
                </c:pt>
                <c:pt idx="6">
                  <c:v>0.05</c:v>
                </c:pt>
                <c:pt idx="7">
                  <c:v>0.03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</c:v>
                </c:pt>
                <c:pt idx="1">
                  <c:v>0.09</c:v>
                </c:pt>
                <c:pt idx="2">
                  <c:v>0.09</c:v>
                </c:pt>
                <c:pt idx="3">
                  <c:v>0.06</c:v>
                </c:pt>
                <c:pt idx="4">
                  <c:v>0.11</c:v>
                </c:pt>
                <c:pt idx="5">
                  <c:v>0.03</c:v>
                </c:pt>
                <c:pt idx="6">
                  <c:v>0.06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0.09</c:v>
                </c:pt>
                <c:pt idx="1">
                  <c:v>0.09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0.09</c:v>
                </c:pt>
                <c:pt idx="5">
                  <c:v>0.08</c:v>
                </c:pt>
                <c:pt idx="6">
                  <c:v>0.06</c:v>
                </c:pt>
                <c:pt idx="7">
                  <c:v>0.08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0.11</c:v>
                </c:pt>
                <c:pt idx="1">
                  <c:v>0.11</c:v>
                </c:pt>
                <c:pt idx="2">
                  <c:v>0.12</c:v>
                </c:pt>
                <c:pt idx="3">
                  <c:v>0.08</c:v>
                </c:pt>
                <c:pt idx="4">
                  <c:v>0.08</c:v>
                </c:pt>
                <c:pt idx="5">
                  <c:v>0.1</c:v>
                </c:pt>
                <c:pt idx="6">
                  <c:v>7.0000000000000007E-2</c:v>
                </c:pt>
                <c:pt idx="7">
                  <c:v>0.03</c:v>
                </c:pt>
                <c:pt idx="8">
                  <c:v>0.03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01168"/>
        <c:axId val="528915280"/>
      </c:barChart>
      <c:catAx>
        <c:axId val="528901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15280"/>
        <c:crosses val="autoZero"/>
        <c:auto val="1"/>
        <c:lblAlgn val="ctr"/>
        <c:lblOffset val="100"/>
        <c:noMultiLvlLbl val="0"/>
      </c:catAx>
      <c:valAx>
        <c:axId val="5289152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011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0.14000000000000001</c:v>
                </c:pt>
                <c:pt idx="2">
                  <c:v>0.03</c:v>
                </c:pt>
                <c:pt idx="3">
                  <c:v>0.19</c:v>
                </c:pt>
                <c:pt idx="4">
                  <c:v>0.14000000000000001</c:v>
                </c:pt>
                <c:pt idx="5">
                  <c:v>0.17</c:v>
                </c:pt>
                <c:pt idx="6">
                  <c:v>0.16</c:v>
                </c:pt>
                <c:pt idx="7">
                  <c:v>0.12</c:v>
                </c:pt>
                <c:pt idx="8">
                  <c:v>0.08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0.25</c:v>
                </c:pt>
                <c:pt idx="1">
                  <c:v>0.15</c:v>
                </c:pt>
                <c:pt idx="2">
                  <c:v>0.02</c:v>
                </c:pt>
                <c:pt idx="3">
                  <c:v>0.24</c:v>
                </c:pt>
                <c:pt idx="4">
                  <c:v>0.15</c:v>
                </c:pt>
                <c:pt idx="5">
                  <c:v>0.15</c:v>
                </c:pt>
                <c:pt idx="6">
                  <c:v>0.18</c:v>
                </c:pt>
                <c:pt idx="7">
                  <c:v>0.08</c:v>
                </c:pt>
                <c:pt idx="8">
                  <c:v>0.1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0.32</c:v>
                </c:pt>
                <c:pt idx="1">
                  <c:v>0.16</c:v>
                </c:pt>
                <c:pt idx="2">
                  <c:v>0.02</c:v>
                </c:pt>
                <c:pt idx="3">
                  <c:v>0.28000000000000003</c:v>
                </c:pt>
                <c:pt idx="4">
                  <c:v>0.15</c:v>
                </c:pt>
                <c:pt idx="5">
                  <c:v>0.18</c:v>
                </c:pt>
                <c:pt idx="6">
                  <c:v>0.19</c:v>
                </c:pt>
                <c:pt idx="7">
                  <c:v>0.12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0.28999999999999998</c:v>
                </c:pt>
                <c:pt idx="1">
                  <c:v>0.18</c:v>
                </c:pt>
                <c:pt idx="2">
                  <c:v>0.04</c:v>
                </c:pt>
                <c:pt idx="3">
                  <c:v>0.23</c:v>
                </c:pt>
                <c:pt idx="4">
                  <c:v>0.16</c:v>
                </c:pt>
                <c:pt idx="5">
                  <c:v>0.16</c:v>
                </c:pt>
                <c:pt idx="6">
                  <c:v>0.2</c:v>
                </c:pt>
                <c:pt idx="7">
                  <c:v>0.15</c:v>
                </c:pt>
                <c:pt idx="8">
                  <c:v>0.08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12928"/>
        <c:axId val="528909008"/>
      </c:barChart>
      <c:catAx>
        <c:axId val="528912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09008"/>
        <c:crosses val="autoZero"/>
        <c:auto val="1"/>
        <c:lblAlgn val="ctr"/>
        <c:lblOffset val="100"/>
        <c:noMultiLvlLbl val="0"/>
      </c:catAx>
      <c:valAx>
        <c:axId val="52890900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129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BF2-448C-AEA2-A8F57339F96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0.18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0.16</c:v>
                </c:pt>
                <c:pt idx="4">
                  <c:v>0.1</c:v>
                </c:pt>
                <c:pt idx="5">
                  <c:v>0.09</c:v>
                </c:pt>
                <c:pt idx="6">
                  <c:v>0.09</c:v>
                </c:pt>
                <c:pt idx="7">
                  <c:v>0.05</c:v>
                </c:pt>
                <c:pt idx="8">
                  <c:v>0.09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0.16</c:v>
                </c:pt>
                <c:pt idx="1">
                  <c:v>0.13</c:v>
                </c:pt>
                <c:pt idx="2">
                  <c:v>0.12</c:v>
                </c:pt>
                <c:pt idx="3">
                  <c:v>0.14000000000000001</c:v>
                </c:pt>
                <c:pt idx="4">
                  <c:v>0.16</c:v>
                </c:pt>
                <c:pt idx="5">
                  <c:v>0.06</c:v>
                </c:pt>
                <c:pt idx="6">
                  <c:v>0.09</c:v>
                </c:pt>
                <c:pt idx="7">
                  <c:v>0.06</c:v>
                </c:pt>
                <c:pt idx="8">
                  <c:v>7.0000000000000007E-2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0.17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0.17</c:v>
                </c:pt>
                <c:pt idx="4">
                  <c:v>0.11</c:v>
                </c:pt>
                <c:pt idx="5">
                  <c:v>0.13</c:v>
                </c:pt>
                <c:pt idx="6">
                  <c:v>0.13</c:v>
                </c:pt>
                <c:pt idx="7">
                  <c:v>0.1</c:v>
                </c:pt>
                <c:pt idx="8">
                  <c:v>0.08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Tarczyński</c:v>
                </c:pt>
                <c:pt idx="1">
                  <c:v>Sokołów</c:v>
                </c:pt>
                <c:pt idx="2">
                  <c:v>Inna</c:v>
                </c:pt>
                <c:pt idx="3">
                  <c:v>Krakus</c:v>
                </c:pt>
                <c:pt idx="4">
                  <c:v>Morliny</c:v>
                </c:pt>
                <c:pt idx="5">
                  <c:v>Kraina Wędlin</c:v>
                </c:pt>
                <c:pt idx="6">
                  <c:v>Berlinki</c:v>
                </c:pt>
                <c:pt idx="7">
                  <c:v>Pikok</c:v>
                </c:pt>
                <c:pt idx="8">
                  <c:v>Kraina Mięsa</c:v>
                </c:pt>
                <c:pt idx="9">
                  <c:v>Henryk Kania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0.21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0.16</c:v>
                </c:pt>
                <c:pt idx="4">
                  <c:v>0.16</c:v>
                </c:pt>
                <c:pt idx="5">
                  <c:v>0.11</c:v>
                </c:pt>
                <c:pt idx="6">
                  <c:v>0.13</c:v>
                </c:pt>
                <c:pt idx="7">
                  <c:v>0.08</c:v>
                </c:pt>
                <c:pt idx="8">
                  <c:v>7.0000000000000007E-2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67024"/>
        <c:axId val="528963888"/>
      </c:barChart>
      <c:catAx>
        <c:axId val="5289670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63888"/>
        <c:crosses val="autoZero"/>
        <c:auto val="1"/>
        <c:lblAlgn val="ctr"/>
        <c:lblOffset val="100"/>
        <c:noMultiLvlLbl val="0"/>
      </c:catAx>
      <c:valAx>
        <c:axId val="52896388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5289670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84664"/>
        <c:axId val="528982312"/>
      </c:barChart>
      <c:catAx>
        <c:axId val="528984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82312"/>
        <c:crosses val="autoZero"/>
        <c:auto val="1"/>
        <c:lblAlgn val="ctr"/>
        <c:lblOffset val="100"/>
        <c:noMultiLvlLbl val="0"/>
      </c:catAx>
      <c:valAx>
        <c:axId val="5289823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84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DUDA</c:v>
                </c:pt>
                <c:pt idx="2">
                  <c:v>Indykpol</c:v>
                </c:pt>
                <c:pt idx="3">
                  <c:v>Morliny</c:v>
                </c:pt>
                <c:pt idx="4">
                  <c:v>Henryk Kania</c:v>
                </c:pt>
                <c:pt idx="5">
                  <c:v>Tarczyński</c:v>
                </c:pt>
                <c:pt idx="6">
                  <c:v>Pikok</c:v>
                </c:pt>
                <c:pt idx="7">
                  <c:v>Sokołów</c:v>
                </c:pt>
                <c:pt idx="8">
                  <c:v>Drosed</c:v>
                </c:pt>
                <c:pt idx="9">
                  <c:v>Krakus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54872"/>
        <c:axId val="528955656"/>
      </c:barChart>
      <c:catAx>
        <c:axId val="5289548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55656"/>
        <c:crosses val="autoZero"/>
        <c:auto val="1"/>
        <c:lblAlgn val="ctr"/>
        <c:lblOffset val="100"/>
        <c:noMultiLvlLbl val="0"/>
      </c:catAx>
      <c:valAx>
        <c:axId val="528955656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548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DUDA</c:v>
                </c:pt>
                <c:pt idx="2">
                  <c:v>Indykpol</c:v>
                </c:pt>
                <c:pt idx="3">
                  <c:v>Morliny</c:v>
                </c:pt>
                <c:pt idx="4">
                  <c:v>Henryk Kania</c:v>
                </c:pt>
                <c:pt idx="5">
                  <c:v>Tarczyński</c:v>
                </c:pt>
                <c:pt idx="6">
                  <c:v>Pikok</c:v>
                </c:pt>
                <c:pt idx="7">
                  <c:v>Sokołów</c:v>
                </c:pt>
                <c:pt idx="8">
                  <c:v>Drosed</c:v>
                </c:pt>
                <c:pt idx="9">
                  <c:v>Krakus</c:v>
                </c:pt>
                <c:pt idx="10">
                  <c:v>JBB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7.0000000000000007E-2</c:v>
                </c:pt>
                <c:pt idx="1">
                  <c:v>0.05</c:v>
                </c:pt>
                <c:pt idx="2">
                  <c:v>0.05</c:v>
                </c:pt>
                <c:pt idx="3">
                  <c:v>0.06</c:v>
                </c:pt>
                <c:pt idx="4">
                  <c:v>0.05</c:v>
                </c:pt>
                <c:pt idx="5">
                  <c:v>0.05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>
                  <c:v>0.04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DUDA</c:v>
                </c:pt>
                <c:pt idx="2">
                  <c:v>Indykpol</c:v>
                </c:pt>
                <c:pt idx="3">
                  <c:v>Morliny</c:v>
                </c:pt>
                <c:pt idx="4">
                  <c:v>Henryk Kania</c:v>
                </c:pt>
                <c:pt idx="5">
                  <c:v>Tarczyński</c:v>
                </c:pt>
                <c:pt idx="6">
                  <c:v>Pikok</c:v>
                </c:pt>
                <c:pt idx="7">
                  <c:v>Sokołów</c:v>
                </c:pt>
                <c:pt idx="8">
                  <c:v>Drosed</c:v>
                </c:pt>
                <c:pt idx="9">
                  <c:v>Krakus</c:v>
                </c:pt>
                <c:pt idx="10">
                  <c:v>JBB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0.08</c:v>
                </c:pt>
                <c:pt idx="1">
                  <c:v>0.06</c:v>
                </c:pt>
                <c:pt idx="2">
                  <c:v>0.06</c:v>
                </c:pt>
                <c:pt idx="3">
                  <c:v>0.05</c:v>
                </c:pt>
                <c:pt idx="4">
                  <c:v>0.05</c:v>
                </c:pt>
                <c:pt idx="5">
                  <c:v>0.05</c:v>
                </c:pt>
                <c:pt idx="6">
                  <c:v>0.04</c:v>
                </c:pt>
                <c:pt idx="7">
                  <c:v>0.04</c:v>
                </c:pt>
                <c:pt idx="8">
                  <c:v>0.03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DUDA</c:v>
                </c:pt>
                <c:pt idx="2">
                  <c:v>Indykpol</c:v>
                </c:pt>
                <c:pt idx="3">
                  <c:v>Morliny</c:v>
                </c:pt>
                <c:pt idx="4">
                  <c:v>Henryk Kania</c:v>
                </c:pt>
                <c:pt idx="5">
                  <c:v>Tarczyński</c:v>
                </c:pt>
                <c:pt idx="6">
                  <c:v>Pikok</c:v>
                </c:pt>
                <c:pt idx="7">
                  <c:v>Sokołów</c:v>
                </c:pt>
                <c:pt idx="8">
                  <c:v>Drosed</c:v>
                </c:pt>
                <c:pt idx="9">
                  <c:v>Krakus</c:v>
                </c:pt>
                <c:pt idx="10">
                  <c:v>JBB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0.04</c:v>
                </c:pt>
                <c:pt idx="1">
                  <c:v>0.06</c:v>
                </c:pt>
                <c:pt idx="2">
                  <c:v>0.06</c:v>
                </c:pt>
                <c:pt idx="3">
                  <c:v>0.04</c:v>
                </c:pt>
                <c:pt idx="4">
                  <c:v>0.05</c:v>
                </c:pt>
                <c:pt idx="5">
                  <c:v>0.05</c:v>
                </c:pt>
                <c:pt idx="6">
                  <c:v>0.03</c:v>
                </c:pt>
                <c:pt idx="7">
                  <c:v>0.04</c:v>
                </c:pt>
                <c:pt idx="8">
                  <c:v>0.05</c:v>
                </c:pt>
                <c:pt idx="9">
                  <c:v>0.04</c:v>
                </c:pt>
                <c:pt idx="10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60-48BB-ACF9-50700F09737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Berlinki</c:v>
                </c:pt>
                <c:pt idx="1">
                  <c:v>DUDA</c:v>
                </c:pt>
                <c:pt idx="2">
                  <c:v>Indykpol</c:v>
                </c:pt>
                <c:pt idx="3">
                  <c:v>Morliny</c:v>
                </c:pt>
                <c:pt idx="4">
                  <c:v>Henryk Kania</c:v>
                </c:pt>
                <c:pt idx="5">
                  <c:v>Tarczyński</c:v>
                </c:pt>
                <c:pt idx="6">
                  <c:v>Pikok</c:v>
                </c:pt>
                <c:pt idx="7">
                  <c:v>Sokołów</c:v>
                </c:pt>
                <c:pt idx="8">
                  <c:v>Drosed</c:v>
                </c:pt>
                <c:pt idx="9">
                  <c:v>Krakus</c:v>
                </c:pt>
                <c:pt idx="10">
                  <c:v>JBB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0.06</c:v>
                </c:pt>
                <c:pt idx="1">
                  <c:v>0.05</c:v>
                </c:pt>
                <c:pt idx="2">
                  <c:v>0.05</c:v>
                </c:pt>
                <c:pt idx="3">
                  <c:v>0.05</c:v>
                </c:pt>
                <c:pt idx="4">
                  <c:v>0.04</c:v>
                </c:pt>
                <c:pt idx="5">
                  <c:v>0.03</c:v>
                </c:pt>
                <c:pt idx="6">
                  <c:v>0.05</c:v>
                </c:pt>
                <c:pt idx="7">
                  <c:v>0.04</c:v>
                </c:pt>
                <c:pt idx="8">
                  <c:v>0.03</c:v>
                </c:pt>
                <c:pt idx="9" formatCode="###0%">
                  <c:v>0.03</c:v>
                </c:pt>
                <c:pt idx="10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73-4C2D-B639-56AD61BCA96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52520"/>
        <c:axId val="528951344"/>
      </c:barChart>
      <c:catAx>
        <c:axId val="5289525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51344"/>
        <c:crosses val="autoZero"/>
        <c:auto val="1"/>
        <c:lblAlgn val="ctr"/>
        <c:lblOffset val="100"/>
        <c:noMultiLvlLbl val="0"/>
      </c:catAx>
      <c:valAx>
        <c:axId val="528951344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525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9A-495F-AE15-6A0BDAF4B88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9A-495F-AE15-6A0BDAF4B88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379-4D0F-8341-F7C240C30D4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B0E6-4F20-A2AF-4E02D907511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44288"/>
        <c:axId val="528953696"/>
      </c:barChart>
      <c:catAx>
        <c:axId val="528944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28953696"/>
        <c:crosses val="autoZero"/>
        <c:auto val="1"/>
        <c:lblAlgn val="ctr"/>
        <c:lblOffset val="100"/>
        <c:noMultiLvlLbl val="0"/>
      </c:catAx>
      <c:valAx>
        <c:axId val="528953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944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1.8501860729082768E-2"/>
          <c:y val="0.17843887063650221"/>
          <c:w val="0.66412220390131604"/>
          <c:h val="0.643111111111111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Jedynki</c:v>
                </c:pt>
                <c:pt idx="1">
                  <c:v>Kraina Mięsa</c:v>
                </c:pt>
                <c:pt idx="2">
                  <c:v>Kraina Wędlin</c:v>
                </c:pt>
                <c:pt idx="3">
                  <c:v>Balcerzak</c:v>
                </c:pt>
                <c:pt idx="4">
                  <c:v>Sokoliki</c:v>
                </c:pt>
                <c:pt idx="5">
                  <c:v>Drobimex</c:v>
                </c:pt>
                <c:pt idx="6">
                  <c:v>Konspol</c:v>
                </c:pt>
                <c:pt idx="7">
                  <c:v>Madej Wróbel</c:v>
                </c:pt>
                <c:pt idx="8">
                  <c:v>Danie Express</c:v>
                </c:pt>
                <c:pt idx="9">
                  <c:v>Pamapol</c:v>
                </c:pt>
                <c:pt idx="10">
                  <c:v>Piratki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</c:numCache>
            </c:numRef>
          </c:val>
          <c:extLst>
            <c:ext xmlns:c16="http://schemas.microsoft.com/office/drawing/2014/chart" uri="{C3380CC4-5D6E-409C-BE32-E72D297353CC}">
              <c16:uniqueId val="{00000000-FCC7-4C75-B1F8-A1F16447BBD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28945072"/>
        <c:axId val="528954088"/>
      </c:barChart>
      <c:catAx>
        <c:axId val="5289450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528954088"/>
        <c:crosses val="autoZero"/>
        <c:auto val="1"/>
        <c:lblAlgn val="ctr"/>
        <c:lblOffset val="100"/>
        <c:noMultiLvlLbl val="0"/>
      </c:catAx>
      <c:valAx>
        <c:axId val="5289540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52894507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9607278931300502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5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Jedynki</c:v>
                </c:pt>
                <c:pt idx="1">
                  <c:v>Kraina Mięsa</c:v>
                </c:pt>
                <c:pt idx="2">
                  <c:v>Kraina Wędlin</c:v>
                </c:pt>
                <c:pt idx="3">
                  <c:v>Balcerzak</c:v>
                </c:pt>
                <c:pt idx="4">
                  <c:v>Sokoliki</c:v>
                </c:pt>
                <c:pt idx="5">
                  <c:v>Drobimex</c:v>
                </c:pt>
                <c:pt idx="6">
                  <c:v>Konspol</c:v>
                </c:pt>
                <c:pt idx="7">
                  <c:v>Madej Wróbel</c:v>
                </c:pt>
                <c:pt idx="8">
                  <c:v>Danie Express</c:v>
                </c:pt>
                <c:pt idx="9">
                  <c:v>Pamapol</c:v>
                </c:pt>
                <c:pt idx="10">
                  <c:v>Piratki</c:v>
                </c:pt>
              </c:strCache>
            </c:strRef>
          </c:cat>
          <c:val>
            <c:numRef>
              <c:f>Arkusz1!$B$2:$B$12</c:f>
              <c:numCache>
                <c:formatCode>0%</c:formatCode>
                <c:ptCount val="11"/>
                <c:pt idx="0">
                  <c:v>0.02</c:v>
                </c:pt>
                <c:pt idx="1">
                  <c:v>0.04</c:v>
                </c:pt>
                <c:pt idx="2">
                  <c:v>0.04</c:v>
                </c:pt>
                <c:pt idx="3">
                  <c:v>0.04</c:v>
                </c:pt>
                <c:pt idx="4">
                  <c:v>0.03</c:v>
                </c:pt>
                <c:pt idx="5">
                  <c:v>0.03</c:v>
                </c:pt>
                <c:pt idx="6">
                  <c:v>0.02</c:v>
                </c:pt>
                <c:pt idx="7">
                  <c:v>0.03</c:v>
                </c:pt>
                <c:pt idx="8">
                  <c:v>0.03</c:v>
                </c:pt>
                <c:pt idx="9">
                  <c:v>0.01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9-4B54-9D3B-81B7D0A8D9A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Jedynki</c:v>
                </c:pt>
                <c:pt idx="1">
                  <c:v>Kraina Mięsa</c:v>
                </c:pt>
                <c:pt idx="2">
                  <c:v>Kraina Wędlin</c:v>
                </c:pt>
                <c:pt idx="3">
                  <c:v>Balcerzak</c:v>
                </c:pt>
                <c:pt idx="4">
                  <c:v>Sokoliki</c:v>
                </c:pt>
                <c:pt idx="5">
                  <c:v>Drobimex</c:v>
                </c:pt>
                <c:pt idx="6">
                  <c:v>Konspol</c:v>
                </c:pt>
                <c:pt idx="7">
                  <c:v>Madej Wróbel</c:v>
                </c:pt>
                <c:pt idx="8">
                  <c:v>Danie Express</c:v>
                </c:pt>
                <c:pt idx="9">
                  <c:v>Pamapol</c:v>
                </c:pt>
                <c:pt idx="10">
                  <c:v>Piratki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0.05</c:v>
                </c:pt>
                <c:pt idx="1">
                  <c:v>0.04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0.02</c:v>
                </c:pt>
                <c:pt idx="6">
                  <c:v>0.02</c:v>
                </c:pt>
                <c:pt idx="7">
                  <c:v>0.03</c:v>
                </c:pt>
                <c:pt idx="8">
                  <c:v>0.01</c:v>
                </c:pt>
                <c:pt idx="9">
                  <c:v>0.02</c:v>
                </c:pt>
                <c:pt idx="10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9-4B54-9D3B-81B7D0A8D9A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Jedynki</c:v>
                </c:pt>
                <c:pt idx="1">
                  <c:v>Kraina Mięsa</c:v>
                </c:pt>
                <c:pt idx="2">
                  <c:v>Kraina Wędlin</c:v>
                </c:pt>
                <c:pt idx="3">
                  <c:v>Balcerzak</c:v>
                </c:pt>
                <c:pt idx="4">
                  <c:v>Sokoliki</c:v>
                </c:pt>
                <c:pt idx="5">
                  <c:v>Drobimex</c:v>
                </c:pt>
                <c:pt idx="6">
                  <c:v>Konspol</c:v>
                </c:pt>
                <c:pt idx="7">
                  <c:v>Madej Wróbel</c:v>
                </c:pt>
                <c:pt idx="8">
                  <c:v>Danie Express</c:v>
                </c:pt>
                <c:pt idx="9">
                  <c:v>Pamapol</c:v>
                </c:pt>
                <c:pt idx="10">
                  <c:v>Piratki</c:v>
                </c:pt>
              </c:strCache>
            </c:strRef>
          </c:cat>
          <c:val>
            <c:numRef>
              <c:f>Arkusz1!$D$2:$D$12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0.04</c:v>
                </c:pt>
                <c:pt idx="3">
                  <c:v>0.03</c:v>
                </c:pt>
                <c:pt idx="4">
                  <c:v>0.03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F8-4BD0-BFD1-E192708EC24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Jedynki</c:v>
                </c:pt>
                <c:pt idx="1">
                  <c:v>Kraina Mięsa</c:v>
                </c:pt>
                <c:pt idx="2">
                  <c:v>Kraina Wędlin</c:v>
                </c:pt>
                <c:pt idx="3">
                  <c:v>Balcerzak</c:v>
                </c:pt>
                <c:pt idx="4">
                  <c:v>Sokoliki</c:v>
                </c:pt>
                <c:pt idx="5">
                  <c:v>Drobimex</c:v>
                </c:pt>
                <c:pt idx="6">
                  <c:v>Konspol</c:v>
                </c:pt>
                <c:pt idx="7">
                  <c:v>Madej Wróbel</c:v>
                </c:pt>
                <c:pt idx="8">
                  <c:v>Danie Express</c:v>
                </c:pt>
                <c:pt idx="9">
                  <c:v>Pamapol</c:v>
                </c:pt>
                <c:pt idx="10">
                  <c:v>Piratki</c:v>
                </c:pt>
              </c:strCache>
            </c:strRef>
          </c:cat>
          <c:val>
            <c:numRef>
              <c:f>Arkusz1!$E$2:$E$12</c:f>
              <c:numCache>
                <c:formatCode>0%</c:formatCode>
                <c:ptCount val="11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0.02</c:v>
                </c:pt>
                <c:pt idx="4">
                  <c:v>0.03</c:v>
                </c:pt>
                <c:pt idx="5">
                  <c:v>0.03</c:v>
                </c:pt>
                <c:pt idx="6">
                  <c:v>0.03</c:v>
                </c:pt>
                <c:pt idx="7">
                  <c:v>0.01</c:v>
                </c:pt>
                <c:pt idx="8">
                  <c:v>0.02</c:v>
                </c:pt>
                <c:pt idx="9">
                  <c:v>0.03</c:v>
                </c:pt>
                <c:pt idx="10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61-4F16-9538-7EF2A312B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28947032"/>
        <c:axId val="528948208"/>
      </c:barChart>
      <c:catAx>
        <c:axId val="5289470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8948208"/>
        <c:crosses val="autoZero"/>
        <c:auto val="1"/>
        <c:lblAlgn val="ctr"/>
        <c:lblOffset val="100"/>
        <c:noMultiLvlLbl val="0"/>
      </c:catAx>
      <c:valAx>
        <c:axId val="528948208"/>
        <c:scaling>
          <c:orientation val="minMax"/>
          <c:max val="0.4"/>
        </c:scaling>
        <c:delete val="1"/>
        <c:axPos val="b"/>
        <c:numFmt formatCode="0%" sourceLinked="1"/>
        <c:majorTickMark val="out"/>
        <c:minorTickMark val="none"/>
        <c:tickLblPos val="nextTo"/>
        <c:crossAx val="528947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0</c:formatCode>
                <c:ptCount val="15"/>
                <c:pt idx="0">
                  <c:v>90</c:v>
                </c:pt>
                <c:pt idx="1">
                  <c:v>76</c:v>
                </c:pt>
                <c:pt idx="2">
                  <c:v>57</c:v>
                </c:pt>
                <c:pt idx="3">
                  <c:v>41</c:v>
                </c:pt>
                <c:pt idx="4">
                  <c:v>41</c:v>
                </c:pt>
                <c:pt idx="5">
                  <c:v>30</c:v>
                </c:pt>
                <c:pt idx="6">
                  <c:v>25</c:v>
                </c:pt>
                <c:pt idx="7">
                  <c:v>24</c:v>
                </c:pt>
                <c:pt idx="8">
                  <c:v>20</c:v>
                </c:pt>
                <c:pt idx="9">
                  <c:v>19</c:v>
                </c:pt>
                <c:pt idx="10">
                  <c:v>17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1E-4A24-9056-93211ED7C63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45154048"/>
        <c:axId val="545144248"/>
      </c:barChart>
      <c:catAx>
        <c:axId val="54515404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45144248"/>
        <c:crosses val="autoZero"/>
        <c:auto val="1"/>
        <c:lblAlgn val="ctr"/>
        <c:lblOffset val="100"/>
        <c:noMultiLvlLbl val="0"/>
      </c:catAx>
      <c:valAx>
        <c:axId val="545144248"/>
        <c:scaling>
          <c:orientation val="minMax"/>
        </c:scaling>
        <c:delete val="1"/>
        <c:axPos val="b"/>
        <c:numFmt formatCode="0" sourceLinked="1"/>
        <c:majorTickMark val="out"/>
        <c:minorTickMark val="none"/>
        <c:tickLblPos val="nextTo"/>
        <c:crossAx val="54515404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852248"/>
        <c:axId val="378852640"/>
      </c:barChart>
      <c:catAx>
        <c:axId val="37885224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8852640"/>
        <c:crosses val="autoZero"/>
        <c:auto val="1"/>
        <c:lblAlgn val="ctr"/>
        <c:lblOffset val="100"/>
        <c:noMultiLvlLbl val="0"/>
      </c:catAx>
      <c:valAx>
        <c:axId val="378852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8852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90</c:v>
                </c:pt>
                <c:pt idx="1">
                  <c:v>76</c:v>
                </c:pt>
                <c:pt idx="2">
                  <c:v>57</c:v>
                </c:pt>
                <c:pt idx="3">
                  <c:v>41</c:v>
                </c:pt>
                <c:pt idx="4">
                  <c:v>41</c:v>
                </c:pt>
                <c:pt idx="5">
                  <c:v>30</c:v>
                </c:pt>
                <c:pt idx="6">
                  <c:v>25</c:v>
                </c:pt>
                <c:pt idx="7">
                  <c:v>24</c:v>
                </c:pt>
                <c:pt idx="8">
                  <c:v>20</c:v>
                </c:pt>
                <c:pt idx="9">
                  <c:v>19</c:v>
                </c:pt>
                <c:pt idx="10">
                  <c:v>17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55896696"/>
        <c:axId val="555897872"/>
      </c:barChart>
      <c:catAx>
        <c:axId val="55589669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55897872"/>
        <c:crosses val="autoZero"/>
        <c:auto val="1"/>
        <c:lblAlgn val="ctr"/>
        <c:lblOffset val="100"/>
        <c:noMultiLvlLbl val="0"/>
      </c:catAx>
      <c:valAx>
        <c:axId val="555897872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5589669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55900224"/>
        <c:axId val="555895912"/>
      </c:barChart>
      <c:catAx>
        <c:axId val="5559002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55895912"/>
        <c:crosses val="autoZero"/>
        <c:auto val="1"/>
        <c:lblAlgn val="ctr"/>
        <c:lblOffset val="100"/>
        <c:noMultiLvlLbl val="0"/>
      </c:catAx>
      <c:valAx>
        <c:axId val="5558959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5900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59</c:v>
                </c:pt>
                <c:pt idx="2">
                  <c:v>57.999999999999993</c:v>
                </c:pt>
                <c:pt idx="3">
                  <c:v>40</c:v>
                </c:pt>
                <c:pt idx="4">
                  <c:v>51</c:v>
                </c:pt>
                <c:pt idx="5">
                  <c:v>61</c:v>
                </c:pt>
                <c:pt idx="6">
                  <c:v>56.999999999999993</c:v>
                </c:pt>
                <c:pt idx="7">
                  <c:v>41</c:v>
                </c:pt>
                <c:pt idx="8">
                  <c:v>53</c:v>
                </c:pt>
                <c:pt idx="9">
                  <c:v>56.999999999999993</c:v>
                </c:pt>
                <c:pt idx="10">
                  <c:v>44</c:v>
                </c:pt>
                <c:pt idx="11">
                  <c:v>55.000000000000007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66</c:v>
                </c:pt>
                <c:pt idx="16">
                  <c:v>54</c:v>
                </c:pt>
                <c:pt idx="17">
                  <c:v>61</c:v>
                </c:pt>
                <c:pt idx="18">
                  <c:v>40</c:v>
                </c:pt>
                <c:pt idx="19">
                  <c:v>56.999999999999993</c:v>
                </c:pt>
                <c:pt idx="20">
                  <c:v>64</c:v>
                </c:pt>
                <c:pt idx="21">
                  <c:v>56.000000000000007</c:v>
                </c:pt>
                <c:pt idx="22">
                  <c:v>36</c:v>
                </c:pt>
                <c:pt idx="23">
                  <c:v>57.999999999999993</c:v>
                </c:pt>
                <c:pt idx="24">
                  <c:v>56.999999999999993</c:v>
                </c:pt>
                <c:pt idx="25">
                  <c:v>49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67</c:v>
                </c:pt>
                <c:pt idx="1">
                  <c:v>59</c:v>
                </c:pt>
                <c:pt idx="2">
                  <c:v>57.999999999999993</c:v>
                </c:pt>
                <c:pt idx="3">
                  <c:v>40</c:v>
                </c:pt>
                <c:pt idx="4">
                  <c:v>51</c:v>
                </c:pt>
                <c:pt idx="5">
                  <c:v>61</c:v>
                </c:pt>
                <c:pt idx="6">
                  <c:v>56.999999999999993</c:v>
                </c:pt>
                <c:pt idx="7">
                  <c:v>41</c:v>
                </c:pt>
                <c:pt idx="8">
                  <c:v>53</c:v>
                </c:pt>
                <c:pt idx="9">
                  <c:v>56.999999999999993</c:v>
                </c:pt>
                <c:pt idx="10">
                  <c:v>44</c:v>
                </c:pt>
                <c:pt idx="11">
                  <c:v>55.000000000000007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66</c:v>
                </c:pt>
                <c:pt idx="16">
                  <c:v>54</c:v>
                </c:pt>
                <c:pt idx="17">
                  <c:v>61</c:v>
                </c:pt>
                <c:pt idx="18">
                  <c:v>40</c:v>
                </c:pt>
                <c:pt idx="19">
                  <c:v>56.999999999999993</c:v>
                </c:pt>
                <c:pt idx="20">
                  <c:v>64</c:v>
                </c:pt>
                <c:pt idx="21">
                  <c:v>56.000000000000007</c:v>
                </c:pt>
                <c:pt idx="22">
                  <c:v>36</c:v>
                </c:pt>
                <c:pt idx="23">
                  <c:v>57.999999999999993</c:v>
                </c:pt>
                <c:pt idx="24">
                  <c:v>56.999999999999993</c:v>
                </c:pt>
                <c:pt idx="25">
                  <c:v>49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6304"/>
        <c:axId val="555897088"/>
      </c:scatterChart>
      <c:valAx>
        <c:axId val="55589630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7088"/>
        <c:crosses val="max"/>
        <c:crossBetween val="midCat"/>
      </c:valAx>
      <c:valAx>
        <c:axId val="555897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630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46</c:v>
                </c:pt>
                <c:pt idx="1">
                  <c:v>67</c:v>
                </c:pt>
                <c:pt idx="2">
                  <c:v>57.999999999999993</c:v>
                </c:pt>
                <c:pt idx="3">
                  <c:v>43</c:v>
                </c:pt>
                <c:pt idx="4">
                  <c:v>55.000000000000007</c:v>
                </c:pt>
                <c:pt idx="5">
                  <c:v>61</c:v>
                </c:pt>
                <c:pt idx="6">
                  <c:v>49</c:v>
                </c:pt>
                <c:pt idx="7">
                  <c:v>38</c:v>
                </c:pt>
                <c:pt idx="8">
                  <c:v>53</c:v>
                </c:pt>
                <c:pt idx="9">
                  <c:v>54</c:v>
                </c:pt>
                <c:pt idx="10">
                  <c:v>46</c:v>
                </c:pt>
                <c:pt idx="11">
                  <c:v>52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41</c:v>
                </c:pt>
                <c:pt idx="16">
                  <c:v>71</c:v>
                </c:pt>
                <c:pt idx="17">
                  <c:v>63</c:v>
                </c:pt>
                <c:pt idx="18">
                  <c:v>38</c:v>
                </c:pt>
                <c:pt idx="19">
                  <c:v>52</c:v>
                </c:pt>
                <c:pt idx="20">
                  <c:v>62</c:v>
                </c:pt>
                <c:pt idx="21">
                  <c:v>52</c:v>
                </c:pt>
                <c:pt idx="22">
                  <c:v>40</c:v>
                </c:pt>
                <c:pt idx="23">
                  <c:v>48</c:v>
                </c:pt>
                <c:pt idx="24">
                  <c:v>54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46</c:v>
                </c:pt>
                <c:pt idx="1">
                  <c:v>67</c:v>
                </c:pt>
                <c:pt idx="2">
                  <c:v>57.999999999999993</c:v>
                </c:pt>
                <c:pt idx="3">
                  <c:v>43</c:v>
                </c:pt>
                <c:pt idx="4">
                  <c:v>55.000000000000007</c:v>
                </c:pt>
                <c:pt idx="5">
                  <c:v>61</c:v>
                </c:pt>
                <c:pt idx="6">
                  <c:v>49</c:v>
                </c:pt>
                <c:pt idx="7">
                  <c:v>38</c:v>
                </c:pt>
                <c:pt idx="8">
                  <c:v>53</c:v>
                </c:pt>
                <c:pt idx="9">
                  <c:v>54</c:v>
                </c:pt>
                <c:pt idx="10">
                  <c:v>46</c:v>
                </c:pt>
                <c:pt idx="11">
                  <c:v>52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41</c:v>
                </c:pt>
                <c:pt idx="16">
                  <c:v>71</c:v>
                </c:pt>
                <c:pt idx="17">
                  <c:v>63</c:v>
                </c:pt>
                <c:pt idx="18">
                  <c:v>38</c:v>
                </c:pt>
                <c:pt idx="19">
                  <c:v>52</c:v>
                </c:pt>
                <c:pt idx="20">
                  <c:v>62</c:v>
                </c:pt>
                <c:pt idx="21">
                  <c:v>52</c:v>
                </c:pt>
                <c:pt idx="22">
                  <c:v>40</c:v>
                </c:pt>
                <c:pt idx="23">
                  <c:v>48</c:v>
                </c:pt>
                <c:pt idx="24">
                  <c:v>54</c:v>
                </c:pt>
                <c:pt idx="25">
                  <c:v>52</c:v>
                </c:pt>
                <c:pt idx="26">
                  <c:v>51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1992"/>
        <c:axId val="555888464"/>
      </c:scatterChart>
      <c:valAx>
        <c:axId val="55589199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55888464"/>
        <c:crosses val="max"/>
        <c:crossBetween val="midCat"/>
      </c:valAx>
      <c:valAx>
        <c:axId val="55588846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19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74</c:v>
                </c:pt>
                <c:pt idx="2">
                  <c:v>38</c:v>
                </c:pt>
                <c:pt idx="3">
                  <c:v>34</c:v>
                </c:pt>
                <c:pt idx="4">
                  <c:v>50</c:v>
                </c:pt>
                <c:pt idx="5">
                  <c:v>50</c:v>
                </c:pt>
                <c:pt idx="6">
                  <c:v>36</c:v>
                </c:pt>
                <c:pt idx="7">
                  <c:v>26</c:v>
                </c:pt>
                <c:pt idx="8">
                  <c:v>38</c:v>
                </c:pt>
                <c:pt idx="9">
                  <c:v>40</c:v>
                </c:pt>
                <c:pt idx="10">
                  <c:v>37</c:v>
                </c:pt>
                <c:pt idx="11">
                  <c:v>40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18</c:v>
                </c:pt>
                <c:pt idx="16">
                  <c:v>67</c:v>
                </c:pt>
                <c:pt idx="17">
                  <c:v>33</c:v>
                </c:pt>
                <c:pt idx="18">
                  <c:v>34</c:v>
                </c:pt>
                <c:pt idx="19">
                  <c:v>46</c:v>
                </c:pt>
                <c:pt idx="20">
                  <c:v>54</c:v>
                </c:pt>
                <c:pt idx="21">
                  <c:v>32</c:v>
                </c:pt>
                <c:pt idx="22">
                  <c:v>24</c:v>
                </c:pt>
                <c:pt idx="23">
                  <c:v>35</c:v>
                </c:pt>
                <c:pt idx="24">
                  <c:v>36</c:v>
                </c:pt>
                <c:pt idx="25">
                  <c:v>43</c:v>
                </c:pt>
                <c:pt idx="26">
                  <c:v>34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25</c:v>
                </c:pt>
                <c:pt idx="1">
                  <c:v>74</c:v>
                </c:pt>
                <c:pt idx="2">
                  <c:v>38</c:v>
                </c:pt>
                <c:pt idx="3">
                  <c:v>34</c:v>
                </c:pt>
                <c:pt idx="4">
                  <c:v>50</c:v>
                </c:pt>
                <c:pt idx="5">
                  <c:v>50</c:v>
                </c:pt>
                <c:pt idx="6">
                  <c:v>36</c:v>
                </c:pt>
                <c:pt idx="7">
                  <c:v>26</c:v>
                </c:pt>
                <c:pt idx="8">
                  <c:v>38</c:v>
                </c:pt>
                <c:pt idx="9">
                  <c:v>40</c:v>
                </c:pt>
                <c:pt idx="10">
                  <c:v>37</c:v>
                </c:pt>
                <c:pt idx="11">
                  <c:v>40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18</c:v>
                </c:pt>
                <c:pt idx="16">
                  <c:v>67</c:v>
                </c:pt>
                <c:pt idx="17">
                  <c:v>33</c:v>
                </c:pt>
                <c:pt idx="18">
                  <c:v>34</c:v>
                </c:pt>
                <c:pt idx="19">
                  <c:v>46</c:v>
                </c:pt>
                <c:pt idx="20">
                  <c:v>54</c:v>
                </c:pt>
                <c:pt idx="21">
                  <c:v>32</c:v>
                </c:pt>
                <c:pt idx="22">
                  <c:v>24</c:v>
                </c:pt>
                <c:pt idx="23">
                  <c:v>35</c:v>
                </c:pt>
                <c:pt idx="24">
                  <c:v>36</c:v>
                </c:pt>
                <c:pt idx="25">
                  <c:v>43</c:v>
                </c:pt>
                <c:pt idx="26">
                  <c:v>34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0032"/>
        <c:axId val="555890424"/>
      </c:scatterChart>
      <c:valAx>
        <c:axId val="55589003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0424"/>
        <c:crosses val="max"/>
        <c:crossBetween val="midCat"/>
      </c:valAx>
      <c:valAx>
        <c:axId val="555890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003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57.999999999999993</c:v>
                </c:pt>
                <c:pt idx="2">
                  <c:v>62</c:v>
                </c:pt>
                <c:pt idx="3">
                  <c:v>33</c:v>
                </c:pt>
                <c:pt idx="4">
                  <c:v>47</c:v>
                </c:pt>
                <c:pt idx="5">
                  <c:v>47</c:v>
                </c:pt>
                <c:pt idx="6">
                  <c:v>45</c:v>
                </c:pt>
                <c:pt idx="7">
                  <c:v>36</c:v>
                </c:pt>
                <c:pt idx="8">
                  <c:v>44</c:v>
                </c:pt>
                <c:pt idx="9">
                  <c:v>46</c:v>
                </c:pt>
                <c:pt idx="10">
                  <c:v>44</c:v>
                </c:pt>
                <c:pt idx="11">
                  <c:v>50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52</c:v>
                </c:pt>
                <c:pt idx="16">
                  <c:v>66</c:v>
                </c:pt>
                <c:pt idx="17">
                  <c:v>64</c:v>
                </c:pt>
                <c:pt idx="18">
                  <c:v>33</c:v>
                </c:pt>
                <c:pt idx="19">
                  <c:v>49</c:v>
                </c:pt>
                <c:pt idx="20">
                  <c:v>55.000000000000007</c:v>
                </c:pt>
                <c:pt idx="21">
                  <c:v>46</c:v>
                </c:pt>
                <c:pt idx="22">
                  <c:v>30</c:v>
                </c:pt>
                <c:pt idx="23">
                  <c:v>43</c:v>
                </c:pt>
                <c:pt idx="24">
                  <c:v>51</c:v>
                </c:pt>
                <c:pt idx="25">
                  <c:v>50</c:v>
                </c:pt>
                <c:pt idx="26">
                  <c:v>47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52</c:v>
                </c:pt>
                <c:pt idx="1">
                  <c:v>57.999999999999993</c:v>
                </c:pt>
                <c:pt idx="2">
                  <c:v>62</c:v>
                </c:pt>
                <c:pt idx="3">
                  <c:v>33</c:v>
                </c:pt>
                <c:pt idx="4">
                  <c:v>47</c:v>
                </c:pt>
                <c:pt idx="5">
                  <c:v>47</c:v>
                </c:pt>
                <c:pt idx="6">
                  <c:v>45</c:v>
                </c:pt>
                <c:pt idx="7">
                  <c:v>36</c:v>
                </c:pt>
                <c:pt idx="8">
                  <c:v>44</c:v>
                </c:pt>
                <c:pt idx="9">
                  <c:v>46</c:v>
                </c:pt>
                <c:pt idx="10">
                  <c:v>44</c:v>
                </c:pt>
                <c:pt idx="11">
                  <c:v>50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52</c:v>
                </c:pt>
                <c:pt idx="16">
                  <c:v>66</c:v>
                </c:pt>
                <c:pt idx="17">
                  <c:v>64</c:v>
                </c:pt>
                <c:pt idx="18">
                  <c:v>33</c:v>
                </c:pt>
                <c:pt idx="19">
                  <c:v>49</c:v>
                </c:pt>
                <c:pt idx="20">
                  <c:v>55.000000000000007</c:v>
                </c:pt>
                <c:pt idx="21">
                  <c:v>46</c:v>
                </c:pt>
                <c:pt idx="22">
                  <c:v>30</c:v>
                </c:pt>
                <c:pt idx="23">
                  <c:v>43</c:v>
                </c:pt>
                <c:pt idx="24">
                  <c:v>51</c:v>
                </c:pt>
                <c:pt idx="25">
                  <c:v>50</c:v>
                </c:pt>
                <c:pt idx="26">
                  <c:v>47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5891208"/>
        <c:axId val="555891600"/>
      </c:scatterChart>
      <c:valAx>
        <c:axId val="5558912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55891600"/>
        <c:crosses val="max"/>
        <c:crossBetween val="midCat"/>
      </c:valAx>
      <c:valAx>
        <c:axId val="5558916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558912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90</c:v>
                </c:pt>
                <c:pt idx="1">
                  <c:v>76</c:v>
                </c:pt>
                <c:pt idx="2">
                  <c:v>57</c:v>
                </c:pt>
                <c:pt idx="3">
                  <c:v>41</c:v>
                </c:pt>
                <c:pt idx="4">
                  <c:v>41</c:v>
                </c:pt>
                <c:pt idx="5">
                  <c:v>30</c:v>
                </c:pt>
                <c:pt idx="6">
                  <c:v>25</c:v>
                </c:pt>
                <c:pt idx="7">
                  <c:v>24</c:v>
                </c:pt>
                <c:pt idx="8">
                  <c:v>20</c:v>
                </c:pt>
                <c:pt idx="9">
                  <c:v>19</c:v>
                </c:pt>
                <c:pt idx="10">
                  <c:v>17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436116224"/>
        <c:axId val="436115440"/>
      </c:barChart>
      <c:catAx>
        <c:axId val="436116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36115440"/>
        <c:crosses val="autoZero"/>
        <c:auto val="1"/>
        <c:lblAlgn val="ctr"/>
        <c:lblOffset val="100"/>
        <c:noMultiLvlLbl val="0"/>
      </c:catAx>
      <c:valAx>
        <c:axId val="43611544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4361162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36118576"/>
        <c:axId val="436110344"/>
      </c:barChart>
      <c:catAx>
        <c:axId val="4361185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110344"/>
        <c:crosses val="autoZero"/>
        <c:auto val="1"/>
        <c:lblAlgn val="ctr"/>
        <c:lblOffset val="100"/>
        <c:noMultiLvlLbl val="0"/>
      </c:catAx>
      <c:valAx>
        <c:axId val="4361103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36118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60</c:v>
                </c:pt>
                <c:pt idx="2">
                  <c:v>54</c:v>
                </c:pt>
                <c:pt idx="3">
                  <c:v>27</c:v>
                </c:pt>
                <c:pt idx="4">
                  <c:v>39</c:v>
                </c:pt>
                <c:pt idx="5">
                  <c:v>44</c:v>
                </c:pt>
                <c:pt idx="6">
                  <c:v>37</c:v>
                </c:pt>
                <c:pt idx="7">
                  <c:v>30</c:v>
                </c:pt>
                <c:pt idx="8">
                  <c:v>37</c:v>
                </c:pt>
                <c:pt idx="9">
                  <c:v>44</c:v>
                </c:pt>
                <c:pt idx="10">
                  <c:v>37</c:v>
                </c:pt>
                <c:pt idx="11">
                  <c:v>40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34</c:v>
                </c:pt>
                <c:pt idx="16">
                  <c:v>63</c:v>
                </c:pt>
                <c:pt idx="17">
                  <c:v>56.999999999999993</c:v>
                </c:pt>
                <c:pt idx="18">
                  <c:v>30</c:v>
                </c:pt>
                <c:pt idx="19">
                  <c:v>42</c:v>
                </c:pt>
                <c:pt idx="20">
                  <c:v>44</c:v>
                </c:pt>
                <c:pt idx="21">
                  <c:v>38</c:v>
                </c:pt>
                <c:pt idx="22">
                  <c:v>30</c:v>
                </c:pt>
                <c:pt idx="23">
                  <c:v>42</c:v>
                </c:pt>
                <c:pt idx="24">
                  <c:v>43</c:v>
                </c:pt>
                <c:pt idx="25">
                  <c:v>41</c:v>
                </c:pt>
                <c:pt idx="26">
                  <c:v>34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40</c:v>
                </c:pt>
                <c:pt idx="1">
                  <c:v>60</c:v>
                </c:pt>
                <c:pt idx="2">
                  <c:v>54</c:v>
                </c:pt>
                <c:pt idx="3">
                  <c:v>27</c:v>
                </c:pt>
                <c:pt idx="4">
                  <c:v>39</c:v>
                </c:pt>
                <c:pt idx="5">
                  <c:v>44</c:v>
                </c:pt>
                <c:pt idx="6">
                  <c:v>37</c:v>
                </c:pt>
                <c:pt idx="7">
                  <c:v>30</c:v>
                </c:pt>
                <c:pt idx="8">
                  <c:v>37</c:v>
                </c:pt>
                <c:pt idx="9">
                  <c:v>44</c:v>
                </c:pt>
                <c:pt idx="10">
                  <c:v>37</c:v>
                </c:pt>
                <c:pt idx="11">
                  <c:v>40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34</c:v>
                </c:pt>
                <c:pt idx="16">
                  <c:v>63</c:v>
                </c:pt>
                <c:pt idx="17">
                  <c:v>56.999999999999993</c:v>
                </c:pt>
                <c:pt idx="18">
                  <c:v>30</c:v>
                </c:pt>
                <c:pt idx="19">
                  <c:v>42</c:v>
                </c:pt>
                <c:pt idx="20">
                  <c:v>44</c:v>
                </c:pt>
                <c:pt idx="21">
                  <c:v>38</c:v>
                </c:pt>
                <c:pt idx="22">
                  <c:v>30</c:v>
                </c:pt>
                <c:pt idx="23">
                  <c:v>42</c:v>
                </c:pt>
                <c:pt idx="24">
                  <c:v>43</c:v>
                </c:pt>
                <c:pt idx="25">
                  <c:v>41</c:v>
                </c:pt>
                <c:pt idx="26">
                  <c:v>34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17792"/>
        <c:axId val="436118184"/>
      </c:scatterChart>
      <c:valAx>
        <c:axId val="4361177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6118184"/>
        <c:crosses val="max"/>
        <c:crossBetween val="midCat"/>
      </c:valAx>
      <c:valAx>
        <c:axId val="436118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177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21712"/>
        <c:axId val="436115832"/>
      </c:scatterChart>
      <c:valAx>
        <c:axId val="436121712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436115832"/>
        <c:crosses val="max"/>
        <c:crossBetween val="midCat"/>
      </c:valAx>
      <c:valAx>
        <c:axId val="436115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2171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42</c:v>
                </c:pt>
                <c:pt idx="2">
                  <c:v>33</c:v>
                </c:pt>
                <c:pt idx="3">
                  <c:v>50</c:v>
                </c:pt>
                <c:pt idx="4">
                  <c:v>17</c:v>
                </c:pt>
                <c:pt idx="5">
                  <c:v>50</c:v>
                </c:pt>
                <c:pt idx="6">
                  <c:v>50</c:v>
                </c:pt>
                <c:pt idx="7">
                  <c:v>50</c:v>
                </c:pt>
                <c:pt idx="8">
                  <c:v>57.999999999999993</c:v>
                </c:pt>
                <c:pt idx="9">
                  <c:v>33</c:v>
                </c:pt>
                <c:pt idx="10">
                  <c:v>50</c:v>
                </c:pt>
                <c:pt idx="11">
                  <c:v>50</c:v>
                </c:pt>
                <c:pt idx="12">
                  <c:v>57.999999999999993</c:v>
                </c:pt>
                <c:pt idx="13">
                  <c:v>50</c:v>
                </c:pt>
                <c:pt idx="14">
                  <c:v>42</c:v>
                </c:pt>
                <c:pt idx="15">
                  <c:v>30</c:v>
                </c:pt>
                <c:pt idx="16">
                  <c:v>30</c:v>
                </c:pt>
                <c:pt idx="17">
                  <c:v>43</c:v>
                </c:pt>
                <c:pt idx="18">
                  <c:v>37</c:v>
                </c:pt>
                <c:pt idx="19">
                  <c:v>27</c:v>
                </c:pt>
                <c:pt idx="20">
                  <c:v>47</c:v>
                </c:pt>
                <c:pt idx="21">
                  <c:v>50</c:v>
                </c:pt>
                <c:pt idx="22">
                  <c:v>27</c:v>
                </c:pt>
                <c:pt idx="23">
                  <c:v>50</c:v>
                </c:pt>
                <c:pt idx="24">
                  <c:v>33</c:v>
                </c:pt>
                <c:pt idx="25">
                  <c:v>30</c:v>
                </c:pt>
                <c:pt idx="26">
                  <c:v>23</c:v>
                </c:pt>
                <c:pt idx="27">
                  <c:v>40</c:v>
                </c:pt>
                <c:pt idx="28">
                  <c:v>27</c:v>
                </c:pt>
                <c:pt idx="29">
                  <c:v>33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33</c:v>
                </c:pt>
                <c:pt idx="1">
                  <c:v>42</c:v>
                </c:pt>
                <c:pt idx="2">
                  <c:v>33</c:v>
                </c:pt>
                <c:pt idx="3">
                  <c:v>50</c:v>
                </c:pt>
                <c:pt idx="4">
                  <c:v>17</c:v>
                </c:pt>
                <c:pt idx="5">
                  <c:v>50</c:v>
                </c:pt>
                <c:pt idx="6">
                  <c:v>50</c:v>
                </c:pt>
                <c:pt idx="7">
                  <c:v>50</c:v>
                </c:pt>
                <c:pt idx="8">
                  <c:v>57.999999999999993</c:v>
                </c:pt>
                <c:pt idx="9">
                  <c:v>33</c:v>
                </c:pt>
                <c:pt idx="10">
                  <c:v>50</c:v>
                </c:pt>
                <c:pt idx="11">
                  <c:v>50</c:v>
                </c:pt>
                <c:pt idx="12">
                  <c:v>57.999999999999993</c:v>
                </c:pt>
                <c:pt idx="13">
                  <c:v>50</c:v>
                </c:pt>
                <c:pt idx="14">
                  <c:v>42</c:v>
                </c:pt>
                <c:pt idx="15">
                  <c:v>30</c:v>
                </c:pt>
                <c:pt idx="16">
                  <c:v>30</c:v>
                </c:pt>
                <c:pt idx="17">
                  <c:v>43</c:v>
                </c:pt>
                <c:pt idx="18">
                  <c:v>37</c:v>
                </c:pt>
                <c:pt idx="19">
                  <c:v>27</c:v>
                </c:pt>
                <c:pt idx="20">
                  <c:v>47</c:v>
                </c:pt>
                <c:pt idx="21">
                  <c:v>50</c:v>
                </c:pt>
                <c:pt idx="22">
                  <c:v>27</c:v>
                </c:pt>
                <c:pt idx="23">
                  <c:v>50</c:v>
                </c:pt>
                <c:pt idx="24">
                  <c:v>33</c:v>
                </c:pt>
                <c:pt idx="25">
                  <c:v>30</c:v>
                </c:pt>
                <c:pt idx="26">
                  <c:v>23</c:v>
                </c:pt>
                <c:pt idx="27">
                  <c:v>40</c:v>
                </c:pt>
                <c:pt idx="28">
                  <c:v>27</c:v>
                </c:pt>
                <c:pt idx="29">
                  <c:v>33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59696"/>
        <c:axId val="378854208"/>
      </c:scatterChart>
      <c:valAx>
        <c:axId val="37885969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54208"/>
        <c:crosses val="max"/>
        <c:crossBetween val="midCat"/>
      </c:valAx>
      <c:valAx>
        <c:axId val="37885420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5969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19752"/>
        <c:axId val="436111520"/>
      </c:scatterChart>
      <c:valAx>
        <c:axId val="4361197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6111520"/>
        <c:crosses val="max"/>
        <c:crossBetween val="midCat"/>
      </c:valAx>
      <c:valAx>
        <c:axId val="43611152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197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6110736"/>
        <c:axId val="436118968"/>
      </c:scatterChart>
      <c:valAx>
        <c:axId val="436110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436118968"/>
        <c:crosses val="max"/>
        <c:crossBetween val="midCat"/>
      </c:valAx>
      <c:valAx>
        <c:axId val="43611896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436110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90</c:v>
                </c:pt>
                <c:pt idx="1">
                  <c:v>76</c:v>
                </c:pt>
                <c:pt idx="2">
                  <c:v>57</c:v>
                </c:pt>
                <c:pt idx="3">
                  <c:v>41</c:v>
                </c:pt>
                <c:pt idx="4">
                  <c:v>41</c:v>
                </c:pt>
                <c:pt idx="5">
                  <c:v>30</c:v>
                </c:pt>
                <c:pt idx="6">
                  <c:v>25</c:v>
                </c:pt>
                <c:pt idx="7">
                  <c:v>24</c:v>
                </c:pt>
                <c:pt idx="8">
                  <c:v>20</c:v>
                </c:pt>
                <c:pt idx="9">
                  <c:v>19</c:v>
                </c:pt>
                <c:pt idx="10">
                  <c:v>17</c:v>
                </c:pt>
                <c:pt idx="1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583475032"/>
        <c:axId val="583473856"/>
      </c:barChart>
      <c:catAx>
        <c:axId val="5834750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83473856"/>
        <c:crosses val="autoZero"/>
        <c:auto val="1"/>
        <c:lblAlgn val="ctr"/>
        <c:lblOffset val="100"/>
        <c:noMultiLvlLbl val="0"/>
      </c:catAx>
      <c:valAx>
        <c:axId val="583473856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5834750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5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583474640"/>
        <c:axId val="583464056"/>
      </c:barChart>
      <c:catAx>
        <c:axId val="5834746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83464056"/>
        <c:crosses val="autoZero"/>
        <c:auto val="1"/>
        <c:lblAlgn val="ctr"/>
        <c:lblOffset val="100"/>
        <c:noMultiLvlLbl val="0"/>
      </c:catAx>
      <c:valAx>
        <c:axId val="5834640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83474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5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69152"/>
        <c:axId val="583475424"/>
      </c:scatterChart>
      <c:valAx>
        <c:axId val="58346915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75424"/>
        <c:crosses val="max"/>
        <c:crossBetween val="midCat"/>
      </c:valAx>
      <c:valAx>
        <c:axId val="583475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6915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66016"/>
        <c:axId val="583464840"/>
      </c:scatterChart>
      <c:valAx>
        <c:axId val="5834660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583464840"/>
        <c:crosses val="max"/>
        <c:crossBetween val="midCat"/>
      </c:valAx>
      <c:valAx>
        <c:axId val="58346484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660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66408"/>
        <c:axId val="583466800"/>
      </c:scatterChart>
      <c:valAx>
        <c:axId val="58346640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66800"/>
        <c:crosses val="max"/>
        <c:crossBetween val="midCat"/>
      </c:valAx>
      <c:valAx>
        <c:axId val="583466800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6640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83470328"/>
        <c:axId val="583471112"/>
      </c:scatterChart>
      <c:valAx>
        <c:axId val="583470328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583471112"/>
        <c:crosses val="max"/>
        <c:crossBetween val="midCat"/>
      </c:valAx>
      <c:valAx>
        <c:axId val="58347111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583470328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0.1875</c:v>
                </c:pt>
                <c:pt idx="2">
                  <c:v>5.2499999999999991E-2</c:v>
                </c:pt>
                <c:pt idx="3">
                  <c:v>9.7500000000000003E-2</c:v>
                </c:pt>
                <c:pt idx="4">
                  <c:v>0.16999999999999998</c:v>
                </c:pt>
                <c:pt idx="5">
                  <c:v>0.20250000000000001</c:v>
                </c:pt>
                <c:pt idx="6">
                  <c:v>0.22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0.21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62-4C53-8FF7-1D36BB702A6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0.25</c:v>
                </c:pt>
                <c:pt idx="2">
                  <c:v>0.79</c:v>
                </c:pt>
                <c:pt idx="3">
                  <c:v>0.61</c:v>
                </c:pt>
                <c:pt idx="4">
                  <c:v>0.32</c:v>
                </c:pt>
                <c:pt idx="5">
                  <c:v>0.19</c:v>
                </c:pt>
                <c:pt idx="6">
                  <c:v>0.12</c:v>
                </c:pt>
                <c:pt idx="7">
                  <c:v>0.11</c:v>
                </c:pt>
                <c:pt idx="8">
                  <c:v>0.19</c:v>
                </c:pt>
                <c:pt idx="9">
                  <c:v>0.16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62-4C53-8FF7-1D36BB702A6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0.1875</c:v>
                </c:pt>
                <c:pt idx="2">
                  <c:v>5.2499999999999991E-2</c:v>
                </c:pt>
                <c:pt idx="3">
                  <c:v>9.7500000000000003E-2</c:v>
                </c:pt>
                <c:pt idx="4">
                  <c:v>0.16999999999999998</c:v>
                </c:pt>
                <c:pt idx="5">
                  <c:v>0.20250000000000001</c:v>
                </c:pt>
                <c:pt idx="6">
                  <c:v>0.22</c:v>
                </c:pt>
                <c:pt idx="7">
                  <c:v>0.2225</c:v>
                </c:pt>
                <c:pt idx="8">
                  <c:v>0.20250000000000001</c:v>
                </c:pt>
                <c:pt idx="9">
                  <c:v>0.21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62-4C53-8FF7-1D36BB702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7944"/>
        <c:axId val="530078336"/>
      </c:barChart>
      <c:catAx>
        <c:axId val="53007794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78336"/>
        <c:crosses val="autoZero"/>
        <c:auto val="1"/>
        <c:lblAlgn val="ctr"/>
        <c:lblOffset val="100"/>
        <c:noMultiLvlLbl val="0"/>
      </c:catAx>
      <c:valAx>
        <c:axId val="53007833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7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0.1825</c:v>
                </c:pt>
                <c:pt idx="2">
                  <c:v>4.9999999999999989E-2</c:v>
                </c:pt>
                <c:pt idx="3">
                  <c:v>0.10500000000000001</c:v>
                </c:pt>
                <c:pt idx="4">
                  <c:v>0.17749999999999999</c:v>
                </c:pt>
                <c:pt idx="5">
                  <c:v>0.20749999999999999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0.215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93-44E3-A9E5-739B59FBCF27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pl-PL" sz="800" b="1" i="0" u="none" strike="noStrike" kern="1200" baseline="0">
                    <a:solidFill>
                      <a:schemeClr val="bg1"/>
                    </a:solidFill>
                    <a:effectLst/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0.09</c:v>
                </c:pt>
                <c:pt idx="1">
                  <c:v>0.27</c:v>
                </c:pt>
                <c:pt idx="2">
                  <c:v>0.8</c:v>
                </c:pt>
                <c:pt idx="3">
                  <c:v>0.57999999999999996</c:v>
                </c:pt>
                <c:pt idx="4">
                  <c:v>0.28999999999999998</c:v>
                </c:pt>
                <c:pt idx="5">
                  <c:v>0.17</c:v>
                </c:pt>
                <c:pt idx="6">
                  <c:v>0.12</c:v>
                </c:pt>
                <c:pt idx="7">
                  <c:v>0.1</c:v>
                </c:pt>
                <c:pt idx="8">
                  <c:v>0.14000000000000001</c:v>
                </c:pt>
                <c:pt idx="9">
                  <c:v>0.14000000000000001</c:v>
                </c:pt>
                <c:pt idx="10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93-44E3-A9E5-739B59FBCF27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0.22750000000000001</c:v>
                </c:pt>
                <c:pt idx="1">
                  <c:v>0.1825</c:v>
                </c:pt>
                <c:pt idx="2">
                  <c:v>4.9999999999999989E-2</c:v>
                </c:pt>
                <c:pt idx="3">
                  <c:v>0.10500000000000001</c:v>
                </c:pt>
                <c:pt idx="4">
                  <c:v>0.17749999999999999</c:v>
                </c:pt>
                <c:pt idx="5">
                  <c:v>0.20749999999999999</c:v>
                </c:pt>
                <c:pt idx="6">
                  <c:v>0.22</c:v>
                </c:pt>
                <c:pt idx="7">
                  <c:v>0.22500000000000001</c:v>
                </c:pt>
                <c:pt idx="8">
                  <c:v>0.215</c:v>
                </c:pt>
                <c:pt idx="9">
                  <c:v>0.215</c:v>
                </c:pt>
                <c:pt idx="10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93-44E3-A9E5-739B59FBCF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6960"/>
        <c:axId val="530087352"/>
      </c:barChart>
      <c:catAx>
        <c:axId val="53008696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7352"/>
        <c:crosses val="autoZero"/>
        <c:auto val="1"/>
        <c:lblAlgn val="ctr"/>
        <c:lblOffset val="100"/>
        <c:noMultiLvlLbl val="0"/>
      </c:catAx>
      <c:valAx>
        <c:axId val="530087352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6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pl-PL" sz="800" b="1" u="none" strike="noStrike" kern="1200">
          <a:solidFill>
            <a:schemeClr val="tx1"/>
          </a:solidFill>
          <a:effectLst/>
          <a:latin typeface="+mn-lt"/>
          <a:ea typeface="+mn-ea"/>
          <a:cs typeface="+mn-cs"/>
        </a:defRPr>
      </a:pPr>
      <a:endParaRPr lang="pl-PL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3B-475F-AE79-21616E0C56D0}"/>
                </c:ext>
              </c:extLst>
            </c:dLbl>
            <c:dLbl>
              <c:idx val="2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D3B-475F-AE79-21616E0C56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3</c:v>
                </c:pt>
                <c:pt idx="1">
                  <c:v>13</c:v>
                </c:pt>
                <c:pt idx="2">
                  <c:v>52</c:v>
                </c:pt>
                <c:pt idx="3">
                  <c:v>26</c:v>
                </c:pt>
                <c:pt idx="4">
                  <c:v>13</c:v>
                </c:pt>
                <c:pt idx="5">
                  <c:v>42</c:v>
                </c:pt>
                <c:pt idx="6">
                  <c:v>42</c:v>
                </c:pt>
                <c:pt idx="7">
                  <c:v>16</c:v>
                </c:pt>
                <c:pt idx="8">
                  <c:v>45</c:v>
                </c:pt>
                <c:pt idx="9">
                  <c:v>42</c:v>
                </c:pt>
                <c:pt idx="10">
                  <c:v>32</c:v>
                </c:pt>
                <c:pt idx="11">
                  <c:v>28.999999999999996</c:v>
                </c:pt>
                <c:pt idx="12">
                  <c:v>42</c:v>
                </c:pt>
                <c:pt idx="13">
                  <c:v>26</c:v>
                </c:pt>
                <c:pt idx="14">
                  <c:v>19</c:v>
                </c:pt>
                <c:pt idx="15">
                  <c:v>15</c:v>
                </c:pt>
                <c:pt idx="16">
                  <c:v>21</c:v>
                </c:pt>
                <c:pt idx="17">
                  <c:v>28.000000000000004</c:v>
                </c:pt>
                <c:pt idx="18">
                  <c:v>26</c:v>
                </c:pt>
                <c:pt idx="19">
                  <c:v>17</c:v>
                </c:pt>
                <c:pt idx="20">
                  <c:v>38</c:v>
                </c:pt>
                <c:pt idx="21">
                  <c:v>52</c:v>
                </c:pt>
                <c:pt idx="22">
                  <c:v>27</c:v>
                </c:pt>
                <c:pt idx="23">
                  <c:v>49</c:v>
                </c:pt>
                <c:pt idx="24">
                  <c:v>39</c:v>
                </c:pt>
                <c:pt idx="25">
                  <c:v>24</c:v>
                </c:pt>
                <c:pt idx="26">
                  <c:v>18</c:v>
                </c:pt>
                <c:pt idx="27">
                  <c:v>28.000000000000004</c:v>
                </c:pt>
                <c:pt idx="28">
                  <c:v>27</c:v>
                </c:pt>
                <c:pt idx="29">
                  <c:v>28.000000000000004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3</c:v>
                </c:pt>
                <c:pt idx="1">
                  <c:v>13</c:v>
                </c:pt>
                <c:pt idx="2">
                  <c:v>52</c:v>
                </c:pt>
                <c:pt idx="3">
                  <c:v>26</c:v>
                </c:pt>
                <c:pt idx="4">
                  <c:v>13</c:v>
                </c:pt>
                <c:pt idx="5">
                  <c:v>42</c:v>
                </c:pt>
                <c:pt idx="6">
                  <c:v>42</c:v>
                </c:pt>
                <c:pt idx="7">
                  <c:v>16</c:v>
                </c:pt>
                <c:pt idx="8">
                  <c:v>45</c:v>
                </c:pt>
                <c:pt idx="9">
                  <c:v>42</c:v>
                </c:pt>
                <c:pt idx="10">
                  <c:v>32</c:v>
                </c:pt>
                <c:pt idx="11">
                  <c:v>28.999999999999996</c:v>
                </c:pt>
                <c:pt idx="12">
                  <c:v>42</c:v>
                </c:pt>
                <c:pt idx="13">
                  <c:v>26</c:v>
                </c:pt>
                <c:pt idx="14">
                  <c:v>19</c:v>
                </c:pt>
                <c:pt idx="15">
                  <c:v>15</c:v>
                </c:pt>
                <c:pt idx="16">
                  <c:v>21</c:v>
                </c:pt>
                <c:pt idx="17">
                  <c:v>28.000000000000004</c:v>
                </c:pt>
                <c:pt idx="18">
                  <c:v>26</c:v>
                </c:pt>
                <c:pt idx="19">
                  <c:v>17</c:v>
                </c:pt>
                <c:pt idx="20">
                  <c:v>38</c:v>
                </c:pt>
                <c:pt idx="21">
                  <c:v>52</c:v>
                </c:pt>
                <c:pt idx="22">
                  <c:v>27</c:v>
                </c:pt>
                <c:pt idx="23">
                  <c:v>49</c:v>
                </c:pt>
                <c:pt idx="24">
                  <c:v>39</c:v>
                </c:pt>
                <c:pt idx="25">
                  <c:v>24</c:v>
                </c:pt>
                <c:pt idx="26">
                  <c:v>18</c:v>
                </c:pt>
                <c:pt idx="27">
                  <c:v>28.000000000000004</c:v>
                </c:pt>
                <c:pt idx="28">
                  <c:v>27</c:v>
                </c:pt>
                <c:pt idx="29">
                  <c:v>28.000000000000004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61656"/>
        <c:axId val="378849504"/>
      </c:scatterChart>
      <c:valAx>
        <c:axId val="37886165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78849504"/>
        <c:crosses val="max"/>
        <c:crossBetween val="midCat"/>
      </c:valAx>
      <c:valAx>
        <c:axId val="37884950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6165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5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0.215</c:v>
                </c:pt>
                <c:pt idx="1">
                  <c:v>0.16999999999999998</c:v>
                </c:pt>
                <c:pt idx="2">
                  <c:v>4.250000000000001E-2</c:v>
                </c:pt>
                <c:pt idx="3">
                  <c:v>7.9999999999999988E-2</c:v>
                </c:pt>
                <c:pt idx="4">
                  <c:v>0.14000000000000001</c:v>
                </c:pt>
                <c:pt idx="5">
                  <c:v>0.17249999999999999</c:v>
                </c:pt>
                <c:pt idx="6">
                  <c:v>0.2</c:v>
                </c:pt>
                <c:pt idx="7">
                  <c:v>0.2225</c:v>
                </c:pt>
                <c:pt idx="8">
                  <c:v>0.1875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E7-48D7-8D3B-0E40278504C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0.32</c:v>
                </c:pt>
                <c:pt idx="2">
                  <c:v>0.83</c:v>
                </c:pt>
                <c:pt idx="3">
                  <c:v>0.68</c:v>
                </c:pt>
                <c:pt idx="4">
                  <c:v>0.44</c:v>
                </c:pt>
                <c:pt idx="5">
                  <c:v>0.31</c:v>
                </c:pt>
                <c:pt idx="6">
                  <c:v>0.2</c:v>
                </c:pt>
                <c:pt idx="7">
                  <c:v>0.11</c:v>
                </c:pt>
                <c:pt idx="8">
                  <c:v>0.25</c:v>
                </c:pt>
                <c:pt idx="9">
                  <c:v>0.18</c:v>
                </c:pt>
                <c:pt idx="10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E7-48D7-8D3B-0E40278504C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0.215</c:v>
                </c:pt>
                <c:pt idx="1">
                  <c:v>0.16999999999999998</c:v>
                </c:pt>
                <c:pt idx="2">
                  <c:v>4.250000000000001E-2</c:v>
                </c:pt>
                <c:pt idx="3">
                  <c:v>7.9999999999999988E-2</c:v>
                </c:pt>
                <c:pt idx="4">
                  <c:v>0.14000000000000001</c:v>
                </c:pt>
                <c:pt idx="5">
                  <c:v>0.17249999999999999</c:v>
                </c:pt>
                <c:pt idx="6">
                  <c:v>0.2</c:v>
                </c:pt>
                <c:pt idx="7">
                  <c:v>0.2225</c:v>
                </c:pt>
                <c:pt idx="8">
                  <c:v>0.1875</c:v>
                </c:pt>
                <c:pt idx="9">
                  <c:v>0.20500000000000002</c:v>
                </c:pt>
                <c:pt idx="10">
                  <c:v>0.23749999999999999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5E7-48D7-8D3B-0E4027850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79512"/>
        <c:axId val="530080688"/>
      </c:barChart>
      <c:catAx>
        <c:axId val="5300795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80688"/>
        <c:crosses val="autoZero"/>
        <c:auto val="1"/>
        <c:lblAlgn val="ctr"/>
        <c:lblOffset val="100"/>
        <c:noMultiLvlLbl val="0"/>
      </c:catAx>
      <c:valAx>
        <c:axId val="530080688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79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Arkusz1!$B$2:$B$12</c:f>
              <c:numCache>
                <c:formatCode>General</c:formatCode>
                <c:ptCount val="11"/>
                <c:pt idx="0">
                  <c:v>0.215</c:v>
                </c:pt>
                <c:pt idx="1">
                  <c:v>0.16749999999999998</c:v>
                </c:pt>
                <c:pt idx="2">
                  <c:v>4.9999999999999989E-2</c:v>
                </c:pt>
                <c:pt idx="3">
                  <c:v>0.10500000000000001</c:v>
                </c:pt>
                <c:pt idx="4">
                  <c:v>0.1875</c:v>
                </c:pt>
                <c:pt idx="5">
                  <c:v>0.21249999999999999</c:v>
                </c:pt>
                <c:pt idx="6">
                  <c:v>0.2225</c:v>
                </c:pt>
                <c:pt idx="7">
                  <c:v>0.23249999999999998</c:v>
                </c:pt>
                <c:pt idx="8">
                  <c:v>0.215</c:v>
                </c:pt>
                <c:pt idx="9">
                  <c:v>0.22500000000000001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19-4B22-ACFB-1E43E56D0D4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Seria 3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Arkusz1!$C$2:$C$12</c:f>
              <c:numCache>
                <c:formatCode>0%</c:formatCode>
                <c:ptCount val="11"/>
                <c:pt idx="0">
                  <c:v>0.14000000000000001</c:v>
                </c:pt>
                <c:pt idx="1">
                  <c:v>0.33</c:v>
                </c:pt>
                <c:pt idx="2">
                  <c:v>0.8</c:v>
                </c:pt>
                <c:pt idx="3">
                  <c:v>0.57999999999999996</c:v>
                </c:pt>
                <c:pt idx="4">
                  <c:v>0.25</c:v>
                </c:pt>
                <c:pt idx="5">
                  <c:v>0.15</c:v>
                </c:pt>
                <c:pt idx="6">
                  <c:v>0.11</c:v>
                </c:pt>
                <c:pt idx="7">
                  <c:v>7.0000000000000007E-2</c:v>
                </c:pt>
                <c:pt idx="8">
                  <c:v>0.14000000000000001</c:v>
                </c:pt>
                <c:pt idx="9">
                  <c:v>0.1</c:v>
                </c:pt>
                <c:pt idx="10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19-4B22-ACFB-1E43E56D0D4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Kolumna1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  <a:effectLst/>
          </c:spPr>
          <c:invertIfNegative val="0"/>
          <c:cat>
            <c:strRef>
              <c:f>Arkusz1!$A$2:$A$12</c:f>
              <c:strCache>
                <c:ptCount val="11"/>
                <c:pt idx="0">
                  <c:v>TOM</c:v>
                </c:pt>
                <c:pt idx="1">
                  <c:v>Znajomość spontaniczna</c:v>
                </c:pt>
                <c:pt idx="2">
                  <c:v>Znajomość wspomagana </c:v>
                </c:pt>
                <c:pt idx="3">
                  <c:v>Trial </c:v>
                </c:pt>
                <c:pt idx="4">
                  <c:v>L3M</c:v>
                </c:pt>
                <c:pt idx="5">
                  <c:v>L1M</c:v>
                </c:pt>
                <c:pt idx="6">
                  <c:v>MOP </c:v>
                </c:pt>
                <c:pt idx="7">
                  <c:v>Substytucja</c:v>
                </c:pt>
                <c:pt idx="8">
                  <c:v>Chęć polecenia</c:v>
                </c:pt>
                <c:pt idx="9">
                  <c:v>Rozważanie </c:v>
                </c:pt>
                <c:pt idx="10">
                  <c:v>Odrzucanie</c:v>
                </c:pt>
              </c:strCache>
            </c:strRef>
          </c:cat>
          <c:val>
            <c:numRef>
              <c:f>Arkusz1!$D$2:$D$12</c:f>
              <c:numCache>
                <c:formatCode>General</c:formatCode>
                <c:ptCount val="11"/>
                <c:pt idx="0">
                  <c:v>0.215</c:v>
                </c:pt>
                <c:pt idx="1">
                  <c:v>0.16749999999999998</c:v>
                </c:pt>
                <c:pt idx="2">
                  <c:v>4.9999999999999989E-2</c:v>
                </c:pt>
                <c:pt idx="3">
                  <c:v>0.10500000000000001</c:v>
                </c:pt>
                <c:pt idx="4">
                  <c:v>0.1875</c:v>
                </c:pt>
                <c:pt idx="5">
                  <c:v>0.21249999999999999</c:v>
                </c:pt>
                <c:pt idx="6">
                  <c:v>0.2225</c:v>
                </c:pt>
                <c:pt idx="7">
                  <c:v>0.23249999999999998</c:v>
                </c:pt>
                <c:pt idx="8">
                  <c:v>0.215</c:v>
                </c:pt>
                <c:pt idx="9">
                  <c:v>0.22500000000000001</c:v>
                </c:pt>
                <c:pt idx="10">
                  <c:v>0.23499999999999999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19-4B22-ACFB-1E43E56D0D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30083040"/>
        <c:axId val="530094016"/>
      </c:barChart>
      <c:catAx>
        <c:axId val="5300830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530094016"/>
        <c:crosses val="autoZero"/>
        <c:auto val="1"/>
        <c:lblAlgn val="ctr"/>
        <c:lblOffset val="100"/>
        <c:noMultiLvlLbl val="0"/>
      </c:catAx>
      <c:valAx>
        <c:axId val="530094016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530083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18</c:v>
                </c:pt>
                <c:pt idx="2">
                  <c:v>18</c:v>
                </c:pt>
                <c:pt idx="3">
                  <c:v>18</c:v>
                </c:pt>
                <c:pt idx="4">
                  <c:v>24</c:v>
                </c:pt>
                <c:pt idx="5">
                  <c:v>35</c:v>
                </c:pt>
                <c:pt idx="6">
                  <c:v>47</c:v>
                </c:pt>
                <c:pt idx="7">
                  <c:v>35</c:v>
                </c:pt>
                <c:pt idx="8">
                  <c:v>47</c:v>
                </c:pt>
                <c:pt idx="9">
                  <c:v>24</c:v>
                </c:pt>
                <c:pt idx="10">
                  <c:v>24</c:v>
                </c:pt>
                <c:pt idx="11">
                  <c:v>18</c:v>
                </c:pt>
                <c:pt idx="12">
                  <c:v>35</c:v>
                </c:pt>
                <c:pt idx="13">
                  <c:v>12</c:v>
                </c:pt>
                <c:pt idx="14">
                  <c:v>24</c:v>
                </c:pt>
                <c:pt idx="15">
                  <c:v>27</c:v>
                </c:pt>
                <c:pt idx="16">
                  <c:v>37</c:v>
                </c:pt>
                <c:pt idx="17">
                  <c:v>27</c:v>
                </c:pt>
                <c:pt idx="18">
                  <c:v>30</c:v>
                </c:pt>
                <c:pt idx="19">
                  <c:v>23</c:v>
                </c:pt>
                <c:pt idx="20">
                  <c:v>40</c:v>
                </c:pt>
                <c:pt idx="21">
                  <c:v>37</c:v>
                </c:pt>
                <c:pt idx="22">
                  <c:v>20</c:v>
                </c:pt>
                <c:pt idx="23">
                  <c:v>27</c:v>
                </c:pt>
                <c:pt idx="24">
                  <c:v>47</c:v>
                </c:pt>
                <c:pt idx="25">
                  <c:v>40</c:v>
                </c:pt>
                <c:pt idx="26">
                  <c:v>30</c:v>
                </c:pt>
                <c:pt idx="27">
                  <c:v>47</c:v>
                </c:pt>
                <c:pt idx="28">
                  <c:v>27</c:v>
                </c:pt>
                <c:pt idx="29">
                  <c:v>27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28.999999999999996</c:v>
                </c:pt>
                <c:pt idx="1">
                  <c:v>18</c:v>
                </c:pt>
                <c:pt idx="2">
                  <c:v>18</c:v>
                </c:pt>
                <c:pt idx="3">
                  <c:v>18</c:v>
                </c:pt>
                <c:pt idx="4">
                  <c:v>24</c:v>
                </c:pt>
                <c:pt idx="5">
                  <c:v>35</c:v>
                </c:pt>
                <c:pt idx="6">
                  <c:v>47</c:v>
                </c:pt>
                <c:pt idx="7">
                  <c:v>35</c:v>
                </c:pt>
                <c:pt idx="8">
                  <c:v>47</c:v>
                </c:pt>
                <c:pt idx="9">
                  <c:v>24</c:v>
                </c:pt>
                <c:pt idx="10">
                  <c:v>24</c:v>
                </c:pt>
                <c:pt idx="11">
                  <c:v>18</c:v>
                </c:pt>
                <c:pt idx="12">
                  <c:v>35</c:v>
                </c:pt>
                <c:pt idx="13">
                  <c:v>12</c:v>
                </c:pt>
                <c:pt idx="14">
                  <c:v>24</c:v>
                </c:pt>
                <c:pt idx="15">
                  <c:v>27</c:v>
                </c:pt>
                <c:pt idx="16">
                  <c:v>37</c:v>
                </c:pt>
                <c:pt idx="17">
                  <c:v>27</c:v>
                </c:pt>
                <c:pt idx="18">
                  <c:v>30</c:v>
                </c:pt>
                <c:pt idx="19">
                  <c:v>23</c:v>
                </c:pt>
                <c:pt idx="20">
                  <c:v>40</c:v>
                </c:pt>
                <c:pt idx="21">
                  <c:v>37</c:v>
                </c:pt>
                <c:pt idx="22">
                  <c:v>20</c:v>
                </c:pt>
                <c:pt idx="23">
                  <c:v>27</c:v>
                </c:pt>
                <c:pt idx="24">
                  <c:v>47</c:v>
                </c:pt>
                <c:pt idx="25">
                  <c:v>40</c:v>
                </c:pt>
                <c:pt idx="26">
                  <c:v>30</c:v>
                </c:pt>
                <c:pt idx="27">
                  <c:v>47</c:v>
                </c:pt>
                <c:pt idx="28">
                  <c:v>27</c:v>
                </c:pt>
                <c:pt idx="29">
                  <c:v>27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55384"/>
        <c:axId val="378860088"/>
      </c:scatterChart>
      <c:valAx>
        <c:axId val="378855384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60088"/>
        <c:crosses val="max"/>
        <c:crossBetween val="midCat"/>
      </c:valAx>
      <c:valAx>
        <c:axId val="3788600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55384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87F-4214-85B5-8F9CBF4D2B4D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725-4A6E-805A-6D4A341DDB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</c:v>
                </c:pt>
                <c:pt idx="1">
                  <c:v>0.57999999999999996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0.24</c:v>
                </c:pt>
                <c:pt idx="5">
                  <c:v>0.17</c:v>
                </c:pt>
                <c:pt idx="6">
                  <c:v>0.14000000000000001</c:v>
                </c:pt>
                <c:pt idx="7">
                  <c:v>0.12</c:v>
                </c:pt>
                <c:pt idx="8">
                  <c:v>0.09</c:v>
                </c:pt>
                <c:pt idx="9">
                  <c:v>0.12</c:v>
                </c:pt>
                <c:pt idx="10">
                  <c:v>0.06</c:v>
                </c:pt>
                <c:pt idx="11">
                  <c:v>0.08</c:v>
                </c:pt>
                <c:pt idx="12">
                  <c:v>0.06</c:v>
                </c:pt>
                <c:pt idx="13">
                  <c:v>0.06</c:v>
                </c:pt>
                <c:pt idx="14">
                  <c:v>0.05</c:v>
                </c:pt>
                <c:pt idx="15">
                  <c:v>0.04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69182512"/>
        <c:axId val="369176240"/>
      </c:barChart>
      <c:catAx>
        <c:axId val="369182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69176240"/>
        <c:crosses val="autoZero"/>
        <c:auto val="1"/>
        <c:lblAlgn val="ctr"/>
        <c:lblOffset val="100"/>
        <c:noMultiLvlLbl val="0"/>
      </c:catAx>
      <c:valAx>
        <c:axId val="36917624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6918251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48</c:v>
                </c:pt>
                <c:pt idx="1">
                  <c:v>19</c:v>
                </c:pt>
                <c:pt idx="2">
                  <c:v>38</c:v>
                </c:pt>
                <c:pt idx="3">
                  <c:v>19</c:v>
                </c:pt>
                <c:pt idx="4">
                  <c:v>28.999999999999996</c:v>
                </c:pt>
                <c:pt idx="5">
                  <c:v>52</c:v>
                </c:pt>
                <c:pt idx="6">
                  <c:v>38</c:v>
                </c:pt>
                <c:pt idx="7">
                  <c:v>38</c:v>
                </c:pt>
                <c:pt idx="8">
                  <c:v>48</c:v>
                </c:pt>
                <c:pt idx="9">
                  <c:v>43</c:v>
                </c:pt>
                <c:pt idx="10">
                  <c:v>48</c:v>
                </c:pt>
                <c:pt idx="11">
                  <c:v>38</c:v>
                </c:pt>
                <c:pt idx="12">
                  <c:v>56.999999999999993</c:v>
                </c:pt>
                <c:pt idx="13">
                  <c:v>38</c:v>
                </c:pt>
                <c:pt idx="14">
                  <c:v>28.999999999999996</c:v>
                </c:pt>
                <c:pt idx="15">
                  <c:v>33</c:v>
                </c:pt>
                <c:pt idx="16">
                  <c:v>37</c:v>
                </c:pt>
                <c:pt idx="17">
                  <c:v>40</c:v>
                </c:pt>
                <c:pt idx="18">
                  <c:v>30</c:v>
                </c:pt>
                <c:pt idx="19">
                  <c:v>27</c:v>
                </c:pt>
                <c:pt idx="20">
                  <c:v>56.999999999999993</c:v>
                </c:pt>
                <c:pt idx="21">
                  <c:v>40</c:v>
                </c:pt>
                <c:pt idx="22">
                  <c:v>30</c:v>
                </c:pt>
                <c:pt idx="23">
                  <c:v>53</c:v>
                </c:pt>
                <c:pt idx="24">
                  <c:v>43</c:v>
                </c:pt>
                <c:pt idx="25">
                  <c:v>33</c:v>
                </c:pt>
                <c:pt idx="26">
                  <c:v>37</c:v>
                </c:pt>
                <c:pt idx="27">
                  <c:v>33</c:v>
                </c:pt>
                <c:pt idx="28">
                  <c:v>33</c:v>
                </c:pt>
                <c:pt idx="29">
                  <c:v>30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48</c:v>
                </c:pt>
                <c:pt idx="1">
                  <c:v>19</c:v>
                </c:pt>
                <c:pt idx="2">
                  <c:v>38</c:v>
                </c:pt>
                <c:pt idx="3">
                  <c:v>19</c:v>
                </c:pt>
                <c:pt idx="4">
                  <c:v>28.999999999999996</c:v>
                </c:pt>
                <c:pt idx="5">
                  <c:v>52</c:v>
                </c:pt>
                <c:pt idx="6">
                  <c:v>38</c:v>
                </c:pt>
                <c:pt idx="7">
                  <c:v>38</c:v>
                </c:pt>
                <c:pt idx="8">
                  <c:v>48</c:v>
                </c:pt>
                <c:pt idx="9">
                  <c:v>43</c:v>
                </c:pt>
                <c:pt idx="10">
                  <c:v>48</c:v>
                </c:pt>
                <c:pt idx="11">
                  <c:v>38</c:v>
                </c:pt>
                <c:pt idx="12">
                  <c:v>56.999999999999993</c:v>
                </c:pt>
                <c:pt idx="13">
                  <c:v>38</c:v>
                </c:pt>
                <c:pt idx="14">
                  <c:v>28.999999999999996</c:v>
                </c:pt>
                <c:pt idx="15">
                  <c:v>33</c:v>
                </c:pt>
                <c:pt idx="16">
                  <c:v>37</c:v>
                </c:pt>
                <c:pt idx="17">
                  <c:v>40</c:v>
                </c:pt>
                <c:pt idx="18">
                  <c:v>30</c:v>
                </c:pt>
                <c:pt idx="19">
                  <c:v>27</c:v>
                </c:pt>
                <c:pt idx="20">
                  <c:v>56.999999999999993</c:v>
                </c:pt>
                <c:pt idx="21">
                  <c:v>40</c:v>
                </c:pt>
                <c:pt idx="22">
                  <c:v>30</c:v>
                </c:pt>
                <c:pt idx="23">
                  <c:v>53</c:v>
                </c:pt>
                <c:pt idx="24">
                  <c:v>43</c:v>
                </c:pt>
                <c:pt idx="25">
                  <c:v>33</c:v>
                </c:pt>
                <c:pt idx="26">
                  <c:v>37</c:v>
                </c:pt>
                <c:pt idx="27">
                  <c:v>33</c:v>
                </c:pt>
                <c:pt idx="28">
                  <c:v>33</c:v>
                </c:pt>
                <c:pt idx="29">
                  <c:v>30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57736"/>
        <c:axId val="378850288"/>
      </c:scatterChart>
      <c:valAx>
        <c:axId val="378857736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50288"/>
        <c:crosses val="max"/>
        <c:crossBetween val="midCat"/>
      </c:valAx>
      <c:valAx>
        <c:axId val="378850288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5773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spPr>
            <a:solidFill>
              <a:srgbClr val="00599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Arkusz1!$A$2:$A$16</c:f>
              <c:numCache>
                <c:formatCode>General</c:formatCode>
                <c:ptCount val="15"/>
              </c:numCache>
            </c:numRef>
          </c:cat>
          <c:val>
            <c:numRef>
              <c:f>Arkusz1!$B$2:$B$16</c:f>
              <c:numCache>
                <c:formatCode>_-* #\ ##0_-;\-* #\ ##0_-;_-* "-"??_-;_-@_-</c:formatCode>
                <c:ptCount val="15"/>
                <c:pt idx="0">
                  <c:v>215</c:v>
                </c:pt>
                <c:pt idx="1">
                  <c:v>209</c:v>
                </c:pt>
                <c:pt idx="2">
                  <c:v>133</c:v>
                </c:pt>
                <c:pt idx="3">
                  <c:v>129</c:v>
                </c:pt>
                <c:pt idx="4">
                  <c:v>93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86</c:v>
                </c:pt>
                <c:pt idx="9">
                  <c:v>70</c:v>
                </c:pt>
                <c:pt idx="10">
                  <c:v>61</c:v>
                </c:pt>
                <c:pt idx="11">
                  <c:v>60</c:v>
                </c:pt>
                <c:pt idx="12">
                  <c:v>59</c:v>
                </c:pt>
                <c:pt idx="13">
                  <c:v>54</c:v>
                </c:pt>
                <c:pt idx="14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CF-4D9A-9B71-A30B0D7A23A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95"/>
        <c:axId val="378853424"/>
        <c:axId val="378850680"/>
      </c:barChart>
      <c:catAx>
        <c:axId val="3788534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378850680"/>
        <c:crosses val="autoZero"/>
        <c:auto val="1"/>
        <c:lblAlgn val="ctr"/>
        <c:lblOffset val="100"/>
        <c:noMultiLvlLbl val="0"/>
      </c:catAx>
      <c:valAx>
        <c:axId val="378850680"/>
        <c:scaling>
          <c:orientation val="minMax"/>
        </c:scaling>
        <c:delete val="1"/>
        <c:axPos val="b"/>
        <c:numFmt formatCode="_-* #\ ##0_-;\-* #\ ##0_-;_-* &quot;-&quot;??_-;_-@_-" sourceLinked="1"/>
        <c:majorTickMark val="out"/>
        <c:minorTickMark val="none"/>
        <c:tickLblPos val="nextTo"/>
        <c:crossAx val="37885342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pl-PL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Kolumna2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Kolumna6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79A-4AAC-A4A3-7BCFD4CF10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047D-4A2C-92F8-1D0890C2C9A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78858520"/>
        <c:axId val="378864400"/>
      </c:barChart>
      <c:catAx>
        <c:axId val="3788585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78864400"/>
        <c:crosses val="autoZero"/>
        <c:auto val="1"/>
        <c:lblAlgn val="ctr"/>
        <c:lblOffset val="100"/>
        <c:noMultiLvlLbl val="0"/>
      </c:catAx>
      <c:valAx>
        <c:axId val="37886440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78858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"/>
          <c:y val="0"/>
          <c:w val="1"/>
          <c:h val="0.969894880303111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14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2AF-4B69-9478-7EF09E80DC6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20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60</c:v>
                </c:pt>
                <c:pt idx="6">
                  <c:v>20</c:v>
                </c:pt>
                <c:pt idx="7">
                  <c:v>40</c:v>
                </c:pt>
                <c:pt idx="8">
                  <c:v>40</c:v>
                </c:pt>
                <c:pt idx="9">
                  <c:v>40</c:v>
                </c:pt>
                <c:pt idx="10">
                  <c:v>60</c:v>
                </c:pt>
                <c:pt idx="11">
                  <c:v>60</c:v>
                </c:pt>
                <c:pt idx="12">
                  <c:v>60</c:v>
                </c:pt>
                <c:pt idx="13">
                  <c:v>40</c:v>
                </c:pt>
                <c:pt idx="14">
                  <c:v>0</c:v>
                </c:pt>
                <c:pt idx="15">
                  <c:v>13</c:v>
                </c:pt>
                <c:pt idx="16">
                  <c:v>39</c:v>
                </c:pt>
                <c:pt idx="17">
                  <c:v>26</c:v>
                </c:pt>
                <c:pt idx="18">
                  <c:v>30</c:v>
                </c:pt>
                <c:pt idx="19">
                  <c:v>17</c:v>
                </c:pt>
                <c:pt idx="20">
                  <c:v>39</c:v>
                </c:pt>
                <c:pt idx="21">
                  <c:v>30</c:v>
                </c:pt>
                <c:pt idx="22">
                  <c:v>13</c:v>
                </c:pt>
                <c:pt idx="23">
                  <c:v>39</c:v>
                </c:pt>
                <c:pt idx="24">
                  <c:v>35</c:v>
                </c:pt>
                <c:pt idx="25">
                  <c:v>17</c:v>
                </c:pt>
                <c:pt idx="26">
                  <c:v>17</c:v>
                </c:pt>
                <c:pt idx="27">
                  <c:v>30</c:v>
                </c:pt>
                <c:pt idx="28">
                  <c:v>17</c:v>
                </c:pt>
                <c:pt idx="29">
                  <c:v>22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20</c:v>
                </c:pt>
                <c:pt idx="1">
                  <c:v>20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60</c:v>
                </c:pt>
                <c:pt idx="6">
                  <c:v>20</c:v>
                </c:pt>
                <c:pt idx="7">
                  <c:v>40</c:v>
                </c:pt>
                <c:pt idx="8">
                  <c:v>40</c:v>
                </c:pt>
                <c:pt idx="9">
                  <c:v>40</c:v>
                </c:pt>
                <c:pt idx="10">
                  <c:v>60</c:v>
                </c:pt>
                <c:pt idx="11">
                  <c:v>60</c:v>
                </c:pt>
                <c:pt idx="12">
                  <c:v>60</c:v>
                </c:pt>
                <c:pt idx="13">
                  <c:v>40</c:v>
                </c:pt>
                <c:pt idx="14">
                  <c:v>0</c:v>
                </c:pt>
                <c:pt idx="15">
                  <c:v>13</c:v>
                </c:pt>
                <c:pt idx="16">
                  <c:v>39</c:v>
                </c:pt>
                <c:pt idx="17">
                  <c:v>26</c:v>
                </c:pt>
                <c:pt idx="18">
                  <c:v>30</c:v>
                </c:pt>
                <c:pt idx="19">
                  <c:v>17</c:v>
                </c:pt>
                <c:pt idx="20">
                  <c:v>39</c:v>
                </c:pt>
                <c:pt idx="21">
                  <c:v>30</c:v>
                </c:pt>
                <c:pt idx="22">
                  <c:v>13</c:v>
                </c:pt>
                <c:pt idx="23">
                  <c:v>39</c:v>
                </c:pt>
                <c:pt idx="24">
                  <c:v>35</c:v>
                </c:pt>
                <c:pt idx="25">
                  <c:v>17</c:v>
                </c:pt>
                <c:pt idx="26">
                  <c:v>17</c:v>
                </c:pt>
                <c:pt idx="27">
                  <c:v>30</c:v>
                </c:pt>
                <c:pt idx="28">
                  <c:v>17</c:v>
                </c:pt>
                <c:pt idx="29">
                  <c:v>22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62440"/>
        <c:axId val="378862832"/>
      </c:scatterChart>
      <c:valAx>
        <c:axId val="37886244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78862832"/>
        <c:crosses val="max"/>
        <c:crossBetween val="midCat"/>
      </c:valAx>
      <c:valAx>
        <c:axId val="378862832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6244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General</c:formatCode>
                <c:ptCount val="30"/>
                <c:pt idx="0">
                  <c:v>43</c:v>
                </c:pt>
                <c:pt idx="1">
                  <c:v>28.999999999999996</c:v>
                </c:pt>
                <c:pt idx="2">
                  <c:v>36</c:v>
                </c:pt>
                <c:pt idx="3">
                  <c:v>56.999999999999993</c:v>
                </c:pt>
                <c:pt idx="4">
                  <c:v>36</c:v>
                </c:pt>
                <c:pt idx="5">
                  <c:v>56.999999999999993</c:v>
                </c:pt>
                <c:pt idx="6">
                  <c:v>56.999999999999993</c:v>
                </c:pt>
                <c:pt idx="7">
                  <c:v>36</c:v>
                </c:pt>
                <c:pt idx="8">
                  <c:v>28.999999999999996</c:v>
                </c:pt>
                <c:pt idx="9">
                  <c:v>21</c:v>
                </c:pt>
                <c:pt idx="10">
                  <c:v>43</c:v>
                </c:pt>
                <c:pt idx="11">
                  <c:v>36</c:v>
                </c:pt>
                <c:pt idx="12">
                  <c:v>50</c:v>
                </c:pt>
                <c:pt idx="13">
                  <c:v>56.999999999999993</c:v>
                </c:pt>
                <c:pt idx="14">
                  <c:v>21</c:v>
                </c:pt>
                <c:pt idx="15">
                  <c:v>22</c:v>
                </c:pt>
                <c:pt idx="16">
                  <c:v>37</c:v>
                </c:pt>
                <c:pt idx="17">
                  <c:v>30</c:v>
                </c:pt>
                <c:pt idx="18">
                  <c:v>48</c:v>
                </c:pt>
                <c:pt idx="19">
                  <c:v>33</c:v>
                </c:pt>
                <c:pt idx="20">
                  <c:v>56.000000000000007</c:v>
                </c:pt>
                <c:pt idx="21">
                  <c:v>52</c:v>
                </c:pt>
                <c:pt idx="22">
                  <c:v>52</c:v>
                </c:pt>
                <c:pt idx="23">
                  <c:v>41</c:v>
                </c:pt>
                <c:pt idx="24">
                  <c:v>37</c:v>
                </c:pt>
                <c:pt idx="25">
                  <c:v>44</c:v>
                </c:pt>
                <c:pt idx="26">
                  <c:v>37</c:v>
                </c:pt>
                <c:pt idx="27">
                  <c:v>41</c:v>
                </c:pt>
                <c:pt idx="28">
                  <c:v>41</c:v>
                </c:pt>
                <c:pt idx="29">
                  <c:v>48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General</c:formatCode>
                <c:ptCount val="30"/>
                <c:pt idx="0">
                  <c:v>43</c:v>
                </c:pt>
                <c:pt idx="1">
                  <c:v>28.999999999999996</c:v>
                </c:pt>
                <c:pt idx="2">
                  <c:v>36</c:v>
                </c:pt>
                <c:pt idx="3">
                  <c:v>56.999999999999993</c:v>
                </c:pt>
                <c:pt idx="4">
                  <c:v>36</c:v>
                </c:pt>
                <c:pt idx="5">
                  <c:v>56.999999999999993</c:v>
                </c:pt>
                <c:pt idx="6">
                  <c:v>56.999999999999993</c:v>
                </c:pt>
                <c:pt idx="7">
                  <c:v>36</c:v>
                </c:pt>
                <c:pt idx="8">
                  <c:v>28.999999999999996</c:v>
                </c:pt>
                <c:pt idx="9">
                  <c:v>21</c:v>
                </c:pt>
                <c:pt idx="10">
                  <c:v>43</c:v>
                </c:pt>
                <c:pt idx="11">
                  <c:v>36</c:v>
                </c:pt>
                <c:pt idx="12">
                  <c:v>50</c:v>
                </c:pt>
                <c:pt idx="13">
                  <c:v>56.999999999999993</c:v>
                </c:pt>
                <c:pt idx="14">
                  <c:v>21</c:v>
                </c:pt>
                <c:pt idx="15">
                  <c:v>22</c:v>
                </c:pt>
                <c:pt idx="16">
                  <c:v>37</c:v>
                </c:pt>
                <c:pt idx="17">
                  <c:v>30</c:v>
                </c:pt>
                <c:pt idx="18">
                  <c:v>48</c:v>
                </c:pt>
                <c:pt idx="19">
                  <c:v>33</c:v>
                </c:pt>
                <c:pt idx="20">
                  <c:v>56.000000000000007</c:v>
                </c:pt>
                <c:pt idx="21">
                  <c:v>52</c:v>
                </c:pt>
                <c:pt idx="22">
                  <c:v>52</c:v>
                </c:pt>
                <c:pt idx="23">
                  <c:v>41</c:v>
                </c:pt>
                <c:pt idx="24">
                  <c:v>37</c:v>
                </c:pt>
                <c:pt idx="25">
                  <c:v>44</c:v>
                </c:pt>
                <c:pt idx="26">
                  <c:v>37</c:v>
                </c:pt>
                <c:pt idx="27">
                  <c:v>41</c:v>
                </c:pt>
                <c:pt idx="28">
                  <c:v>41</c:v>
                </c:pt>
                <c:pt idx="29">
                  <c:v>48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63616"/>
        <c:axId val="378865184"/>
      </c:scatterChart>
      <c:valAx>
        <c:axId val="37886361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378865184"/>
        <c:crosses val="max"/>
        <c:crossBetween val="midCat"/>
      </c:valAx>
      <c:valAx>
        <c:axId val="37886518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63616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5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A4F-4836-97CD-B6DBB44230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24</c:v>
                </c:pt>
                <c:pt idx="2">
                  <c:v>24</c:v>
                </c:pt>
                <c:pt idx="3">
                  <c:v>24</c:v>
                </c:pt>
                <c:pt idx="4">
                  <c:v>24</c:v>
                </c:pt>
                <c:pt idx="5">
                  <c:v>53</c:v>
                </c:pt>
                <c:pt idx="6">
                  <c:v>41</c:v>
                </c:pt>
                <c:pt idx="7">
                  <c:v>53</c:v>
                </c:pt>
                <c:pt idx="8">
                  <c:v>41</c:v>
                </c:pt>
                <c:pt idx="9">
                  <c:v>47</c:v>
                </c:pt>
                <c:pt idx="10">
                  <c:v>53</c:v>
                </c:pt>
                <c:pt idx="11">
                  <c:v>35</c:v>
                </c:pt>
                <c:pt idx="12">
                  <c:v>65</c:v>
                </c:pt>
                <c:pt idx="13">
                  <c:v>47</c:v>
                </c:pt>
                <c:pt idx="14">
                  <c:v>41</c:v>
                </c:pt>
                <c:pt idx="15">
                  <c:v>35</c:v>
                </c:pt>
                <c:pt idx="16">
                  <c:v>21</c:v>
                </c:pt>
                <c:pt idx="17">
                  <c:v>38</c:v>
                </c:pt>
                <c:pt idx="18">
                  <c:v>26</c:v>
                </c:pt>
                <c:pt idx="19">
                  <c:v>32</c:v>
                </c:pt>
                <c:pt idx="20">
                  <c:v>53</c:v>
                </c:pt>
                <c:pt idx="21">
                  <c:v>41</c:v>
                </c:pt>
                <c:pt idx="22">
                  <c:v>26</c:v>
                </c:pt>
                <c:pt idx="23">
                  <c:v>15</c:v>
                </c:pt>
                <c:pt idx="24">
                  <c:v>50</c:v>
                </c:pt>
                <c:pt idx="25">
                  <c:v>59</c:v>
                </c:pt>
                <c:pt idx="26">
                  <c:v>32</c:v>
                </c:pt>
                <c:pt idx="27">
                  <c:v>59</c:v>
                </c:pt>
                <c:pt idx="28">
                  <c:v>44</c:v>
                </c:pt>
                <c:pt idx="29">
                  <c:v>35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12</c:v>
                </c:pt>
                <c:pt idx="1">
                  <c:v>24</c:v>
                </c:pt>
                <c:pt idx="2">
                  <c:v>24</c:v>
                </c:pt>
                <c:pt idx="3">
                  <c:v>24</c:v>
                </c:pt>
                <c:pt idx="4">
                  <c:v>24</c:v>
                </c:pt>
                <c:pt idx="5">
                  <c:v>53</c:v>
                </c:pt>
                <c:pt idx="6">
                  <c:v>41</c:v>
                </c:pt>
                <c:pt idx="7">
                  <c:v>53</c:v>
                </c:pt>
                <c:pt idx="8">
                  <c:v>41</c:v>
                </c:pt>
                <c:pt idx="9">
                  <c:v>47</c:v>
                </c:pt>
                <c:pt idx="10">
                  <c:v>53</c:v>
                </c:pt>
                <c:pt idx="11">
                  <c:v>35</c:v>
                </c:pt>
                <c:pt idx="12">
                  <c:v>65</c:v>
                </c:pt>
                <c:pt idx="13">
                  <c:v>47</c:v>
                </c:pt>
                <c:pt idx="14">
                  <c:v>41</c:v>
                </c:pt>
                <c:pt idx="15">
                  <c:v>35</c:v>
                </c:pt>
                <c:pt idx="16">
                  <c:v>21</c:v>
                </c:pt>
                <c:pt idx="17">
                  <c:v>38</c:v>
                </c:pt>
                <c:pt idx="18">
                  <c:v>26</c:v>
                </c:pt>
                <c:pt idx="19">
                  <c:v>32</c:v>
                </c:pt>
                <c:pt idx="20">
                  <c:v>53</c:v>
                </c:pt>
                <c:pt idx="21">
                  <c:v>41</c:v>
                </c:pt>
                <c:pt idx="22">
                  <c:v>26</c:v>
                </c:pt>
                <c:pt idx="23">
                  <c:v>15</c:v>
                </c:pt>
                <c:pt idx="24">
                  <c:v>50</c:v>
                </c:pt>
                <c:pt idx="25">
                  <c:v>59</c:v>
                </c:pt>
                <c:pt idx="26">
                  <c:v>32</c:v>
                </c:pt>
                <c:pt idx="27">
                  <c:v>59</c:v>
                </c:pt>
                <c:pt idx="28">
                  <c:v>44</c:v>
                </c:pt>
                <c:pt idx="29">
                  <c:v>35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78864792"/>
        <c:axId val="380540424"/>
      </c:scatterChart>
      <c:valAx>
        <c:axId val="378864792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0540424"/>
        <c:crosses val="max"/>
        <c:crossBetween val="midCat"/>
      </c:valAx>
      <c:valAx>
        <c:axId val="380540424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78864792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8530117547616"/>
          <c:y val="0"/>
          <c:w val="0.74599847989458201"/>
          <c:h val="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Q3 2022</c:v>
                </c:pt>
              </c:strCache>
            </c:strRef>
          </c:tx>
          <c:spPr>
            <a:ln w="28575" cap="rnd" cmpd="sng" algn="ctr">
              <a:solidFill>
                <a:schemeClr val="accent6">
                  <a:lumMod val="50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6350" cap="flat" cmpd="sng" algn="ctr">
                      <a:solidFill>
                        <a:schemeClr val="tx1"/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Sheet1!$A$2:$A$31</c:f>
              <c:numCache>
                <c:formatCode>0</c:formatCode>
                <c:ptCount val="30"/>
                <c:pt idx="0">
                  <c:v>35</c:v>
                </c:pt>
                <c:pt idx="1">
                  <c:v>26</c:v>
                </c:pt>
                <c:pt idx="2">
                  <c:v>48</c:v>
                </c:pt>
                <c:pt idx="3">
                  <c:v>26</c:v>
                </c:pt>
                <c:pt idx="4">
                  <c:v>30</c:v>
                </c:pt>
                <c:pt idx="5">
                  <c:v>78</c:v>
                </c:pt>
                <c:pt idx="6">
                  <c:v>39</c:v>
                </c:pt>
                <c:pt idx="7">
                  <c:v>56.999999999999993</c:v>
                </c:pt>
                <c:pt idx="8">
                  <c:v>43</c:v>
                </c:pt>
                <c:pt idx="9">
                  <c:v>65</c:v>
                </c:pt>
                <c:pt idx="10">
                  <c:v>65</c:v>
                </c:pt>
                <c:pt idx="11">
                  <c:v>56.999999999999993</c:v>
                </c:pt>
                <c:pt idx="12">
                  <c:v>61</c:v>
                </c:pt>
                <c:pt idx="13">
                  <c:v>52</c:v>
                </c:pt>
                <c:pt idx="14">
                  <c:v>43</c:v>
                </c:pt>
                <c:pt idx="15">
                  <c:v>36</c:v>
                </c:pt>
                <c:pt idx="16">
                  <c:v>32</c:v>
                </c:pt>
                <c:pt idx="17">
                  <c:v>42</c:v>
                </c:pt>
                <c:pt idx="18">
                  <c:v>38</c:v>
                </c:pt>
                <c:pt idx="19">
                  <c:v>26</c:v>
                </c:pt>
                <c:pt idx="20">
                  <c:v>70</c:v>
                </c:pt>
                <c:pt idx="21">
                  <c:v>51</c:v>
                </c:pt>
                <c:pt idx="22">
                  <c:v>42</c:v>
                </c:pt>
                <c:pt idx="23">
                  <c:v>40</c:v>
                </c:pt>
                <c:pt idx="24">
                  <c:v>55.000000000000007</c:v>
                </c:pt>
                <c:pt idx="25">
                  <c:v>56.999999999999993</c:v>
                </c:pt>
                <c:pt idx="26">
                  <c:v>40</c:v>
                </c:pt>
                <c:pt idx="27">
                  <c:v>49</c:v>
                </c:pt>
                <c:pt idx="28">
                  <c:v>49</c:v>
                </c:pt>
                <c:pt idx="29">
                  <c:v>42</c:v>
                </c:pt>
              </c:numCache>
            </c:numRef>
          </c:xVal>
          <c:yVal>
            <c:numRef>
              <c:f>Sheet1!$B$2:$B$31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24-4D1A-BDCD-513AFE9D04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Q3 2021</c:v>
                </c:pt>
              </c:strCache>
            </c:strRef>
          </c:tx>
          <c:spPr>
            <a:ln w="19050" cap="rnd" cmpd="sng" algn="ctr">
              <a:solidFill>
                <a:schemeClr val="accent6">
                  <a:tint val="77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Sheet1!$A$2:$A$31</c:f>
              <c:numCache>
                <c:formatCode>0</c:formatCode>
                <c:ptCount val="30"/>
                <c:pt idx="0">
                  <c:v>35</c:v>
                </c:pt>
                <c:pt idx="1">
                  <c:v>26</c:v>
                </c:pt>
                <c:pt idx="2">
                  <c:v>48</c:v>
                </c:pt>
                <c:pt idx="3">
                  <c:v>26</c:v>
                </c:pt>
                <c:pt idx="4">
                  <c:v>30</c:v>
                </c:pt>
                <c:pt idx="5">
                  <c:v>78</c:v>
                </c:pt>
                <c:pt idx="6">
                  <c:v>39</c:v>
                </c:pt>
                <c:pt idx="7">
                  <c:v>56.999999999999993</c:v>
                </c:pt>
                <c:pt idx="8">
                  <c:v>43</c:v>
                </c:pt>
                <c:pt idx="9">
                  <c:v>65</c:v>
                </c:pt>
                <c:pt idx="10">
                  <c:v>65</c:v>
                </c:pt>
                <c:pt idx="11">
                  <c:v>56.999999999999993</c:v>
                </c:pt>
                <c:pt idx="12">
                  <c:v>61</c:v>
                </c:pt>
                <c:pt idx="13">
                  <c:v>52</c:v>
                </c:pt>
                <c:pt idx="14">
                  <c:v>43</c:v>
                </c:pt>
                <c:pt idx="15">
                  <c:v>36</c:v>
                </c:pt>
                <c:pt idx="16">
                  <c:v>32</c:v>
                </c:pt>
                <c:pt idx="17">
                  <c:v>42</c:v>
                </c:pt>
                <c:pt idx="18">
                  <c:v>38</c:v>
                </c:pt>
                <c:pt idx="19">
                  <c:v>26</c:v>
                </c:pt>
                <c:pt idx="20">
                  <c:v>70</c:v>
                </c:pt>
                <c:pt idx="21">
                  <c:v>51</c:v>
                </c:pt>
                <c:pt idx="22">
                  <c:v>42</c:v>
                </c:pt>
                <c:pt idx="23">
                  <c:v>40</c:v>
                </c:pt>
                <c:pt idx="24">
                  <c:v>55.000000000000007</c:v>
                </c:pt>
                <c:pt idx="25">
                  <c:v>56.999999999999993</c:v>
                </c:pt>
                <c:pt idx="26">
                  <c:v>40</c:v>
                </c:pt>
                <c:pt idx="27">
                  <c:v>49</c:v>
                </c:pt>
                <c:pt idx="28">
                  <c:v>49</c:v>
                </c:pt>
                <c:pt idx="29">
                  <c:v>42</c:v>
                </c:pt>
              </c:numCache>
            </c:numRef>
          </c:xVal>
          <c:yVal>
            <c:numRef>
              <c:f>Sheet1!$C$2:$C$31</c:f>
              <c:numCache>
                <c:formatCode>General</c:formatCode>
                <c:ptCount val="30"/>
                <c:pt idx="15">
                  <c:v>1</c:v>
                </c:pt>
                <c:pt idx="16">
                  <c:v>2</c:v>
                </c:pt>
                <c:pt idx="17">
                  <c:v>3</c:v>
                </c:pt>
                <c:pt idx="18">
                  <c:v>4</c:v>
                </c:pt>
                <c:pt idx="19">
                  <c:v>5</c:v>
                </c:pt>
                <c:pt idx="20">
                  <c:v>6</c:v>
                </c:pt>
                <c:pt idx="21">
                  <c:v>7</c:v>
                </c:pt>
                <c:pt idx="22">
                  <c:v>8</c:v>
                </c:pt>
                <c:pt idx="23">
                  <c:v>9</c:v>
                </c:pt>
                <c:pt idx="24">
                  <c:v>10</c:v>
                </c:pt>
                <c:pt idx="25">
                  <c:v>11</c:v>
                </c:pt>
                <c:pt idx="26">
                  <c:v>12</c:v>
                </c:pt>
                <c:pt idx="27">
                  <c:v>13</c:v>
                </c:pt>
                <c:pt idx="28">
                  <c:v>14</c:v>
                </c:pt>
                <c:pt idx="29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34-4DDC-8CC7-56954C780C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0541600"/>
        <c:axId val="380540816"/>
      </c:scatterChart>
      <c:valAx>
        <c:axId val="380541600"/>
        <c:scaling>
          <c:orientation val="minMax"/>
          <c:max val="100"/>
        </c:scaling>
        <c:delete val="1"/>
        <c:axPos val="b"/>
        <c:numFmt formatCode="0" sourceLinked="1"/>
        <c:majorTickMark val="out"/>
        <c:minorTickMark val="none"/>
        <c:tickLblPos val="nextTo"/>
        <c:crossAx val="380540816"/>
        <c:crosses val="max"/>
        <c:crossBetween val="midCat"/>
      </c:valAx>
      <c:valAx>
        <c:axId val="380540816"/>
        <c:scaling>
          <c:orientation val="maxMin"/>
          <c:max val="15.5"/>
          <c:min val="0.5"/>
        </c:scaling>
        <c:delete val="1"/>
        <c:axPos val="l"/>
        <c:numFmt formatCode="General" sourceLinked="1"/>
        <c:majorTickMark val="out"/>
        <c:minorTickMark val="none"/>
        <c:tickLblPos val="nextTo"/>
        <c:crossAx val="380541600"/>
        <c:crosses val="autoZero"/>
        <c:crossBetween val="midCat"/>
        <c:majorUnit val="1"/>
        <c:min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pl-PL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F664-4B83-9F26-D2CB63A36605}"/>
                </c:ext>
              </c:extLst>
            </c:dLbl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664-4B83-9F26-D2CB63A3660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0.39</c:v>
                </c:pt>
                <c:pt idx="1">
                  <c:v>0.48</c:v>
                </c:pt>
                <c:pt idx="2">
                  <c:v>0.31</c:v>
                </c:pt>
                <c:pt idx="3">
                  <c:v>0.23</c:v>
                </c:pt>
                <c:pt idx="4">
                  <c:v>0.34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0.44</c:v>
                </c:pt>
                <c:pt idx="1">
                  <c:v>0.37</c:v>
                </c:pt>
                <c:pt idx="2">
                  <c:v>0.32</c:v>
                </c:pt>
                <c:pt idx="3">
                  <c:v>0.19</c:v>
                </c:pt>
                <c:pt idx="4">
                  <c:v>0.24</c:v>
                </c:pt>
                <c:pt idx="5">
                  <c:v>0.12</c:v>
                </c:pt>
                <c:pt idx="6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0.45</c:v>
                </c:pt>
                <c:pt idx="1">
                  <c:v>0.42</c:v>
                </c:pt>
                <c:pt idx="2">
                  <c:v>0.27</c:v>
                </c:pt>
                <c:pt idx="3">
                  <c:v>0.31</c:v>
                </c:pt>
                <c:pt idx="4">
                  <c:v>0.28000000000000003</c:v>
                </c:pt>
                <c:pt idx="5">
                  <c:v>0.08</c:v>
                </c:pt>
                <c:pt idx="6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0.54</c:v>
                </c:pt>
                <c:pt idx="1">
                  <c:v>0.37</c:v>
                </c:pt>
                <c:pt idx="2">
                  <c:v>0.28999999999999998</c:v>
                </c:pt>
                <c:pt idx="3">
                  <c:v>0.25</c:v>
                </c:pt>
                <c:pt idx="4">
                  <c:v>0.3</c:v>
                </c:pt>
                <c:pt idx="5">
                  <c:v>0.09</c:v>
                </c:pt>
                <c:pt idx="6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610384"/>
        <c:axId val="418613128"/>
      </c:barChart>
      <c:catAx>
        <c:axId val="4186103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613128"/>
        <c:crosses val="autoZero"/>
        <c:auto val="1"/>
        <c:lblAlgn val="ctr"/>
        <c:lblOffset val="100"/>
        <c:tickMarkSkip val="1"/>
        <c:noMultiLvlLbl val="0"/>
      </c:catAx>
      <c:valAx>
        <c:axId val="41861312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6103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611560"/>
        <c:axId val="418606072"/>
      </c:barChart>
      <c:catAx>
        <c:axId val="4186115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606072"/>
        <c:crosses val="autoZero"/>
        <c:auto val="1"/>
        <c:lblAlgn val="ctr"/>
        <c:lblOffset val="100"/>
        <c:noMultiLvlLbl val="0"/>
      </c:catAx>
      <c:valAx>
        <c:axId val="418606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611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numFmt formatCode="0%" sourceLinked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E26-4C35-A3B6-062EAFBE88C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Arkusz1!$B$2:$B$8</c:f>
              <c:numCache>
                <c:formatCode>0%</c:formatCode>
                <c:ptCount val="7"/>
                <c:pt idx="0">
                  <c:v>0.28999999999999998</c:v>
                </c:pt>
                <c:pt idx="1">
                  <c:v>0.31</c:v>
                </c:pt>
                <c:pt idx="2">
                  <c:v>0.23</c:v>
                </c:pt>
                <c:pt idx="3">
                  <c:v>0.15</c:v>
                </c:pt>
                <c:pt idx="4">
                  <c:v>0.18</c:v>
                </c:pt>
                <c:pt idx="5">
                  <c:v>0.05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96-4C81-86CA-27D380C322B5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Arkusz1!$C$2:$C$8</c:f>
              <c:numCache>
                <c:formatCode>0%</c:formatCode>
                <c:ptCount val="7"/>
                <c:pt idx="0">
                  <c:v>0.35</c:v>
                </c:pt>
                <c:pt idx="1">
                  <c:v>0.27</c:v>
                </c:pt>
                <c:pt idx="2">
                  <c:v>0.23</c:v>
                </c:pt>
                <c:pt idx="3">
                  <c:v>0.15</c:v>
                </c:pt>
                <c:pt idx="4">
                  <c:v>0.15</c:v>
                </c:pt>
                <c:pt idx="5">
                  <c:v>0.09</c:v>
                </c:pt>
                <c:pt idx="6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96-4C81-86CA-27D380C322B5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Arkusz1!$D$2:$D$8</c:f>
              <c:numCache>
                <c:formatCode>0%</c:formatCode>
                <c:ptCount val="7"/>
                <c:pt idx="0">
                  <c:v>0.39</c:v>
                </c:pt>
                <c:pt idx="1">
                  <c:v>0.24</c:v>
                </c:pt>
                <c:pt idx="2">
                  <c:v>0.2</c:v>
                </c:pt>
                <c:pt idx="3">
                  <c:v>0.19</c:v>
                </c:pt>
                <c:pt idx="4">
                  <c:v>0.18</c:v>
                </c:pt>
                <c:pt idx="5">
                  <c:v>7.0000000000000007E-2</c:v>
                </c:pt>
                <c:pt idx="6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CE-4F40-A589-5F305B236EC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Arkusz1!$A$2:$A$8</c:f>
              <c:strCache>
                <c:ptCount val="7"/>
                <c:pt idx="0">
                  <c:v>Specjalistyczny sklep mięsny</c:v>
                </c:pt>
                <c:pt idx="1">
                  <c:v>Biedronka</c:v>
                </c:pt>
                <c:pt idx="2">
                  <c:v>Mały sklep ogólnospożywczy</c:v>
                </c:pt>
                <c:pt idx="3">
                  <c:v>Hipermarket\supermarket (np. Carrefour, Tesco, Auchan)</c:v>
                </c:pt>
                <c:pt idx="4">
                  <c:v>Lidl</c:v>
                </c:pt>
                <c:pt idx="5">
                  <c:v>w innym miejscu</c:v>
                </c:pt>
                <c:pt idx="6">
                  <c:v>nie wiem, trudno powiedzieć</c:v>
                </c:pt>
              </c:strCache>
            </c:strRef>
          </c:cat>
          <c:val>
            <c:numRef>
              <c:f>Arkusz1!$E$2:$E$8</c:f>
              <c:numCache>
                <c:formatCode>0%</c:formatCode>
                <c:ptCount val="7"/>
                <c:pt idx="0">
                  <c:v>0.41</c:v>
                </c:pt>
                <c:pt idx="1">
                  <c:v>0.23</c:v>
                </c:pt>
                <c:pt idx="2">
                  <c:v>0.2</c:v>
                </c:pt>
                <c:pt idx="3">
                  <c:v>0.13</c:v>
                </c:pt>
                <c:pt idx="4">
                  <c:v>0.22</c:v>
                </c:pt>
                <c:pt idx="5">
                  <c:v>0.08</c:v>
                </c:pt>
                <c:pt idx="6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B-4CB9-8A7A-42862A3770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67"/>
        <c:axId val="418556680"/>
        <c:axId val="418561384"/>
      </c:barChart>
      <c:catAx>
        <c:axId val="4185566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8561384"/>
        <c:crosses val="autoZero"/>
        <c:auto val="1"/>
        <c:lblAlgn val="ctr"/>
        <c:lblOffset val="100"/>
        <c:tickMarkSkip val="1"/>
        <c:noMultiLvlLbl val="0"/>
      </c:catAx>
      <c:valAx>
        <c:axId val="41856138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4185566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E579-43E1-94F0-7D05F95C6F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0.74</c:v>
                </c:pt>
                <c:pt idx="1">
                  <c:v>0.6</c:v>
                </c:pt>
                <c:pt idx="2">
                  <c:v>0.23</c:v>
                </c:pt>
                <c:pt idx="3">
                  <c:v>0.17</c:v>
                </c:pt>
                <c:pt idx="4">
                  <c:v>0.2</c:v>
                </c:pt>
                <c:pt idx="5">
                  <c:v>0.14000000000000001</c:v>
                </c:pt>
                <c:pt idx="6">
                  <c:v>0.16</c:v>
                </c:pt>
                <c:pt idx="7">
                  <c:v>0.12</c:v>
                </c:pt>
                <c:pt idx="8">
                  <c:v>0.11</c:v>
                </c:pt>
                <c:pt idx="9">
                  <c:v>0.08</c:v>
                </c:pt>
                <c:pt idx="10">
                  <c:v>7.0000000000000007E-2</c:v>
                </c:pt>
                <c:pt idx="11">
                  <c:v>0.05</c:v>
                </c:pt>
                <c:pt idx="12">
                  <c:v>0.05</c:v>
                </c:pt>
                <c:pt idx="13">
                  <c:v>0.05</c:v>
                </c:pt>
                <c:pt idx="14">
                  <c:v>0.04</c:v>
                </c:pt>
                <c:pt idx="15">
                  <c:v>0.04</c:v>
                </c:pt>
                <c:pt idx="16">
                  <c:v>0.01</c:v>
                </c:pt>
                <c:pt idx="17">
                  <c:v>0</c:v>
                </c:pt>
                <c:pt idx="18">
                  <c:v>0.02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69180552"/>
        <c:axId val="369177024"/>
      </c:barChart>
      <c:catAx>
        <c:axId val="369180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69177024"/>
        <c:crosses val="autoZero"/>
        <c:auto val="1"/>
        <c:lblAlgn val="ctr"/>
        <c:lblOffset val="100"/>
        <c:noMultiLvlLbl val="0"/>
      </c:catAx>
      <c:valAx>
        <c:axId val="36917702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691805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8F2-4598-B9B4-3E916423067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A50B-401B-BAB1-8CD77A6AEA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60600"/>
        <c:axId val="418563736"/>
      </c:barChart>
      <c:catAx>
        <c:axId val="4185606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8563736"/>
        <c:crosses val="autoZero"/>
        <c:auto val="1"/>
        <c:lblAlgn val="ctr"/>
        <c:lblOffset val="100"/>
        <c:noMultiLvlLbl val="0"/>
      </c:catAx>
      <c:valAx>
        <c:axId val="418563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8560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0502516325550457E-2"/>
          <c:y val="0.70763996197811307"/>
          <c:w val="0.9487120613394936"/>
          <c:h val="0.218071120427015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981849491035841"/>
          <c:y val="3.5540309376230685E-2"/>
          <c:w val="0.80959676336754205"/>
          <c:h val="0.8769226620480377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Codziennie</c:v>
                </c:pt>
              </c:strCache>
            </c:strRef>
          </c:tx>
          <c:spPr>
            <a:solidFill>
              <a:schemeClr val="accent6">
                <a:shade val="4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Arkusz1!$B$2:$B$20</c:f>
              <c:numCache>
                <c:formatCode>0%</c:formatCode>
                <c:ptCount val="19"/>
                <c:pt idx="0">
                  <c:v>0.02</c:v>
                </c:pt>
                <c:pt idx="1">
                  <c:v>0.04</c:v>
                </c:pt>
                <c:pt idx="2" formatCode="###0%">
                  <c:v>0.03</c:v>
                </c:pt>
                <c:pt idx="3" formatCode="###0%">
                  <c:v>0.03</c:v>
                </c:pt>
                <c:pt idx="5">
                  <c:v>0.03</c:v>
                </c:pt>
                <c:pt idx="6">
                  <c:v>0.05</c:v>
                </c:pt>
                <c:pt idx="7" formatCode="###0%">
                  <c:v>0.02</c:v>
                </c:pt>
                <c:pt idx="8" formatCode="###0%">
                  <c:v>0.04</c:v>
                </c:pt>
                <c:pt idx="10">
                  <c:v>0.01</c:v>
                </c:pt>
                <c:pt idx="11">
                  <c:v>0.02</c:v>
                </c:pt>
                <c:pt idx="12" formatCode="###0%">
                  <c:v>0.03</c:v>
                </c:pt>
                <c:pt idx="13" formatCode="###0%">
                  <c:v>0.02</c:v>
                </c:pt>
                <c:pt idx="15">
                  <c:v>0.02</c:v>
                </c:pt>
                <c:pt idx="16">
                  <c:v>0.04</c:v>
                </c:pt>
                <c:pt idx="17" formatCode="###0%">
                  <c:v>0.01</c:v>
                </c:pt>
                <c:pt idx="18" formatCode="###0%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F83-44B0-841B-C79B05C9E90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Kilka razy w tygodniu</c:v>
                </c:pt>
              </c:strCache>
            </c:strRef>
          </c:tx>
          <c:spPr>
            <a:solidFill>
              <a:schemeClr val="accent6">
                <a:shade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Arkusz1!$C$2:$C$20</c:f>
              <c:numCache>
                <c:formatCode>0%</c:formatCode>
                <c:ptCount val="19"/>
                <c:pt idx="0">
                  <c:v>0.34</c:v>
                </c:pt>
                <c:pt idx="1">
                  <c:v>0.32</c:v>
                </c:pt>
                <c:pt idx="2" formatCode="###0%">
                  <c:v>0.3</c:v>
                </c:pt>
                <c:pt idx="3" formatCode="###0%">
                  <c:v>0.24</c:v>
                </c:pt>
                <c:pt idx="5">
                  <c:v>0.26</c:v>
                </c:pt>
                <c:pt idx="6">
                  <c:v>0.28000000000000003</c:v>
                </c:pt>
                <c:pt idx="7" formatCode="###0%">
                  <c:v>0.26</c:v>
                </c:pt>
                <c:pt idx="8" formatCode="###0%">
                  <c:v>0.2</c:v>
                </c:pt>
                <c:pt idx="10">
                  <c:v>0.13</c:v>
                </c:pt>
                <c:pt idx="11">
                  <c:v>0.13</c:v>
                </c:pt>
                <c:pt idx="12" formatCode="###0%">
                  <c:v>0.16</c:v>
                </c:pt>
                <c:pt idx="13" formatCode="###0%">
                  <c:v>0.08</c:v>
                </c:pt>
                <c:pt idx="15">
                  <c:v>0.17</c:v>
                </c:pt>
                <c:pt idx="16">
                  <c:v>0.14000000000000001</c:v>
                </c:pt>
                <c:pt idx="17" formatCode="###0%">
                  <c:v>0.13</c:v>
                </c:pt>
                <c:pt idx="18" formatCode="###0%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F83-44B0-841B-C79B05C9E90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Raz na tydzień</c:v>
                </c:pt>
              </c:strCache>
            </c:strRef>
          </c:tx>
          <c:spPr>
            <a:solidFill>
              <a:schemeClr val="accent6">
                <a:shade val="82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11D-496D-8A04-0DA711D69BA5}"/>
                </c:ext>
              </c:extLst>
            </c:dLbl>
            <c:dLbl>
              <c:idx val="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Arkusz1!$D$2:$D$20</c:f>
              <c:numCache>
                <c:formatCode>0%</c:formatCode>
                <c:ptCount val="19"/>
                <c:pt idx="0">
                  <c:v>0.27</c:v>
                </c:pt>
                <c:pt idx="1">
                  <c:v>0.27</c:v>
                </c:pt>
                <c:pt idx="2" formatCode="###0%">
                  <c:v>0.31</c:v>
                </c:pt>
                <c:pt idx="3" formatCode="###0%">
                  <c:v>0.35</c:v>
                </c:pt>
                <c:pt idx="5">
                  <c:v>0.17</c:v>
                </c:pt>
                <c:pt idx="6">
                  <c:v>0.24</c:v>
                </c:pt>
                <c:pt idx="7" formatCode="###0%">
                  <c:v>0.28000000000000003</c:v>
                </c:pt>
                <c:pt idx="8" formatCode="###0%">
                  <c:v>0.31</c:v>
                </c:pt>
                <c:pt idx="10">
                  <c:v>0.14000000000000001</c:v>
                </c:pt>
                <c:pt idx="11">
                  <c:v>0.16</c:v>
                </c:pt>
                <c:pt idx="12" formatCode="###0%">
                  <c:v>0.18</c:v>
                </c:pt>
                <c:pt idx="13" formatCode="###0%">
                  <c:v>0.18</c:v>
                </c:pt>
                <c:pt idx="15">
                  <c:v>0.1</c:v>
                </c:pt>
                <c:pt idx="16">
                  <c:v>0.14000000000000001</c:v>
                </c:pt>
                <c:pt idx="17" formatCode="###0%">
                  <c:v>0.13</c:v>
                </c:pt>
                <c:pt idx="18" formatCode="###0%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F83-44B0-841B-C79B05C9E90E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Raz na 2 tygodnie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Arkusz1!$E$2:$E$20</c:f>
              <c:numCache>
                <c:formatCode>0%</c:formatCode>
                <c:ptCount val="19"/>
                <c:pt idx="0">
                  <c:v>0.15</c:v>
                </c:pt>
                <c:pt idx="1">
                  <c:v>0.21</c:v>
                </c:pt>
                <c:pt idx="2" formatCode="###0%">
                  <c:v>0.15</c:v>
                </c:pt>
                <c:pt idx="3" formatCode="###0%">
                  <c:v>0.21</c:v>
                </c:pt>
                <c:pt idx="5">
                  <c:v>0.16</c:v>
                </c:pt>
                <c:pt idx="6">
                  <c:v>0.12</c:v>
                </c:pt>
                <c:pt idx="7" formatCode="###0%">
                  <c:v>0.15</c:v>
                </c:pt>
                <c:pt idx="8" formatCode="###0%">
                  <c:v>0.11</c:v>
                </c:pt>
                <c:pt idx="10">
                  <c:v>0.09</c:v>
                </c:pt>
                <c:pt idx="11">
                  <c:v>0.1</c:v>
                </c:pt>
                <c:pt idx="12" formatCode="###0%">
                  <c:v>0.12</c:v>
                </c:pt>
                <c:pt idx="13" formatCode="###0%">
                  <c:v>0.09</c:v>
                </c:pt>
                <c:pt idx="15">
                  <c:v>0.1</c:v>
                </c:pt>
                <c:pt idx="16">
                  <c:v>0.08</c:v>
                </c:pt>
                <c:pt idx="17" formatCode="###0%">
                  <c:v>0.1</c:v>
                </c:pt>
                <c:pt idx="18" formatCode="###0%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F83-44B0-841B-C79B05C9E90E}"/>
            </c:ext>
          </c:extLst>
        </c:ser>
        <c:ser>
          <c:idx val="4"/>
          <c:order val="4"/>
          <c:tx>
            <c:strRef>
              <c:f>Arkusz1!$F$1</c:f>
              <c:strCache>
                <c:ptCount val="1"/>
                <c:pt idx="0">
                  <c:v>Raz na 3-4 tygodnie</c:v>
                </c:pt>
              </c:strCache>
            </c:strRef>
          </c:tx>
          <c:spPr>
            <a:solidFill>
              <a:schemeClr val="accent6">
                <a:tint val="83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Arkusz1!$F$2:$F$20</c:f>
              <c:numCache>
                <c:formatCode>0%</c:formatCode>
                <c:ptCount val="19"/>
                <c:pt idx="0">
                  <c:v>0.14000000000000001</c:v>
                </c:pt>
                <c:pt idx="1">
                  <c:v>0.08</c:v>
                </c:pt>
                <c:pt idx="2" formatCode="###0%">
                  <c:v>0.11</c:v>
                </c:pt>
                <c:pt idx="3" formatCode="###0%">
                  <c:v>0.09</c:v>
                </c:pt>
                <c:pt idx="5">
                  <c:v>0.1</c:v>
                </c:pt>
                <c:pt idx="6">
                  <c:v>0.1</c:v>
                </c:pt>
                <c:pt idx="7" formatCode="###0%">
                  <c:v>0.09</c:v>
                </c:pt>
                <c:pt idx="8" formatCode="###0%">
                  <c:v>0.1</c:v>
                </c:pt>
                <c:pt idx="10">
                  <c:v>0.09</c:v>
                </c:pt>
                <c:pt idx="11">
                  <c:v>0.05</c:v>
                </c:pt>
                <c:pt idx="12" formatCode="###0%">
                  <c:v>0.04</c:v>
                </c:pt>
                <c:pt idx="13" formatCode="###0%">
                  <c:v>7.0000000000000007E-2</c:v>
                </c:pt>
                <c:pt idx="15">
                  <c:v>0.09</c:v>
                </c:pt>
                <c:pt idx="16">
                  <c:v>0.05</c:v>
                </c:pt>
                <c:pt idx="17" formatCode="###0%">
                  <c:v>0.04</c:v>
                </c:pt>
                <c:pt idx="18" formatCode="###0%">
                  <c:v>7.0000000000000007E-2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F83-44B0-841B-C79B05C9E90E}"/>
            </c:ext>
          </c:extLst>
        </c:ser>
        <c:ser>
          <c:idx val="5"/>
          <c:order val="5"/>
          <c:tx>
            <c:strRef>
              <c:f>Arkusz1!$G$1</c:f>
              <c:strCache>
                <c:ptCount val="1"/>
                <c:pt idx="0">
                  <c:v>Rzadziej niż raz na miesiąc</c:v>
                </c:pt>
              </c:strCache>
            </c:strRef>
          </c:tx>
          <c:spPr>
            <a:solidFill>
              <a:schemeClr val="accent6">
                <a:tint val="6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Arkusz1!$G$2:$G$20</c:f>
              <c:numCache>
                <c:formatCode>0%</c:formatCode>
                <c:ptCount val="19"/>
                <c:pt idx="0">
                  <c:v>7.0000000000000007E-2</c:v>
                </c:pt>
                <c:pt idx="1">
                  <c:v>7.0000000000000007E-2</c:v>
                </c:pt>
                <c:pt idx="2" formatCode="###0%">
                  <c:v>7.0000000000000007E-2</c:v>
                </c:pt>
                <c:pt idx="3" formatCode="###0%">
                  <c:v>7.0000000000000007E-2</c:v>
                </c:pt>
                <c:pt idx="5">
                  <c:v>0.08</c:v>
                </c:pt>
                <c:pt idx="6">
                  <c:v>0.05</c:v>
                </c:pt>
                <c:pt idx="7" formatCode="###0%">
                  <c:v>0.06</c:v>
                </c:pt>
                <c:pt idx="8" formatCode="###0%">
                  <c:v>0.06</c:v>
                </c:pt>
                <c:pt idx="10">
                  <c:v>7.0000000000000007E-2</c:v>
                </c:pt>
                <c:pt idx="11">
                  <c:v>0.08</c:v>
                </c:pt>
                <c:pt idx="12" formatCode="###0%">
                  <c:v>0.09</c:v>
                </c:pt>
                <c:pt idx="13" formatCode="###0%">
                  <c:v>0.04</c:v>
                </c:pt>
                <c:pt idx="15">
                  <c:v>0.08</c:v>
                </c:pt>
                <c:pt idx="16">
                  <c:v>0.05</c:v>
                </c:pt>
                <c:pt idx="17" formatCode="###0%">
                  <c:v>0.03</c:v>
                </c:pt>
                <c:pt idx="18" formatCode="###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F83-44B0-841B-C79B05C9E90E}"/>
            </c:ext>
          </c:extLst>
        </c:ser>
        <c:ser>
          <c:idx val="6"/>
          <c:order val="6"/>
          <c:tx>
            <c:strRef>
              <c:f>Arkusz1!$H$1</c:f>
              <c:strCache>
                <c:ptCount val="1"/>
                <c:pt idx="0">
                  <c:v>Nie dotyczy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5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311D-496D-8A04-0DA711D69B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Arkusz1!$A$2:$A$20</c:f>
              <c:strCache>
                <c:ptCount val="19"/>
                <c:pt idx="0">
                  <c:v>Q3 2022</c:v>
                </c:pt>
                <c:pt idx="1">
                  <c:v>Q2 2022</c:v>
                </c:pt>
                <c:pt idx="2">
                  <c:v>Q1 2022</c:v>
                </c:pt>
                <c:pt idx="3">
                  <c:v>Q3 2021</c:v>
                </c:pt>
                <c:pt idx="5">
                  <c:v>Q3 2022</c:v>
                </c:pt>
                <c:pt idx="6">
                  <c:v>Q2 2022</c:v>
                </c:pt>
                <c:pt idx="7">
                  <c:v>Q1 2022</c:v>
                </c:pt>
                <c:pt idx="8">
                  <c:v>Q3 2021</c:v>
                </c:pt>
                <c:pt idx="10">
                  <c:v>Q3 2022</c:v>
                </c:pt>
                <c:pt idx="11">
                  <c:v>Q2 2022</c:v>
                </c:pt>
                <c:pt idx="12">
                  <c:v>Q1 2022</c:v>
                </c:pt>
                <c:pt idx="13">
                  <c:v>Q3 2021</c:v>
                </c:pt>
                <c:pt idx="15">
                  <c:v>Q3 2022</c:v>
                </c:pt>
                <c:pt idx="16">
                  <c:v>Q2 2022</c:v>
                </c:pt>
                <c:pt idx="17">
                  <c:v>Q1 2022</c:v>
                </c:pt>
                <c:pt idx="18">
                  <c:v>Q3 2021</c:v>
                </c:pt>
              </c:strCache>
            </c:strRef>
          </c:cat>
          <c:val>
            <c:numRef>
              <c:f>Arkusz1!$H$2:$H$20</c:f>
              <c:numCache>
                <c:formatCode>0%</c:formatCode>
                <c:ptCount val="19"/>
                <c:pt idx="0">
                  <c:v>0.02</c:v>
                </c:pt>
                <c:pt idx="1">
                  <c:v>0.02</c:v>
                </c:pt>
                <c:pt idx="2" formatCode="###0%">
                  <c:v>0.02</c:v>
                </c:pt>
                <c:pt idx="3" formatCode="###0%">
                  <c:v>0.01</c:v>
                </c:pt>
                <c:pt idx="5">
                  <c:v>0.2</c:v>
                </c:pt>
                <c:pt idx="6">
                  <c:v>0.16</c:v>
                </c:pt>
                <c:pt idx="7" formatCode="###0%">
                  <c:v>0.15</c:v>
                </c:pt>
                <c:pt idx="8" formatCode="###0%">
                  <c:v>0.17</c:v>
                </c:pt>
                <c:pt idx="10">
                  <c:v>0.48</c:v>
                </c:pt>
                <c:pt idx="11">
                  <c:v>0.48</c:v>
                </c:pt>
                <c:pt idx="12" formatCode="###0%">
                  <c:v>0.38</c:v>
                </c:pt>
                <c:pt idx="13" formatCode="###0%">
                  <c:v>0.52</c:v>
                </c:pt>
                <c:pt idx="15">
                  <c:v>0.46</c:v>
                </c:pt>
                <c:pt idx="16">
                  <c:v>0.51</c:v>
                </c:pt>
                <c:pt idx="17" formatCode="###0%">
                  <c:v>0.56000000000000005</c:v>
                </c:pt>
                <c:pt idx="18" formatCode="###0%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F83-44B0-841B-C79B05C9E9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411713072"/>
        <c:axId val="411706016"/>
      </c:barChart>
      <c:catAx>
        <c:axId val="4117130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rgbClr val="898989"/>
                </a:solidFill>
                <a:latin typeface="+mn-lt"/>
                <a:ea typeface="+mn-ea"/>
                <a:cs typeface="+mn-cs"/>
              </a:defRPr>
            </a:pPr>
            <a:endParaRPr lang="pl-PL"/>
          </a:p>
        </c:txPr>
        <c:crossAx val="411706016"/>
        <c:crosses val="autoZero"/>
        <c:auto val="1"/>
        <c:lblAlgn val="ctr"/>
        <c:lblOffset val="100"/>
        <c:noMultiLvlLbl val="0"/>
      </c:catAx>
      <c:valAx>
        <c:axId val="41170601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11713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7.0546737213403876E-3"/>
          <c:y val="8.083194343671992E-3"/>
          <c:w val="0.13277284783846463"/>
          <c:h val="0.7710781764692115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4951-47CB-BACF-3C3A4EA41496}"/>
                </c:ext>
              </c:extLst>
            </c:dLbl>
            <c:dLbl>
              <c:idx val="1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4951-47CB-BACF-3C3A4EA41496}"/>
                </c:ext>
              </c:extLst>
            </c:dLbl>
            <c:dLbl>
              <c:idx val="18"/>
              <c:spPr>
                <a:noFill/>
                <a:ln w="25400">
                  <a:solidFill>
                    <a:srgbClr val="FF000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2-4951-47CB-BACF-3C3A4EA414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0.56999999999999995</c:v>
                </c:pt>
                <c:pt idx="1">
                  <c:v>0.53</c:v>
                </c:pt>
                <c:pt idx="2">
                  <c:v>0.24</c:v>
                </c:pt>
                <c:pt idx="3">
                  <c:v>0.22</c:v>
                </c:pt>
                <c:pt idx="4">
                  <c:v>0.16</c:v>
                </c:pt>
                <c:pt idx="5">
                  <c:v>0.18</c:v>
                </c:pt>
                <c:pt idx="6">
                  <c:v>0.08</c:v>
                </c:pt>
                <c:pt idx="7">
                  <c:v>0.09</c:v>
                </c:pt>
                <c:pt idx="8">
                  <c:v>0.11</c:v>
                </c:pt>
                <c:pt idx="9">
                  <c:v>0.12</c:v>
                </c:pt>
                <c:pt idx="10">
                  <c:v>0.09</c:v>
                </c:pt>
                <c:pt idx="11">
                  <c:v>0.11</c:v>
                </c:pt>
                <c:pt idx="12">
                  <c:v>0.06</c:v>
                </c:pt>
                <c:pt idx="13">
                  <c:v>0.06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77456"/>
        <c:axId val="418589216"/>
      </c:barChart>
      <c:catAx>
        <c:axId val="418577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9216"/>
        <c:crosses val="autoZero"/>
        <c:auto val="1"/>
        <c:lblAlgn val="ctr"/>
        <c:lblOffset val="100"/>
        <c:noMultiLvlLbl val="0"/>
      </c:catAx>
      <c:valAx>
        <c:axId val="4185892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7745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02B-4816-A18F-367016EBF3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0.52</c:v>
                </c:pt>
                <c:pt idx="1">
                  <c:v>0.55000000000000004</c:v>
                </c:pt>
                <c:pt idx="2">
                  <c:v>0.17</c:v>
                </c:pt>
                <c:pt idx="3">
                  <c:v>0.16</c:v>
                </c:pt>
                <c:pt idx="4">
                  <c:v>0.13</c:v>
                </c:pt>
                <c:pt idx="5">
                  <c:v>0.15</c:v>
                </c:pt>
                <c:pt idx="6">
                  <c:v>0.14000000000000001</c:v>
                </c:pt>
                <c:pt idx="7">
                  <c:v>0.11</c:v>
                </c:pt>
                <c:pt idx="8">
                  <c:v>0.09</c:v>
                </c:pt>
                <c:pt idx="9">
                  <c:v>0.11</c:v>
                </c:pt>
                <c:pt idx="10">
                  <c:v>0.1</c:v>
                </c:pt>
                <c:pt idx="11">
                  <c:v>0.06</c:v>
                </c:pt>
                <c:pt idx="12">
                  <c:v>0.06</c:v>
                </c:pt>
                <c:pt idx="13">
                  <c:v>0.04</c:v>
                </c:pt>
                <c:pt idx="14">
                  <c:v>0.05</c:v>
                </c:pt>
                <c:pt idx="15">
                  <c:v>0.03</c:v>
                </c:pt>
                <c:pt idx="16">
                  <c:v>0.02</c:v>
                </c:pt>
                <c:pt idx="17">
                  <c:v>0.02</c:v>
                </c:pt>
                <c:pt idx="18">
                  <c:v>0.08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3336"/>
        <c:axId val="418585688"/>
      </c:barChart>
      <c:catAx>
        <c:axId val="4185833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85688"/>
        <c:crosses val="autoZero"/>
        <c:auto val="1"/>
        <c:lblAlgn val="ctr"/>
        <c:lblOffset val="100"/>
        <c:noMultiLvlLbl val="0"/>
      </c:catAx>
      <c:valAx>
        <c:axId val="41858568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333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BFF-4629-9147-A20DF582528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0.55000000000000004</c:v>
                </c:pt>
                <c:pt idx="1">
                  <c:v>0.47</c:v>
                </c:pt>
                <c:pt idx="2">
                  <c:v>0.19</c:v>
                </c:pt>
                <c:pt idx="3">
                  <c:v>0.19</c:v>
                </c:pt>
                <c:pt idx="4">
                  <c:v>0.21</c:v>
                </c:pt>
                <c:pt idx="5">
                  <c:v>0.13</c:v>
                </c:pt>
                <c:pt idx="6">
                  <c:v>0.14000000000000001</c:v>
                </c:pt>
                <c:pt idx="7">
                  <c:v>0.14000000000000001</c:v>
                </c:pt>
                <c:pt idx="8">
                  <c:v>0.12</c:v>
                </c:pt>
                <c:pt idx="9">
                  <c:v>0.1</c:v>
                </c:pt>
                <c:pt idx="10">
                  <c:v>0.17</c:v>
                </c:pt>
                <c:pt idx="11">
                  <c:v>7.0000000000000007E-2</c:v>
                </c:pt>
                <c:pt idx="12">
                  <c:v>0.08</c:v>
                </c:pt>
                <c:pt idx="13">
                  <c:v>0.06</c:v>
                </c:pt>
                <c:pt idx="14">
                  <c:v>0.05</c:v>
                </c:pt>
                <c:pt idx="15">
                  <c:v>0.05</c:v>
                </c:pt>
                <c:pt idx="16">
                  <c:v>0.01</c:v>
                </c:pt>
                <c:pt idx="17">
                  <c:v>0.02</c:v>
                </c:pt>
                <c:pt idx="18">
                  <c:v>0.16</c:v>
                </c:pt>
                <c:pt idx="1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80592"/>
        <c:axId val="418590000"/>
      </c:barChart>
      <c:catAx>
        <c:axId val="418580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90000"/>
        <c:crosses val="autoZero"/>
        <c:auto val="1"/>
        <c:lblAlgn val="ctr"/>
        <c:lblOffset val="100"/>
        <c:noMultiLvlLbl val="0"/>
      </c:catAx>
      <c:valAx>
        <c:axId val="418590000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805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B1B1-4F4D-9EC2-ADE756D925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0.48</c:v>
                </c:pt>
                <c:pt idx="1">
                  <c:v>0.43</c:v>
                </c:pt>
                <c:pt idx="2">
                  <c:v>0.22</c:v>
                </c:pt>
                <c:pt idx="3">
                  <c:v>0.17</c:v>
                </c:pt>
                <c:pt idx="4">
                  <c:v>0.16</c:v>
                </c:pt>
                <c:pt idx="5">
                  <c:v>0.15</c:v>
                </c:pt>
                <c:pt idx="6">
                  <c:v>0.11</c:v>
                </c:pt>
                <c:pt idx="7">
                  <c:v>0.12</c:v>
                </c:pt>
                <c:pt idx="8">
                  <c:v>0.11</c:v>
                </c:pt>
                <c:pt idx="9">
                  <c:v>0.08</c:v>
                </c:pt>
                <c:pt idx="10">
                  <c:v>0.06</c:v>
                </c:pt>
                <c:pt idx="11">
                  <c:v>0.09</c:v>
                </c:pt>
                <c:pt idx="12">
                  <c:v>0.06</c:v>
                </c:pt>
                <c:pt idx="13">
                  <c:v>0.03</c:v>
                </c:pt>
                <c:pt idx="14">
                  <c:v>0.03</c:v>
                </c:pt>
                <c:pt idx="15">
                  <c:v>0.04</c:v>
                </c:pt>
                <c:pt idx="16">
                  <c:v>0.04</c:v>
                </c:pt>
                <c:pt idx="17">
                  <c:v>0.02</c:v>
                </c:pt>
                <c:pt idx="18">
                  <c:v>0.18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97448"/>
        <c:axId val="418594312"/>
      </c:barChart>
      <c:catAx>
        <c:axId val="418597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94312"/>
        <c:crosses val="autoZero"/>
        <c:auto val="1"/>
        <c:lblAlgn val="ctr"/>
        <c:lblOffset val="100"/>
        <c:noMultiLvlLbl val="0"/>
      </c:catAx>
      <c:valAx>
        <c:axId val="418594312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9744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FBBA-4CA5-AED5-CBB723427CE6}"/>
                </c:ext>
              </c:extLst>
            </c:dLbl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FBBA-4CA5-AED5-CBB723427CE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0.55000000000000004</c:v>
                </c:pt>
                <c:pt idx="1">
                  <c:v>0.48</c:v>
                </c:pt>
                <c:pt idx="2">
                  <c:v>0.23</c:v>
                </c:pt>
                <c:pt idx="3">
                  <c:v>0.1</c:v>
                </c:pt>
                <c:pt idx="4">
                  <c:v>0.53</c:v>
                </c:pt>
                <c:pt idx="5">
                  <c:v>0.51</c:v>
                </c:pt>
                <c:pt idx="6">
                  <c:v>0.56999999999999995</c:v>
                </c:pt>
                <c:pt idx="7">
                  <c:v>0.32</c:v>
                </c:pt>
                <c:pt idx="8">
                  <c:v>0.11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7C-477A-8260-FD06B75E9A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1200"/>
        <c:axId val="418540608"/>
      </c:barChart>
      <c:catAx>
        <c:axId val="4185312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40608"/>
        <c:crosses val="autoZero"/>
        <c:auto val="1"/>
        <c:lblAlgn val="ctr"/>
        <c:lblOffset val="100"/>
        <c:noMultiLvlLbl val="0"/>
      </c:catAx>
      <c:valAx>
        <c:axId val="418540608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120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0BEF-4C51-A995-E983674A25B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0.52</c:v>
                </c:pt>
                <c:pt idx="1">
                  <c:v>0.44</c:v>
                </c:pt>
                <c:pt idx="2">
                  <c:v>0.26</c:v>
                </c:pt>
                <c:pt idx="3">
                  <c:v>0.09</c:v>
                </c:pt>
                <c:pt idx="4">
                  <c:v>0.49</c:v>
                </c:pt>
                <c:pt idx="5">
                  <c:v>0.47</c:v>
                </c:pt>
                <c:pt idx="6">
                  <c:v>0.48</c:v>
                </c:pt>
                <c:pt idx="7">
                  <c:v>0.28000000000000003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BE-4253-A198-302D5FF57F0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0416"/>
        <c:axId val="418533944"/>
      </c:barChart>
      <c:catAx>
        <c:axId val="4185304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3944"/>
        <c:crosses val="autoZero"/>
        <c:auto val="1"/>
        <c:lblAlgn val="ctr"/>
        <c:lblOffset val="100"/>
        <c:noMultiLvlLbl val="0"/>
      </c:catAx>
      <c:valAx>
        <c:axId val="41853394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0416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9F9B-496F-BA4F-D4340DD5BE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</c:v>
                </c:pt>
                <c:pt idx="1">
                  <c:v>0.45</c:v>
                </c:pt>
                <c:pt idx="2">
                  <c:v>0.31</c:v>
                </c:pt>
                <c:pt idx="3">
                  <c:v>0.11</c:v>
                </c:pt>
                <c:pt idx="4">
                  <c:v>0.48</c:v>
                </c:pt>
                <c:pt idx="5">
                  <c:v>0.55000000000000004</c:v>
                </c:pt>
                <c:pt idx="6">
                  <c:v>0.45</c:v>
                </c:pt>
                <c:pt idx="7">
                  <c:v>0.31</c:v>
                </c:pt>
                <c:pt idx="8">
                  <c:v>0.08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1592"/>
        <c:axId val="418532376"/>
      </c:barChart>
      <c:catAx>
        <c:axId val="4185315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2376"/>
        <c:crosses val="autoZero"/>
        <c:auto val="1"/>
        <c:lblAlgn val="ctr"/>
        <c:lblOffset val="100"/>
        <c:noMultiLvlLbl val="0"/>
      </c:catAx>
      <c:valAx>
        <c:axId val="41853237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159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AD7-45CF-87B6-80042061071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Arkusz1!$B$2:$B$12</c:f>
              <c:numCache>
                <c:formatCode>0%</c:formatCode>
                <c:ptCount val="11"/>
                <c:pt idx="0">
                  <c:v>0.53</c:v>
                </c:pt>
                <c:pt idx="1">
                  <c:v>0.42</c:v>
                </c:pt>
                <c:pt idx="2">
                  <c:v>0.27</c:v>
                </c:pt>
                <c:pt idx="3">
                  <c:v>0.09</c:v>
                </c:pt>
                <c:pt idx="4">
                  <c:v>0.43</c:v>
                </c:pt>
                <c:pt idx="5">
                  <c:v>0.48</c:v>
                </c:pt>
                <c:pt idx="6">
                  <c:v>0.51</c:v>
                </c:pt>
                <c:pt idx="7">
                  <c:v>0.28000000000000003</c:v>
                </c:pt>
                <c:pt idx="8">
                  <c:v>0.08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8533552"/>
        <c:axId val="418534336"/>
      </c:barChart>
      <c:catAx>
        <c:axId val="4185335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8534336"/>
        <c:crosses val="autoZero"/>
        <c:auto val="1"/>
        <c:lblAlgn val="ctr"/>
        <c:lblOffset val="100"/>
        <c:noMultiLvlLbl val="0"/>
      </c:catAx>
      <c:valAx>
        <c:axId val="41853433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418533552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7BFF-4342-A0E2-9EF80F5021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0.74</c:v>
                </c:pt>
                <c:pt idx="1">
                  <c:v>0.6</c:v>
                </c:pt>
                <c:pt idx="2">
                  <c:v>0.27</c:v>
                </c:pt>
                <c:pt idx="3">
                  <c:v>0.24</c:v>
                </c:pt>
                <c:pt idx="4">
                  <c:v>0.21</c:v>
                </c:pt>
                <c:pt idx="5">
                  <c:v>0.19</c:v>
                </c:pt>
                <c:pt idx="6">
                  <c:v>0.14000000000000001</c:v>
                </c:pt>
                <c:pt idx="7">
                  <c:v>0.09</c:v>
                </c:pt>
                <c:pt idx="8">
                  <c:v>0.09</c:v>
                </c:pt>
                <c:pt idx="9">
                  <c:v>0.08</c:v>
                </c:pt>
                <c:pt idx="10">
                  <c:v>7.0000000000000007E-2</c:v>
                </c:pt>
                <c:pt idx="11">
                  <c:v>0.05</c:v>
                </c:pt>
                <c:pt idx="12">
                  <c:v>0.04</c:v>
                </c:pt>
                <c:pt idx="13">
                  <c:v>0.05</c:v>
                </c:pt>
                <c:pt idx="14">
                  <c:v>0.05</c:v>
                </c:pt>
                <c:pt idx="15">
                  <c:v>0.03</c:v>
                </c:pt>
                <c:pt idx="16">
                  <c:v>0.04</c:v>
                </c:pt>
                <c:pt idx="17">
                  <c:v>0</c:v>
                </c:pt>
                <c:pt idx="18">
                  <c:v>0.1</c:v>
                </c:pt>
                <c:pt idx="1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E8-4F0A-8A3C-28CB2ED3F6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69182120"/>
        <c:axId val="369177416"/>
      </c:barChart>
      <c:catAx>
        <c:axId val="369182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69177416"/>
        <c:crosses val="autoZero"/>
        <c:auto val="1"/>
        <c:lblAlgn val="ctr"/>
        <c:lblOffset val="100"/>
        <c:noMultiLvlLbl val="0"/>
      </c:catAx>
      <c:valAx>
        <c:axId val="369177416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69182120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TOM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Kraina Mięsa</c:v>
                </c:pt>
                <c:pt idx="13">
                  <c:v>Berlinki</c:v>
                </c:pt>
                <c:pt idx="14">
                  <c:v>Goodvalley</c:v>
                </c:pt>
                <c:pt idx="15">
                  <c:v>Baroni</c:v>
                </c:pt>
                <c:pt idx="16">
                  <c:v>Deluxe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Arkusz1!$C$2:$C$28</c:f>
              <c:numCache>
                <c:formatCode>###0%</c:formatCode>
                <c:ptCount val="27"/>
                <c:pt idx="0">
                  <c:v>0.14000000000000001</c:v>
                </c:pt>
                <c:pt idx="1">
                  <c:v>0.08</c:v>
                </c:pt>
                <c:pt idx="2">
                  <c:v>0.06</c:v>
                </c:pt>
                <c:pt idx="3">
                  <c:v>0.03</c:v>
                </c:pt>
                <c:pt idx="4">
                  <c:v>0.02</c:v>
                </c:pt>
                <c:pt idx="5">
                  <c:v>0.04</c:v>
                </c:pt>
                <c:pt idx="6">
                  <c:v>0.03</c:v>
                </c:pt>
                <c:pt idx="7">
                  <c:v>0.01</c:v>
                </c:pt>
                <c:pt idx="8">
                  <c:v>0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0.01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 formatCode="0%">
                  <c:v>0</c:v>
                </c:pt>
                <c:pt idx="26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DC-45A6-A900-99AE58225FE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08352"/>
        <c:axId val="424501688"/>
      </c:barChart>
      <c:catAx>
        <c:axId val="424508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01688"/>
        <c:crosses val="autoZero"/>
        <c:auto val="1"/>
        <c:lblAlgn val="ctr"/>
        <c:lblOffset val="100"/>
        <c:noMultiLvlLbl val="0"/>
      </c:catAx>
      <c:valAx>
        <c:axId val="424501688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08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spontan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Kraina Mięsa</c:v>
                </c:pt>
                <c:pt idx="13">
                  <c:v>Berlinki</c:v>
                </c:pt>
                <c:pt idx="14">
                  <c:v>Goodvalley</c:v>
                </c:pt>
                <c:pt idx="15">
                  <c:v>Baroni</c:v>
                </c:pt>
                <c:pt idx="16">
                  <c:v>Deluxe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Arkusz1!$B$2:$B$28</c:f>
              <c:numCache>
                <c:formatCode>0%</c:formatCode>
                <c:ptCount val="27"/>
                <c:pt idx="0">
                  <c:v>0.27</c:v>
                </c:pt>
                <c:pt idx="1">
                  <c:v>0.19</c:v>
                </c:pt>
                <c:pt idx="2">
                  <c:v>0.16</c:v>
                </c:pt>
                <c:pt idx="3">
                  <c:v>0.09</c:v>
                </c:pt>
                <c:pt idx="4">
                  <c:v>0.08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0.06</c:v>
                </c:pt>
                <c:pt idx="8">
                  <c:v>0.05</c:v>
                </c:pt>
                <c:pt idx="9">
                  <c:v>0.04</c:v>
                </c:pt>
                <c:pt idx="10">
                  <c:v>0.04</c:v>
                </c:pt>
                <c:pt idx="11">
                  <c:v>0.03</c:v>
                </c:pt>
                <c:pt idx="12">
                  <c:v>0.02</c:v>
                </c:pt>
                <c:pt idx="13">
                  <c:v>0.02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 formatCode="General">
                  <c:v>0</c:v>
                </c:pt>
                <c:pt idx="24" formatCode="General">
                  <c:v>0</c:v>
                </c:pt>
                <c:pt idx="25">
                  <c:v>0.05</c:v>
                </c:pt>
                <c:pt idx="26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77-4F6C-A710-0231178569D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05608"/>
        <c:axId val="424511880"/>
      </c:barChart>
      <c:catAx>
        <c:axId val="4245056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11880"/>
        <c:crosses val="autoZero"/>
        <c:auto val="1"/>
        <c:lblAlgn val="ctr"/>
        <c:lblOffset val="100"/>
        <c:noMultiLvlLbl val="0"/>
      </c:catAx>
      <c:valAx>
        <c:axId val="424511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245056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32142857142857E-2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wspomagana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Arkusz1!$A$2:$A$28</c:f>
              <c:strCache>
                <c:ptCount val="27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Wędlin</c:v>
                </c:pt>
                <c:pt idx="5">
                  <c:v>Pikok</c:v>
                </c:pt>
                <c:pt idx="6">
                  <c:v>Duda</c:v>
                </c:pt>
                <c:pt idx="7">
                  <c:v>Balcerzak</c:v>
                </c:pt>
                <c:pt idx="8">
                  <c:v>Henryk Kania</c:v>
                </c:pt>
                <c:pt idx="9">
                  <c:v>JBB</c:v>
                </c:pt>
                <c:pt idx="10">
                  <c:v>Madej Wróbel</c:v>
                </c:pt>
                <c:pt idx="11">
                  <c:v>Olewnik</c:v>
                </c:pt>
                <c:pt idx="12">
                  <c:v>Kraina Mięsa</c:v>
                </c:pt>
                <c:pt idx="13">
                  <c:v>Berlinki</c:v>
                </c:pt>
                <c:pt idx="14">
                  <c:v>Goodvalley</c:v>
                </c:pt>
                <c:pt idx="15">
                  <c:v>Baroni</c:v>
                </c:pt>
                <c:pt idx="16">
                  <c:v>Deluxe</c:v>
                </c:pt>
                <c:pt idx="17">
                  <c:v>Konspol</c:v>
                </c:pt>
                <c:pt idx="18">
                  <c:v>Mazury Ełk</c:v>
                </c:pt>
                <c:pt idx="19">
                  <c:v>Drobimex</c:v>
                </c:pt>
                <c:pt idx="20">
                  <c:v>Drodsed</c:v>
                </c:pt>
                <c:pt idx="21">
                  <c:v>Dulano</c:v>
                </c:pt>
                <c:pt idx="22">
                  <c:v>Indykpol</c:v>
                </c:pt>
                <c:pt idx="23">
                  <c:v>Nasze Smaki</c:v>
                </c:pt>
                <c:pt idx="24">
                  <c:v>Yano</c:v>
                </c:pt>
                <c:pt idx="25">
                  <c:v>Inne</c:v>
                </c:pt>
                <c:pt idx="26">
                  <c:v>nie znam żadnych</c:v>
                </c:pt>
              </c:strCache>
            </c:strRef>
          </c:cat>
          <c:val>
            <c:numRef>
              <c:f>Arkusz1!$D$2:$D$28</c:f>
              <c:numCache>
                <c:formatCode>###0%</c:formatCode>
                <c:ptCount val="27"/>
                <c:pt idx="0">
                  <c:v>0.76</c:v>
                </c:pt>
                <c:pt idx="1">
                  <c:v>0.82</c:v>
                </c:pt>
                <c:pt idx="2">
                  <c:v>0.73</c:v>
                </c:pt>
                <c:pt idx="3">
                  <c:v>0.74</c:v>
                </c:pt>
                <c:pt idx="4">
                  <c:v>0.61</c:v>
                </c:pt>
                <c:pt idx="5">
                  <c:v>0.45</c:v>
                </c:pt>
                <c:pt idx="6">
                  <c:v>0.49</c:v>
                </c:pt>
                <c:pt idx="7">
                  <c:v>0.5</c:v>
                </c:pt>
                <c:pt idx="8">
                  <c:v>0.54</c:v>
                </c:pt>
                <c:pt idx="9">
                  <c:v>0.41</c:v>
                </c:pt>
                <c:pt idx="10">
                  <c:v>0.46</c:v>
                </c:pt>
                <c:pt idx="11">
                  <c:v>0.39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0.06</c:v>
                </c:pt>
                <c:pt idx="16">
                  <c:v>0</c:v>
                </c:pt>
                <c:pt idx="17">
                  <c:v>0.22</c:v>
                </c:pt>
                <c:pt idx="18">
                  <c:v>0.06</c:v>
                </c:pt>
                <c:pt idx="19">
                  <c:v>0.16</c:v>
                </c:pt>
                <c:pt idx="20">
                  <c:v>0.23</c:v>
                </c:pt>
                <c:pt idx="21">
                  <c:v>7.0000000000000007E-2</c:v>
                </c:pt>
                <c:pt idx="22">
                  <c:v>0.5</c:v>
                </c:pt>
                <c:pt idx="23" formatCode="0%">
                  <c:v>0.23</c:v>
                </c:pt>
                <c:pt idx="24" formatCode="0%">
                  <c:v>0.05</c:v>
                </c:pt>
                <c:pt idx="25" formatCode="0%">
                  <c:v>0.03</c:v>
                </c:pt>
                <c:pt idx="26" formatCode="0%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38-434D-99ED-5810F96349B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06784"/>
        <c:axId val="424507960"/>
      </c:barChart>
      <c:catAx>
        <c:axId val="4245067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07960"/>
        <c:crosses val="autoZero"/>
        <c:auto val="1"/>
        <c:lblAlgn val="ctr"/>
        <c:lblOffset val="100"/>
        <c:noMultiLvlLbl val="0"/>
      </c:catAx>
      <c:valAx>
        <c:axId val="424507960"/>
        <c:scaling>
          <c:orientation val="minMax"/>
          <c:max val="1"/>
        </c:scaling>
        <c:delete val="1"/>
        <c:axPos val="b"/>
        <c:numFmt formatCode="###0%" sourceLinked="1"/>
        <c:majorTickMark val="out"/>
        <c:minorTickMark val="none"/>
        <c:tickLblPos val="nextTo"/>
        <c:crossAx val="42450678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3433331847522656E-3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5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2F-4500-86D7-934159B9A06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0.08</c:v>
                </c:pt>
                <c:pt idx="2">
                  <c:v>0.06</c:v>
                </c:pt>
                <c:pt idx="3">
                  <c:v>0.03</c:v>
                </c:pt>
                <c:pt idx="4">
                  <c:v>0.04</c:v>
                </c:pt>
                <c:pt idx="5">
                  <c:v>0.02</c:v>
                </c:pt>
                <c:pt idx="6">
                  <c:v>0.03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6F-4936-9A5C-F9EEBC59EE7C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0.08</c:v>
                </c:pt>
                <c:pt idx="1">
                  <c:v>0.03</c:v>
                </c:pt>
                <c:pt idx="2">
                  <c:v>0.05</c:v>
                </c:pt>
                <c:pt idx="3">
                  <c:v>0.02</c:v>
                </c:pt>
                <c:pt idx="4">
                  <c:v>0.02</c:v>
                </c:pt>
                <c:pt idx="5">
                  <c:v>0.01</c:v>
                </c:pt>
                <c:pt idx="6">
                  <c:v>0.01</c:v>
                </c:pt>
                <c:pt idx="7">
                  <c:v>0.04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6F-4936-9A5C-F9EEBC59EE7C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7.0000000000000007E-2</c:v>
                </c:pt>
                <c:pt idx="1">
                  <c:v>0.08</c:v>
                </c:pt>
                <c:pt idx="2">
                  <c:v>7.0000000000000007E-2</c:v>
                </c:pt>
                <c:pt idx="3">
                  <c:v>0.05</c:v>
                </c:pt>
                <c:pt idx="4">
                  <c:v>0.05</c:v>
                </c:pt>
                <c:pt idx="5">
                  <c:v>0.01</c:v>
                </c:pt>
                <c:pt idx="6">
                  <c:v>0.01</c:v>
                </c:pt>
                <c:pt idx="7">
                  <c:v>0.02</c:v>
                </c:pt>
                <c:pt idx="8">
                  <c:v>0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850-4484-8891-57817A1B7363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0.14000000000000001</c:v>
                </c:pt>
                <c:pt idx="1">
                  <c:v>0.05</c:v>
                </c:pt>
                <c:pt idx="2">
                  <c:v>0.05</c:v>
                </c:pt>
                <c:pt idx="3">
                  <c:v>0.04</c:v>
                </c:pt>
                <c:pt idx="4">
                  <c:v>0.04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F1-4289-BA45-6DAF78198C4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4920"/>
        <c:axId val="415419040"/>
      </c:barChart>
      <c:catAx>
        <c:axId val="415424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19040"/>
        <c:crosses val="autoZero"/>
        <c:auto val="1"/>
        <c:lblAlgn val="ctr"/>
        <c:lblOffset val="100"/>
        <c:noMultiLvlLbl val="0"/>
      </c:catAx>
      <c:valAx>
        <c:axId val="41541904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24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99479102418312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0.27</c:v>
                </c:pt>
                <c:pt idx="1">
                  <c:v>0.19</c:v>
                </c:pt>
                <c:pt idx="2">
                  <c:v>0.16</c:v>
                </c:pt>
                <c:pt idx="3">
                  <c:v>0.09</c:v>
                </c:pt>
                <c:pt idx="4">
                  <c:v>0.08</c:v>
                </c:pt>
                <c:pt idx="5">
                  <c:v>0.08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0.03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D3-4793-8C0D-207CB1C20D80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0.15</c:v>
                </c:pt>
                <c:pt idx="1">
                  <c:v>0.1</c:v>
                </c:pt>
                <c:pt idx="2">
                  <c:v>0.1</c:v>
                </c:pt>
                <c:pt idx="3">
                  <c:v>7.0000000000000007E-2</c:v>
                </c:pt>
                <c:pt idx="4">
                  <c:v>0.04</c:v>
                </c:pt>
                <c:pt idx="5">
                  <c:v>0.04</c:v>
                </c:pt>
                <c:pt idx="6">
                  <c:v>0.04</c:v>
                </c:pt>
                <c:pt idx="7">
                  <c:v>0.05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D3-4793-8C0D-207CB1C20D8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0.17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0.09</c:v>
                </c:pt>
                <c:pt idx="4">
                  <c:v>0.1</c:v>
                </c:pt>
                <c:pt idx="5">
                  <c:v>0.05</c:v>
                </c:pt>
                <c:pt idx="6">
                  <c:v>0.04</c:v>
                </c:pt>
                <c:pt idx="7">
                  <c:v>0.05</c:v>
                </c:pt>
                <c:pt idx="8">
                  <c:v>0.04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BF-4EE5-87CE-8C8BC6A4CF39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0.13</c:v>
                </c:pt>
                <c:pt idx="3">
                  <c:v>0.12</c:v>
                </c:pt>
                <c:pt idx="4">
                  <c:v>0.09</c:v>
                </c:pt>
                <c:pt idx="5">
                  <c:v>0.03</c:v>
                </c:pt>
                <c:pt idx="6">
                  <c:v>0.04</c:v>
                </c:pt>
                <c:pt idx="7">
                  <c:v>0.02</c:v>
                </c:pt>
                <c:pt idx="8">
                  <c:v>0.04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02-4C6F-B6E9-88FB7654866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5120"/>
        <c:axId val="415422568"/>
      </c:barChart>
      <c:catAx>
        <c:axId val="4154151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2568"/>
        <c:crosses val="autoZero"/>
        <c:auto val="1"/>
        <c:lblAlgn val="ctr"/>
        <c:lblOffset val="100"/>
        <c:noMultiLvlLbl val="0"/>
      </c:catAx>
      <c:valAx>
        <c:axId val="4154225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51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7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6DF9-4092-9715-088C0324FE1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0.76</c:v>
                </c:pt>
                <c:pt idx="1">
                  <c:v>0.82</c:v>
                </c:pt>
                <c:pt idx="2">
                  <c:v>0.73</c:v>
                </c:pt>
                <c:pt idx="3">
                  <c:v>0.74</c:v>
                </c:pt>
                <c:pt idx="4">
                  <c:v>0.45</c:v>
                </c:pt>
                <c:pt idx="5">
                  <c:v>0.61</c:v>
                </c:pt>
                <c:pt idx="6">
                  <c:v>0.49</c:v>
                </c:pt>
                <c:pt idx="7">
                  <c:v>0.41</c:v>
                </c:pt>
                <c:pt idx="8">
                  <c:v>0.39</c:v>
                </c:pt>
                <c:pt idx="9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F7-45A5-8413-ED289F7192B2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Arkusz1!$C$2:$C$11</c:f>
              <c:numCache>
                <c:formatCode>###0%</c:formatCode>
                <c:ptCount val="10"/>
                <c:pt idx="0">
                  <c:v>0.67</c:v>
                </c:pt>
                <c:pt idx="1">
                  <c:v>0.76</c:v>
                </c:pt>
                <c:pt idx="2">
                  <c:v>0.64</c:v>
                </c:pt>
                <c:pt idx="3">
                  <c:v>0.65</c:v>
                </c:pt>
                <c:pt idx="4">
                  <c:v>0.39</c:v>
                </c:pt>
                <c:pt idx="5">
                  <c:v>0.5</c:v>
                </c:pt>
                <c:pt idx="6">
                  <c:v>0.41</c:v>
                </c:pt>
                <c:pt idx="7">
                  <c:v>0.37</c:v>
                </c:pt>
                <c:pt idx="8">
                  <c:v>0.32</c:v>
                </c:pt>
                <c:pt idx="9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F7-45A5-8413-ED289F7192B2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Arkusz1!$D$2:$D$11</c:f>
              <c:numCache>
                <c:formatCode>###0%</c:formatCode>
                <c:ptCount val="10"/>
                <c:pt idx="0">
                  <c:v>0.73</c:v>
                </c:pt>
                <c:pt idx="1">
                  <c:v>0.79</c:v>
                </c:pt>
                <c:pt idx="2">
                  <c:v>0.74</c:v>
                </c:pt>
                <c:pt idx="3">
                  <c:v>0.7</c:v>
                </c:pt>
                <c:pt idx="4">
                  <c:v>0.4</c:v>
                </c:pt>
                <c:pt idx="5">
                  <c:v>0.56000000000000005</c:v>
                </c:pt>
                <c:pt idx="6">
                  <c:v>0.49</c:v>
                </c:pt>
                <c:pt idx="7">
                  <c:v>0.37</c:v>
                </c:pt>
                <c:pt idx="8">
                  <c:v>0.4</c:v>
                </c:pt>
                <c:pt idx="9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EA-4BED-8EB0-9E90CA4C9F5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Morliny</c:v>
                </c:pt>
                <c:pt idx="1">
                  <c:v>Sokołów</c:v>
                </c:pt>
                <c:pt idx="2">
                  <c:v>Krakus</c:v>
                </c:pt>
                <c:pt idx="3">
                  <c:v>Tarczyński</c:v>
                </c:pt>
                <c:pt idx="4">
                  <c:v>Pikok</c:v>
                </c:pt>
                <c:pt idx="5">
                  <c:v>Kraina Wędlin</c:v>
                </c:pt>
                <c:pt idx="6">
                  <c:v>Duda</c:v>
                </c:pt>
                <c:pt idx="7">
                  <c:v>JBB</c:v>
                </c:pt>
                <c:pt idx="8">
                  <c:v>Olewnik</c:v>
                </c:pt>
                <c:pt idx="9">
                  <c:v>Madej Wróbel</c:v>
                </c:pt>
              </c:strCache>
            </c:strRef>
          </c:cat>
          <c:val>
            <c:numRef>
              <c:f>Arkusz1!$E$2:$E$11</c:f>
              <c:numCache>
                <c:formatCode>###0%</c:formatCode>
                <c:ptCount val="10"/>
                <c:pt idx="0">
                  <c:v>0.73</c:v>
                </c:pt>
                <c:pt idx="1">
                  <c:v>0.75</c:v>
                </c:pt>
                <c:pt idx="2">
                  <c:v>0.76</c:v>
                </c:pt>
                <c:pt idx="3">
                  <c:v>0.75</c:v>
                </c:pt>
                <c:pt idx="4">
                  <c:v>0.49</c:v>
                </c:pt>
                <c:pt idx="5">
                  <c:v>0.55000000000000004</c:v>
                </c:pt>
                <c:pt idx="6">
                  <c:v>0.41</c:v>
                </c:pt>
                <c:pt idx="7">
                  <c:v>0.32</c:v>
                </c:pt>
                <c:pt idx="8">
                  <c:v>0.34</c:v>
                </c:pt>
                <c:pt idx="9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AF-44FC-B90A-12D4B21CD60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19432"/>
        <c:axId val="415422960"/>
      </c:barChart>
      <c:catAx>
        <c:axId val="41541943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5422960"/>
        <c:crosses val="autoZero"/>
        <c:auto val="1"/>
        <c:lblAlgn val="ctr"/>
        <c:lblOffset val="100"/>
        <c:noMultiLvlLbl val="0"/>
      </c:catAx>
      <c:valAx>
        <c:axId val="4154229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541943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5FA3-40E8-9EDF-8AEA23DB18C9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5FA3-40E8-9EDF-8AEA23DB18C9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887E-46ED-B33E-9515F96927BC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F0BE-4718-9743-BE2EA42F31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5426096"/>
        <c:axId val="415418256"/>
      </c:barChart>
      <c:catAx>
        <c:axId val="4154260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15418256"/>
        <c:crosses val="autoZero"/>
        <c:auto val="1"/>
        <c:lblAlgn val="ctr"/>
        <c:lblOffset val="100"/>
        <c:noMultiLvlLbl val="0"/>
      </c:catAx>
      <c:valAx>
        <c:axId val="415418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15426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91491391933601196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trial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Mazury Ełk</c:v>
                </c:pt>
                <c:pt idx="18">
                  <c:v>Baroni</c:v>
                </c:pt>
                <c:pt idx="19">
                  <c:v>Inna</c:v>
                </c:pt>
                <c:pt idx="20">
                  <c:v>Dulano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0.65</c:v>
                </c:pt>
                <c:pt idx="1">
                  <c:v>0.59</c:v>
                </c:pt>
                <c:pt idx="2">
                  <c:v>0.55000000000000004</c:v>
                </c:pt>
                <c:pt idx="3">
                  <c:v>0.54</c:v>
                </c:pt>
                <c:pt idx="4">
                  <c:v>0.45</c:v>
                </c:pt>
                <c:pt idx="5">
                  <c:v>0.34</c:v>
                </c:pt>
                <c:pt idx="6">
                  <c:v>0.28999999999999998</c:v>
                </c:pt>
                <c:pt idx="7">
                  <c:v>0.26</c:v>
                </c:pt>
                <c:pt idx="8">
                  <c:v>0.26</c:v>
                </c:pt>
                <c:pt idx="9">
                  <c:v>0.26</c:v>
                </c:pt>
                <c:pt idx="10">
                  <c:v>0.25</c:v>
                </c:pt>
                <c:pt idx="11">
                  <c:v>0.22</c:v>
                </c:pt>
                <c:pt idx="12">
                  <c:v>0.21</c:v>
                </c:pt>
                <c:pt idx="13">
                  <c:v>0.15</c:v>
                </c:pt>
                <c:pt idx="14">
                  <c:v>0.09</c:v>
                </c:pt>
                <c:pt idx="15">
                  <c:v>0.08</c:v>
                </c:pt>
                <c:pt idx="16">
                  <c:v>0.08</c:v>
                </c:pt>
                <c:pt idx="17">
                  <c:v>0.05</c:v>
                </c:pt>
                <c:pt idx="18">
                  <c:v>0.04</c:v>
                </c:pt>
                <c:pt idx="19">
                  <c:v>0.04</c:v>
                </c:pt>
                <c:pt idx="20">
                  <c:v>0.03</c:v>
                </c:pt>
                <c:pt idx="21">
                  <c:v>0.02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9-4C7E-96B4-8CF69B7DDCB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51568"/>
        <c:axId val="411953136"/>
      </c:barChart>
      <c:catAx>
        <c:axId val="4119515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53136"/>
        <c:crosses val="autoZero"/>
        <c:auto val="1"/>
        <c:lblAlgn val="ctr"/>
        <c:lblOffset val="100"/>
        <c:noMultiLvlLbl val="0"/>
      </c:catAx>
      <c:valAx>
        <c:axId val="411953136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5156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10032243121273E-3"/>
          <c:w val="0.98756803547704686"/>
          <c:h val="0.991282634076224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Mazury Ełk</c:v>
                </c:pt>
                <c:pt idx="18">
                  <c:v>Baroni</c:v>
                </c:pt>
                <c:pt idx="19">
                  <c:v>Inna</c:v>
                </c:pt>
                <c:pt idx="20">
                  <c:v>Dulano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0.37</c:v>
                </c:pt>
                <c:pt idx="1">
                  <c:v>0.32</c:v>
                </c:pt>
                <c:pt idx="2">
                  <c:v>0.25</c:v>
                </c:pt>
                <c:pt idx="3">
                  <c:v>0.27</c:v>
                </c:pt>
                <c:pt idx="4">
                  <c:v>0.31</c:v>
                </c:pt>
                <c:pt idx="5">
                  <c:v>0.17</c:v>
                </c:pt>
                <c:pt idx="6">
                  <c:v>0.08</c:v>
                </c:pt>
                <c:pt idx="7">
                  <c:v>0.1</c:v>
                </c:pt>
                <c:pt idx="8">
                  <c:v>0.06</c:v>
                </c:pt>
                <c:pt idx="9">
                  <c:v>0.11</c:v>
                </c:pt>
                <c:pt idx="10">
                  <c:v>7.0000000000000007E-2</c:v>
                </c:pt>
                <c:pt idx="11">
                  <c:v>0.06</c:v>
                </c:pt>
                <c:pt idx="12">
                  <c:v>0.06</c:v>
                </c:pt>
                <c:pt idx="13">
                  <c:v>0.05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0.02</c:v>
                </c:pt>
                <c:pt idx="19">
                  <c:v>0.04</c:v>
                </c:pt>
                <c:pt idx="20">
                  <c:v>0.01</c:v>
                </c:pt>
                <c:pt idx="21">
                  <c:v>0</c:v>
                </c:pt>
                <c:pt idx="2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20-4358-BD52-3DCE5E79132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57056"/>
        <c:axId val="411955880"/>
      </c:barChart>
      <c:catAx>
        <c:axId val="411957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55880"/>
        <c:crosses val="autoZero"/>
        <c:auto val="1"/>
        <c:lblAlgn val="ctr"/>
        <c:lblOffset val="100"/>
        <c:noMultiLvlLbl val="0"/>
      </c:catAx>
      <c:valAx>
        <c:axId val="4119558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570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Mazury Ełk</c:v>
                </c:pt>
                <c:pt idx="18">
                  <c:v>Baroni</c:v>
                </c:pt>
                <c:pt idx="19">
                  <c:v>Inna</c:v>
                </c:pt>
                <c:pt idx="20">
                  <c:v>Dulano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0.12</c:v>
                </c:pt>
                <c:pt idx="1">
                  <c:v>0.1</c:v>
                </c:pt>
                <c:pt idx="2">
                  <c:v>0.04</c:v>
                </c:pt>
                <c:pt idx="3">
                  <c:v>0.11</c:v>
                </c:pt>
                <c:pt idx="4">
                  <c:v>0.13</c:v>
                </c:pt>
                <c:pt idx="5">
                  <c:v>0.08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0.02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0.06</c:v>
                </c:pt>
                <c:pt idx="20">
                  <c:v>0</c:v>
                </c:pt>
                <c:pt idx="21">
                  <c:v>0</c:v>
                </c:pt>
                <c:pt idx="2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8-4BD1-8A23-585ECD7C17D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55488"/>
        <c:axId val="411958624"/>
      </c:barChart>
      <c:catAx>
        <c:axId val="4119554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58624"/>
        <c:crosses val="autoZero"/>
        <c:auto val="1"/>
        <c:lblAlgn val="ctr"/>
        <c:lblOffset val="100"/>
        <c:noMultiLvlLbl val="0"/>
      </c:catAx>
      <c:valAx>
        <c:axId val="41195862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5548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17211813364905E-2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Arkusz1!$B$1</c:f>
              <c:strCache>
                <c:ptCount val="1"/>
                <c:pt idx="0">
                  <c:v>zazwyczaj</c:v>
                </c:pt>
              </c:strCache>
            </c:strRef>
          </c:tx>
          <c:spPr>
            <a:solidFill>
              <a:srgbClr val="84AEC6"/>
            </a:solidFill>
            <a:ln>
              <a:noFill/>
            </a:ln>
            <a:effectLst/>
          </c:spPr>
          <c:invertIfNegative val="0"/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overflow" horzOverflow="overflow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en-US" sz="1000" b="0" i="0" u="none" strike="noStrike" kern="1200" baseline="0">
                      <a:solidFill>
                        <a:srgbClr val="4A4A4A">
                          <a:lumMod val="75000"/>
                          <a:lumOff val="25000"/>
                        </a:srgb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0-6B91-4694-B341-2998CA3771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overflow" horzOverflow="overflow" vert="horz" wrap="non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Arkusz1!$B$2:$B$21</c:f>
              <c:numCache>
                <c:formatCode>0%</c:formatCode>
                <c:ptCount val="20"/>
                <c:pt idx="0">
                  <c:v>0.77</c:v>
                </c:pt>
                <c:pt idx="1">
                  <c:v>0.56999999999999995</c:v>
                </c:pt>
                <c:pt idx="2">
                  <c:v>0.27</c:v>
                </c:pt>
                <c:pt idx="3">
                  <c:v>0.28000000000000003</c:v>
                </c:pt>
                <c:pt idx="4">
                  <c:v>0.2</c:v>
                </c:pt>
                <c:pt idx="5">
                  <c:v>0.22</c:v>
                </c:pt>
                <c:pt idx="6">
                  <c:v>0.18</c:v>
                </c:pt>
                <c:pt idx="7">
                  <c:v>0.09</c:v>
                </c:pt>
                <c:pt idx="8">
                  <c:v>0.1</c:v>
                </c:pt>
                <c:pt idx="9">
                  <c:v>0.11</c:v>
                </c:pt>
                <c:pt idx="10">
                  <c:v>0.09</c:v>
                </c:pt>
                <c:pt idx="11">
                  <c:v>0.06</c:v>
                </c:pt>
                <c:pt idx="12">
                  <c:v>0.06</c:v>
                </c:pt>
                <c:pt idx="13">
                  <c:v>0.05</c:v>
                </c:pt>
                <c:pt idx="14">
                  <c:v>0.04</c:v>
                </c:pt>
                <c:pt idx="15">
                  <c:v>0.02</c:v>
                </c:pt>
                <c:pt idx="16">
                  <c:v>0.02</c:v>
                </c:pt>
                <c:pt idx="17">
                  <c:v>0</c:v>
                </c:pt>
                <c:pt idx="18">
                  <c:v>0.1</c:v>
                </c:pt>
                <c:pt idx="1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29-4A51-863D-2C264BA5DE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369181728"/>
        <c:axId val="369178984"/>
      </c:barChart>
      <c:catAx>
        <c:axId val="3691817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369178984"/>
        <c:crosses val="autoZero"/>
        <c:auto val="1"/>
        <c:lblAlgn val="ctr"/>
        <c:lblOffset val="100"/>
        <c:noMultiLvlLbl val="0"/>
      </c:catAx>
      <c:valAx>
        <c:axId val="369178984"/>
        <c:scaling>
          <c:orientation val="minMax"/>
          <c:max val="1.2"/>
        </c:scaling>
        <c:delete val="1"/>
        <c:axPos val="b"/>
        <c:numFmt formatCode="0%" sourceLinked="1"/>
        <c:majorTickMark val="out"/>
        <c:minorTickMark val="none"/>
        <c:tickLblPos val="nextTo"/>
        <c:crossAx val="369181728"/>
        <c:crosses val="max"/>
        <c:crossBetween val="between"/>
        <c:majorUnit val="0.2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Duda</c:v>
                </c:pt>
                <c:pt idx="8">
                  <c:v>Indykpol</c:v>
                </c:pt>
                <c:pt idx="9">
                  <c:v>JBB</c:v>
                </c:pt>
                <c:pt idx="10">
                  <c:v>Madej Wróbel</c:v>
                </c:pt>
                <c:pt idx="11">
                  <c:v>Balcerzak</c:v>
                </c:pt>
                <c:pt idx="12">
                  <c:v>Olewnik</c:v>
                </c:pt>
                <c:pt idx="13">
                  <c:v>Nasze Smaki</c:v>
                </c:pt>
                <c:pt idx="14">
                  <c:v>Konspol</c:v>
                </c:pt>
                <c:pt idx="15">
                  <c:v>Drobimex</c:v>
                </c:pt>
                <c:pt idx="16">
                  <c:v>Drosed</c:v>
                </c:pt>
                <c:pt idx="17">
                  <c:v>Mazury Ełk</c:v>
                </c:pt>
                <c:pt idx="18">
                  <c:v>Baroni</c:v>
                </c:pt>
                <c:pt idx="19">
                  <c:v>Inna</c:v>
                </c:pt>
                <c:pt idx="20">
                  <c:v>Dulano</c:v>
                </c:pt>
                <c:pt idx="21">
                  <c:v>Yano</c:v>
                </c:pt>
                <c:pt idx="22">
                  <c:v>Żadna z powyższych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0.25</c:v>
                </c:pt>
                <c:pt idx="1">
                  <c:v>0.24</c:v>
                </c:pt>
                <c:pt idx="2">
                  <c:v>0.13</c:v>
                </c:pt>
                <c:pt idx="3">
                  <c:v>0.22</c:v>
                </c:pt>
                <c:pt idx="4">
                  <c:v>0.23</c:v>
                </c:pt>
                <c:pt idx="5">
                  <c:v>0.12</c:v>
                </c:pt>
                <c:pt idx="6">
                  <c:v>0.04</c:v>
                </c:pt>
                <c:pt idx="7">
                  <c:v>0.06</c:v>
                </c:pt>
                <c:pt idx="8">
                  <c:v>0.03</c:v>
                </c:pt>
                <c:pt idx="9">
                  <c:v>0.08</c:v>
                </c:pt>
                <c:pt idx="10">
                  <c:v>0.03</c:v>
                </c:pt>
                <c:pt idx="11">
                  <c:v>0.02</c:v>
                </c:pt>
                <c:pt idx="12">
                  <c:v>0.03</c:v>
                </c:pt>
                <c:pt idx="13">
                  <c:v>0.04</c:v>
                </c:pt>
                <c:pt idx="14">
                  <c:v>0.01</c:v>
                </c:pt>
                <c:pt idx="15">
                  <c:v>0.01</c:v>
                </c:pt>
                <c:pt idx="16">
                  <c:v>0</c:v>
                </c:pt>
                <c:pt idx="17">
                  <c:v>0.01</c:v>
                </c:pt>
                <c:pt idx="18">
                  <c:v>0.01</c:v>
                </c:pt>
                <c:pt idx="19">
                  <c:v>0.04</c:v>
                </c:pt>
                <c:pt idx="20">
                  <c:v>0</c:v>
                </c:pt>
                <c:pt idx="21">
                  <c:v>0</c:v>
                </c:pt>
                <c:pt idx="22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02-4713-B0F9-C197D7789A3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11952352"/>
        <c:axId val="411956664"/>
      </c:barChart>
      <c:catAx>
        <c:axId val="41195235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11956664"/>
        <c:crosses val="autoZero"/>
        <c:auto val="1"/>
        <c:lblAlgn val="ctr"/>
        <c:lblOffset val="100"/>
        <c:noMultiLvlLbl val="0"/>
      </c:catAx>
      <c:valAx>
        <c:axId val="411956664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1195235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86997530864197525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4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0D9E-4CF3-9F29-BD7E1E31E59E}"/>
                </c:ext>
              </c:extLst>
            </c:dLbl>
            <c:dLbl>
              <c:idx val="9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D9E-4CF3-9F29-BD7E1E31E5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0.65</c:v>
                </c:pt>
                <c:pt idx="1">
                  <c:v>0.59</c:v>
                </c:pt>
                <c:pt idx="2">
                  <c:v>0.55000000000000004</c:v>
                </c:pt>
                <c:pt idx="3">
                  <c:v>0.54</c:v>
                </c:pt>
                <c:pt idx="4">
                  <c:v>0.45</c:v>
                </c:pt>
                <c:pt idx="5">
                  <c:v>0.34</c:v>
                </c:pt>
                <c:pt idx="6">
                  <c:v>0.28999999999999998</c:v>
                </c:pt>
                <c:pt idx="7">
                  <c:v>0.26</c:v>
                </c:pt>
                <c:pt idx="8">
                  <c:v>0.25</c:v>
                </c:pt>
                <c:pt idx="9">
                  <c:v>0.26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04-4DA5-B151-8C3C8F80DDF3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0.59</c:v>
                </c:pt>
                <c:pt idx="1">
                  <c:v>0.51</c:v>
                </c:pt>
                <c:pt idx="2">
                  <c:v>0.45</c:v>
                </c:pt>
                <c:pt idx="3">
                  <c:v>0.44</c:v>
                </c:pt>
                <c:pt idx="4">
                  <c:v>0.37</c:v>
                </c:pt>
                <c:pt idx="5">
                  <c:v>0.27</c:v>
                </c:pt>
                <c:pt idx="6">
                  <c:v>0.21</c:v>
                </c:pt>
                <c:pt idx="7">
                  <c:v>0.24</c:v>
                </c:pt>
                <c:pt idx="8">
                  <c:v>0.19</c:v>
                </c:pt>
                <c:pt idx="9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C0-4586-A048-65EE1927EEF0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0.59</c:v>
                </c:pt>
                <c:pt idx="1">
                  <c:v>0.53</c:v>
                </c:pt>
                <c:pt idx="2">
                  <c:v>0.54</c:v>
                </c:pt>
                <c:pt idx="3">
                  <c:v>0.46</c:v>
                </c:pt>
                <c:pt idx="4">
                  <c:v>0.38</c:v>
                </c:pt>
                <c:pt idx="5">
                  <c:v>0.26</c:v>
                </c:pt>
                <c:pt idx="6">
                  <c:v>0.26</c:v>
                </c:pt>
                <c:pt idx="7">
                  <c:v>0.2</c:v>
                </c:pt>
                <c:pt idx="8">
                  <c:v>0.23</c:v>
                </c:pt>
                <c:pt idx="9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C0-4586-A048-65EE1927EEF0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0.57999999999999996</c:v>
                </c:pt>
                <c:pt idx="1">
                  <c:v>0.52</c:v>
                </c:pt>
                <c:pt idx="2">
                  <c:v>0.54</c:v>
                </c:pt>
                <c:pt idx="3">
                  <c:v>0.5</c:v>
                </c:pt>
                <c:pt idx="4">
                  <c:v>0.36</c:v>
                </c:pt>
                <c:pt idx="5">
                  <c:v>0.32</c:v>
                </c:pt>
                <c:pt idx="6">
                  <c:v>0.28000000000000003</c:v>
                </c:pt>
                <c:pt idx="7">
                  <c:v>0.19</c:v>
                </c:pt>
                <c:pt idx="8">
                  <c:v>0.2</c:v>
                </c:pt>
                <c:pt idx="9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C0-4586-A048-65EE1927EE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09920"/>
        <c:axId val="424511488"/>
      </c:barChart>
      <c:catAx>
        <c:axId val="424509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11488"/>
        <c:crosses val="autoZero"/>
        <c:auto val="1"/>
        <c:lblAlgn val="ctr"/>
        <c:lblOffset val="100"/>
        <c:noMultiLvlLbl val="0"/>
      </c:catAx>
      <c:valAx>
        <c:axId val="424511488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0992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904-4B54-8761-E518D114531C}"/>
                </c:ext>
              </c:extLst>
            </c:dLbl>
            <c:dLbl>
              <c:idx val="4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904-4B54-8761-E518D114531C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A904-4B54-8761-E518D114531C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0.37</c:v>
                </c:pt>
                <c:pt idx="1">
                  <c:v>0.32</c:v>
                </c:pt>
                <c:pt idx="2">
                  <c:v>0.25</c:v>
                </c:pt>
                <c:pt idx="3">
                  <c:v>0.27</c:v>
                </c:pt>
                <c:pt idx="4">
                  <c:v>0.31</c:v>
                </c:pt>
                <c:pt idx="5">
                  <c:v>0.17</c:v>
                </c:pt>
                <c:pt idx="6">
                  <c:v>0.08</c:v>
                </c:pt>
                <c:pt idx="7">
                  <c:v>0.11</c:v>
                </c:pt>
                <c:pt idx="8">
                  <c:v>7.0000000000000007E-2</c:v>
                </c:pt>
                <c:pt idx="9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AF-4451-AB6D-4DFECA11E041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0.21</c:v>
                </c:pt>
                <c:pt idx="3">
                  <c:v>0.21</c:v>
                </c:pt>
                <c:pt idx="4">
                  <c:v>0.23</c:v>
                </c:pt>
                <c:pt idx="5">
                  <c:v>0.12</c:v>
                </c:pt>
                <c:pt idx="6">
                  <c:v>7.0000000000000007E-2</c:v>
                </c:pt>
                <c:pt idx="7">
                  <c:v>0.13</c:v>
                </c:pt>
                <c:pt idx="8">
                  <c:v>0.06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AF-4451-AB6D-4DFECA11E041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0.35</c:v>
                </c:pt>
                <c:pt idx="1">
                  <c:v>0.28000000000000003</c:v>
                </c:pt>
                <c:pt idx="2">
                  <c:v>0.28000000000000003</c:v>
                </c:pt>
                <c:pt idx="3">
                  <c:v>0.24</c:v>
                </c:pt>
                <c:pt idx="4">
                  <c:v>0.21</c:v>
                </c:pt>
                <c:pt idx="5">
                  <c:v>0.12</c:v>
                </c:pt>
                <c:pt idx="6">
                  <c:v>0.06</c:v>
                </c:pt>
                <c:pt idx="7">
                  <c:v>0.09</c:v>
                </c:pt>
                <c:pt idx="8">
                  <c:v>0.08</c:v>
                </c:pt>
                <c:pt idx="9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D-443D-9853-C8D78EA17998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0.31</c:v>
                </c:pt>
                <c:pt idx="1">
                  <c:v>0.23</c:v>
                </c:pt>
                <c:pt idx="2">
                  <c:v>0.25</c:v>
                </c:pt>
                <c:pt idx="3">
                  <c:v>0.26</c:v>
                </c:pt>
                <c:pt idx="4">
                  <c:v>0.23</c:v>
                </c:pt>
                <c:pt idx="5">
                  <c:v>0.18</c:v>
                </c:pt>
                <c:pt idx="6">
                  <c:v>0.08</c:v>
                </c:pt>
                <c:pt idx="7">
                  <c:v>0.08</c:v>
                </c:pt>
                <c:pt idx="8">
                  <c:v>0.05</c:v>
                </c:pt>
                <c:pt idx="9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B3-40E5-9787-99B64DDE27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29128"/>
        <c:axId val="424529520"/>
      </c:barChart>
      <c:catAx>
        <c:axId val="4245291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29520"/>
        <c:crosses val="autoZero"/>
        <c:auto val="1"/>
        <c:lblAlgn val="ctr"/>
        <c:lblOffset val="100"/>
        <c:noMultiLvlLbl val="0"/>
      </c:catAx>
      <c:valAx>
        <c:axId val="42452952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2912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727-460F-A8AB-C8E52E7E43D3}"/>
                </c:ext>
              </c:extLst>
            </c:dLbl>
            <c:dLbl>
              <c:idx val="9"/>
              <c:numFmt formatCode="0%" sourceLinked="0"/>
              <c:spPr>
                <a:noFill/>
                <a:ln w="25400">
                  <a:solidFill>
                    <a:srgbClr val="00B050"/>
                  </a:solidFill>
                  <a:prstDash val="solid"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pl-PL"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l-PL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727-460F-A8AB-C8E52E7E43D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0.25</c:v>
                </c:pt>
                <c:pt idx="1">
                  <c:v>0.24</c:v>
                </c:pt>
                <c:pt idx="2">
                  <c:v>0.13</c:v>
                </c:pt>
                <c:pt idx="3">
                  <c:v>0.22</c:v>
                </c:pt>
                <c:pt idx="4">
                  <c:v>0.23</c:v>
                </c:pt>
                <c:pt idx="5">
                  <c:v>0.12</c:v>
                </c:pt>
                <c:pt idx="6">
                  <c:v>0.04</c:v>
                </c:pt>
                <c:pt idx="7">
                  <c:v>0.08</c:v>
                </c:pt>
                <c:pt idx="8">
                  <c:v>0.03</c:v>
                </c:pt>
                <c:pt idx="9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0.23</c:v>
                </c:pt>
                <c:pt idx="1">
                  <c:v>0.15</c:v>
                </c:pt>
                <c:pt idx="2">
                  <c:v>0.12</c:v>
                </c:pt>
                <c:pt idx="3">
                  <c:v>0.12</c:v>
                </c:pt>
                <c:pt idx="4">
                  <c:v>0.17</c:v>
                </c:pt>
                <c:pt idx="5">
                  <c:v>0.1</c:v>
                </c:pt>
                <c:pt idx="6">
                  <c:v>0.02</c:v>
                </c:pt>
                <c:pt idx="7">
                  <c:v>0.08</c:v>
                </c:pt>
                <c:pt idx="8">
                  <c:v>0.05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0.24</c:v>
                </c:pt>
                <c:pt idx="1">
                  <c:v>0.19</c:v>
                </c:pt>
                <c:pt idx="2">
                  <c:v>0.2</c:v>
                </c:pt>
                <c:pt idx="3">
                  <c:v>0.15</c:v>
                </c:pt>
                <c:pt idx="4">
                  <c:v>0.17</c:v>
                </c:pt>
                <c:pt idx="5">
                  <c:v>0.08</c:v>
                </c:pt>
                <c:pt idx="6">
                  <c:v>0.03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2-44E2-805C-EAED55A9A294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0.22</c:v>
                </c:pt>
                <c:pt idx="1">
                  <c:v>0.16</c:v>
                </c:pt>
                <c:pt idx="2">
                  <c:v>0.15</c:v>
                </c:pt>
                <c:pt idx="3">
                  <c:v>0.17</c:v>
                </c:pt>
                <c:pt idx="4">
                  <c:v>0.16</c:v>
                </c:pt>
                <c:pt idx="5">
                  <c:v>0.11</c:v>
                </c:pt>
                <c:pt idx="6">
                  <c:v>0.04</c:v>
                </c:pt>
                <c:pt idx="7">
                  <c:v>0.05</c:v>
                </c:pt>
                <c:pt idx="8">
                  <c:v>0.04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81-4625-9762-5E4F9E94DE4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29912"/>
        <c:axId val="424532656"/>
      </c:barChart>
      <c:catAx>
        <c:axId val="424529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2656"/>
        <c:crosses val="autoZero"/>
        <c:auto val="1"/>
        <c:lblAlgn val="ctr"/>
        <c:lblOffset val="100"/>
        <c:noMultiLvlLbl val="0"/>
      </c:catAx>
      <c:valAx>
        <c:axId val="424532656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29912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208975816876284E-5"/>
          <c:w val="0.98756803547704686"/>
          <c:h val="0.9936403847489481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shade val="58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l-PL"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Arkusz1!$B$2:$B$11</c:f>
              <c:numCache>
                <c:formatCode>0%</c:formatCode>
                <c:ptCount val="10"/>
                <c:pt idx="0">
                  <c:v>0.12</c:v>
                </c:pt>
                <c:pt idx="1">
                  <c:v>0.1</c:v>
                </c:pt>
                <c:pt idx="2">
                  <c:v>0.04</c:v>
                </c:pt>
                <c:pt idx="3">
                  <c:v>0.11</c:v>
                </c:pt>
                <c:pt idx="4">
                  <c:v>0.13</c:v>
                </c:pt>
                <c:pt idx="5">
                  <c:v>0.08</c:v>
                </c:pt>
                <c:pt idx="6">
                  <c:v>0.01</c:v>
                </c:pt>
                <c:pt idx="7">
                  <c:v>0.03</c:v>
                </c:pt>
                <c:pt idx="8">
                  <c:v>0.01</c:v>
                </c:pt>
                <c:pt idx="9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0F-4A1F-A8C4-BB794FEC456E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Arkusz1!$C$2:$C$11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0.05</c:v>
                </c:pt>
                <c:pt idx="2">
                  <c:v>0.06</c:v>
                </c:pt>
                <c:pt idx="3">
                  <c:v>0.08</c:v>
                </c:pt>
                <c:pt idx="4">
                  <c:v>0.11</c:v>
                </c:pt>
                <c:pt idx="5">
                  <c:v>0.05</c:v>
                </c:pt>
                <c:pt idx="6">
                  <c:v>0</c:v>
                </c:pt>
                <c:pt idx="7">
                  <c:v>0.06</c:v>
                </c:pt>
                <c:pt idx="8">
                  <c:v>0.03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0F-4A1F-A8C4-BB794FEC456E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Arkusz1!$D$2:$D$11</c:f>
              <c:numCache>
                <c:formatCode>0%</c:formatCode>
                <c:ptCount val="10"/>
                <c:pt idx="0">
                  <c:v>0.14000000000000001</c:v>
                </c:pt>
                <c:pt idx="1">
                  <c:v>0.1</c:v>
                </c:pt>
                <c:pt idx="2">
                  <c:v>0.11</c:v>
                </c:pt>
                <c:pt idx="3">
                  <c:v>0.08</c:v>
                </c:pt>
                <c:pt idx="4">
                  <c:v>0.08</c:v>
                </c:pt>
                <c:pt idx="5">
                  <c:v>0.05</c:v>
                </c:pt>
                <c:pt idx="6">
                  <c:v>0.02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66-4C29-9DB1-E2F5FA62F82A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Arkusz1!$A$2:$A$11</c:f>
              <c:strCache>
                <c:ptCount val="10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Tarczyński</c:v>
                </c:pt>
                <c:pt idx="4">
                  <c:v>Kraina Wedlin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Madej Wróbel</c:v>
                </c:pt>
                <c:pt idx="9">
                  <c:v>Duda</c:v>
                </c:pt>
              </c:strCache>
            </c:strRef>
          </c:cat>
          <c:val>
            <c:numRef>
              <c:f>Arkusz1!$E$2:$E$11</c:f>
              <c:numCache>
                <c:formatCode>0%</c:formatCode>
                <c:ptCount val="10"/>
                <c:pt idx="0">
                  <c:v>0.13</c:v>
                </c:pt>
                <c:pt idx="1">
                  <c:v>0.1</c:v>
                </c:pt>
                <c:pt idx="2">
                  <c:v>7.0000000000000007E-2</c:v>
                </c:pt>
                <c:pt idx="3">
                  <c:v>0.11</c:v>
                </c:pt>
                <c:pt idx="4">
                  <c:v>0.12</c:v>
                </c:pt>
                <c:pt idx="5">
                  <c:v>0.06</c:v>
                </c:pt>
                <c:pt idx="6">
                  <c:v>0.02</c:v>
                </c:pt>
                <c:pt idx="7">
                  <c:v>0.02</c:v>
                </c:pt>
                <c:pt idx="8">
                  <c:v>0.02</c:v>
                </c:pt>
                <c:pt idx="9">
                  <c:v>0.01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6-43C7-8912-3D53DD3D132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35008"/>
        <c:axId val="424535400"/>
      </c:barChart>
      <c:catAx>
        <c:axId val="424535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24535400"/>
        <c:crosses val="autoZero"/>
        <c:auto val="1"/>
        <c:lblAlgn val="ctr"/>
        <c:lblOffset val="100"/>
        <c:noMultiLvlLbl val="0"/>
      </c:catAx>
      <c:valAx>
        <c:axId val="424535400"/>
        <c:scaling>
          <c:orientation val="minMax"/>
          <c:max val="1.5"/>
        </c:scaling>
        <c:delete val="1"/>
        <c:axPos val="b"/>
        <c:numFmt formatCode="0%" sourceLinked="1"/>
        <c:majorTickMark val="out"/>
        <c:minorTickMark val="none"/>
        <c:tickLblPos val="nextTo"/>
        <c:crossAx val="4245350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2964556612555554E-2"/>
          <c:w val="0.98756803547704686"/>
          <c:h val="0.844606684702392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Q3 2022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Arkusz1!$B$2:$B$8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0-15D1-45F5-B7DC-FB0FA00F998F}"/>
            </c:ext>
          </c:extLst>
        </c:ser>
        <c:ser>
          <c:idx val="1"/>
          <c:order val="1"/>
          <c:tx>
            <c:strRef>
              <c:f>Arkusz1!$C$1</c:f>
              <c:strCache>
                <c:ptCount val="1"/>
                <c:pt idx="0">
                  <c:v>Q2 2022</c:v>
                </c:pt>
              </c:strCache>
            </c:strRef>
          </c:tx>
          <c:spPr>
            <a:solidFill>
              <a:schemeClr val="accent6">
                <a:shade val="86000"/>
              </a:schemeClr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Arkusz1!$C$2:$C$8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1-15D1-45F5-B7DC-FB0FA00F998F}"/>
            </c:ext>
          </c:extLst>
        </c:ser>
        <c:ser>
          <c:idx val="2"/>
          <c:order val="2"/>
          <c:tx>
            <c:strRef>
              <c:f>Arkusz1!$D$1</c:f>
              <c:strCache>
                <c:ptCount val="1"/>
                <c:pt idx="0">
                  <c:v>Q1 2022</c:v>
                </c:pt>
              </c:strCache>
            </c:strRef>
          </c:tx>
          <c:spPr>
            <a:solidFill>
              <a:schemeClr val="accent6">
                <a:tint val="8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Arkusz1!$D$2:$D$8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2-15D1-45F5-B7DC-FB0FA00F998F}"/>
            </c:ext>
          </c:extLst>
        </c:ser>
        <c:ser>
          <c:idx val="3"/>
          <c:order val="3"/>
          <c:tx>
            <c:strRef>
              <c:f>Arkusz1!$E$1</c:f>
              <c:strCache>
                <c:ptCount val="1"/>
                <c:pt idx="0">
                  <c:v>Q3 2021</c:v>
                </c:pt>
              </c:strCache>
            </c:strRef>
          </c:tx>
          <c:spPr>
            <a:solidFill>
              <a:schemeClr val="accent6">
                <a:tint val="58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Arkusz1!$A$2:$A$8</c:f>
              <c:numCache>
                <c:formatCode>General</c:formatCode>
                <c:ptCount val="7"/>
              </c:numCache>
            </c:numRef>
          </c:cat>
          <c:val>
            <c:numRef>
              <c:f>Arkusz1!$E$2:$E$8</c:f>
              <c:numCache>
                <c:formatCode>General</c:formatCode>
                <c:ptCount val="7"/>
              </c:numCache>
            </c:numRef>
          </c:val>
          <c:extLst>
            <c:ext xmlns:c16="http://schemas.microsoft.com/office/drawing/2014/chart" uri="{C3380CC4-5D6E-409C-BE32-E72D297353CC}">
              <c16:uniqueId val="{00000003-15D1-45F5-B7DC-FB0FA00F998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24544024"/>
        <c:axId val="424540888"/>
      </c:barChart>
      <c:catAx>
        <c:axId val="4245440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4540888"/>
        <c:crosses val="autoZero"/>
        <c:auto val="1"/>
        <c:lblAlgn val="ctr"/>
        <c:lblOffset val="100"/>
        <c:noMultiLvlLbl val="0"/>
      </c:catAx>
      <c:valAx>
        <c:axId val="424540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4544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"/>
          <c:w val="0.81853473773999508"/>
          <c:h val="0.6718690630129744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l-PL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pl-PL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4060328012846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subst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Inna</c:v>
                </c:pt>
                <c:pt idx="15">
                  <c:v>Drobimex</c:v>
                </c:pt>
                <c:pt idx="16">
                  <c:v>Drosed</c:v>
                </c:pt>
                <c:pt idx="17">
                  <c:v>Konspol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Arkusz1!$B$2:$B$24</c:f>
              <c:numCache>
                <c:formatCode>0%</c:formatCode>
                <c:ptCount val="23"/>
                <c:pt idx="0">
                  <c:v>0.24</c:v>
                </c:pt>
                <c:pt idx="1">
                  <c:v>0.22</c:v>
                </c:pt>
                <c:pt idx="2">
                  <c:v>0.19</c:v>
                </c:pt>
                <c:pt idx="3">
                  <c:v>0.15</c:v>
                </c:pt>
                <c:pt idx="4">
                  <c:v>0.11</c:v>
                </c:pt>
                <c:pt idx="5">
                  <c:v>0.08</c:v>
                </c:pt>
                <c:pt idx="6">
                  <c:v>0.06</c:v>
                </c:pt>
                <c:pt idx="7">
                  <c:v>0.06</c:v>
                </c:pt>
                <c:pt idx="8">
                  <c:v>0.06</c:v>
                </c:pt>
                <c:pt idx="9">
                  <c:v>0.05</c:v>
                </c:pt>
                <c:pt idx="10">
                  <c:v>0.05</c:v>
                </c:pt>
                <c:pt idx="11">
                  <c:v>0.05</c:v>
                </c:pt>
                <c:pt idx="12">
                  <c:v>0.04</c:v>
                </c:pt>
                <c:pt idx="13">
                  <c:v>0.03</c:v>
                </c:pt>
                <c:pt idx="14">
                  <c:v>0.03</c:v>
                </c:pt>
                <c:pt idx="15">
                  <c:v>0.02</c:v>
                </c:pt>
                <c:pt idx="16">
                  <c:v>0.02</c:v>
                </c:pt>
                <c:pt idx="17">
                  <c:v>0.02</c:v>
                </c:pt>
                <c:pt idx="18">
                  <c:v>0.02</c:v>
                </c:pt>
                <c:pt idx="19">
                  <c:v>0.01</c:v>
                </c:pt>
                <c:pt idx="20">
                  <c:v>0.01</c:v>
                </c:pt>
                <c:pt idx="21">
                  <c:v>0</c:v>
                </c:pt>
                <c:pt idx="2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6-4300-A971-599FA95D9F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33480"/>
        <c:axId val="449629168"/>
      </c:barChart>
      <c:catAx>
        <c:axId val="449633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29168"/>
        <c:crosses val="autoZero"/>
        <c:auto val="1"/>
        <c:lblAlgn val="ctr"/>
        <c:lblOffset val="100"/>
        <c:noMultiLvlLbl val="0"/>
      </c:catAx>
      <c:valAx>
        <c:axId val="449629168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33480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Arkusz1!$C$1</c:f>
              <c:strCache>
                <c:ptCount val="1"/>
                <c:pt idx="0">
                  <c:v>last 3 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Inna</c:v>
                </c:pt>
                <c:pt idx="15">
                  <c:v>Drobimex</c:v>
                </c:pt>
                <c:pt idx="16">
                  <c:v>Drosed</c:v>
                </c:pt>
                <c:pt idx="17">
                  <c:v>Konspol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Arkusz1!$C$2:$C$24</c:f>
              <c:numCache>
                <c:formatCode>0%</c:formatCode>
                <c:ptCount val="23"/>
                <c:pt idx="0">
                  <c:v>0.2</c:v>
                </c:pt>
                <c:pt idx="1">
                  <c:v>0.2</c:v>
                </c:pt>
                <c:pt idx="2">
                  <c:v>0.12</c:v>
                </c:pt>
                <c:pt idx="3">
                  <c:v>0.18</c:v>
                </c:pt>
                <c:pt idx="4">
                  <c:v>0.19</c:v>
                </c:pt>
                <c:pt idx="5">
                  <c:v>0.09</c:v>
                </c:pt>
                <c:pt idx="6">
                  <c:v>0.04</c:v>
                </c:pt>
                <c:pt idx="7">
                  <c:v>0.06</c:v>
                </c:pt>
                <c:pt idx="8">
                  <c:v>0.04</c:v>
                </c:pt>
                <c:pt idx="9">
                  <c:v>0.02</c:v>
                </c:pt>
                <c:pt idx="10">
                  <c:v>0.01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7.0000000000000007E-2</c:v>
                </c:pt>
                <c:pt idx="15">
                  <c:v>0</c:v>
                </c:pt>
                <c:pt idx="16">
                  <c:v>0</c:v>
                </c:pt>
                <c:pt idx="17">
                  <c:v>0.01</c:v>
                </c:pt>
                <c:pt idx="18">
                  <c:v>0</c:v>
                </c:pt>
                <c:pt idx="19">
                  <c:v>0.01</c:v>
                </c:pt>
                <c:pt idx="20">
                  <c:v>0</c:v>
                </c:pt>
                <c:pt idx="21">
                  <c:v>0</c:v>
                </c:pt>
                <c:pt idx="2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68-4AD2-A213-3C96FC3CF41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30344"/>
        <c:axId val="449623680"/>
      </c:barChart>
      <c:catAx>
        <c:axId val="44963034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23680"/>
        <c:crosses val="autoZero"/>
        <c:auto val="1"/>
        <c:lblAlgn val="ctr"/>
        <c:lblOffset val="100"/>
        <c:noMultiLvlLbl val="0"/>
      </c:catAx>
      <c:valAx>
        <c:axId val="44962368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3034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0.999615715886090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Arkusz1!$E$1</c:f>
              <c:strCache>
                <c:ptCount val="1"/>
                <c:pt idx="0">
                  <c:v>MOP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Inna</c:v>
                </c:pt>
                <c:pt idx="15">
                  <c:v>Drobimex</c:v>
                </c:pt>
                <c:pt idx="16">
                  <c:v>Drosed</c:v>
                </c:pt>
                <c:pt idx="17">
                  <c:v>Konspol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Arkusz1!$E$2:$E$24</c:f>
              <c:numCache>
                <c:formatCode>0%</c:formatCode>
                <c:ptCount val="23"/>
                <c:pt idx="0">
                  <c:v>0.05</c:v>
                </c:pt>
                <c:pt idx="1">
                  <c:v>0.02</c:v>
                </c:pt>
                <c:pt idx="2">
                  <c:v>0.03</c:v>
                </c:pt>
                <c:pt idx="3">
                  <c:v>0.03</c:v>
                </c:pt>
                <c:pt idx="4">
                  <c:v>0.02</c:v>
                </c:pt>
                <c:pt idx="5">
                  <c:v>0.05</c:v>
                </c:pt>
                <c:pt idx="6">
                  <c:v>0.04</c:v>
                </c:pt>
                <c:pt idx="7">
                  <c:v>0.02</c:v>
                </c:pt>
                <c:pt idx="8">
                  <c:v>0.05</c:v>
                </c:pt>
                <c:pt idx="9">
                  <c:v>0.03</c:v>
                </c:pt>
                <c:pt idx="10">
                  <c:v>0.03</c:v>
                </c:pt>
                <c:pt idx="11">
                  <c:v>0.01</c:v>
                </c:pt>
                <c:pt idx="12">
                  <c:v>0.03</c:v>
                </c:pt>
                <c:pt idx="13">
                  <c:v>0.02</c:v>
                </c:pt>
                <c:pt idx="14">
                  <c:v>0.01</c:v>
                </c:pt>
                <c:pt idx="15">
                  <c:v>0.02</c:v>
                </c:pt>
                <c:pt idx="16">
                  <c:v>0.03</c:v>
                </c:pt>
                <c:pt idx="17">
                  <c:v>0.03</c:v>
                </c:pt>
                <c:pt idx="18">
                  <c:v>0.02</c:v>
                </c:pt>
                <c:pt idx="19">
                  <c:v>0</c:v>
                </c:pt>
                <c:pt idx="20">
                  <c:v>0.01</c:v>
                </c:pt>
                <c:pt idx="21">
                  <c:v>0.02</c:v>
                </c:pt>
                <c:pt idx="22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E7-4DF7-B271-BDB0CAF4A45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24464"/>
        <c:axId val="449629560"/>
      </c:barChart>
      <c:catAx>
        <c:axId val="44962446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29560"/>
        <c:crosses val="autoZero"/>
        <c:auto val="1"/>
        <c:lblAlgn val="ctr"/>
        <c:lblOffset val="100"/>
        <c:noMultiLvlLbl val="0"/>
      </c:catAx>
      <c:valAx>
        <c:axId val="449629560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24464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8756803547704686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Arkusz1!$D$1</c:f>
              <c:strCache>
                <c:ptCount val="1"/>
                <c:pt idx="0">
                  <c:v>last 1m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Arkusz1!$A$2:$A$24</c:f>
              <c:strCache>
                <c:ptCount val="23"/>
                <c:pt idx="0">
                  <c:v>Sokołów</c:v>
                </c:pt>
                <c:pt idx="1">
                  <c:v>Morliny</c:v>
                </c:pt>
                <c:pt idx="2">
                  <c:v>Krakus</c:v>
                </c:pt>
                <c:pt idx="3">
                  <c:v>Kraina Wedlin</c:v>
                </c:pt>
                <c:pt idx="4">
                  <c:v>Tarczyński</c:v>
                </c:pt>
                <c:pt idx="5">
                  <c:v>Pikok</c:v>
                </c:pt>
                <c:pt idx="6">
                  <c:v>Henryk Kania</c:v>
                </c:pt>
                <c:pt idx="7">
                  <c:v>JBB</c:v>
                </c:pt>
                <c:pt idx="8">
                  <c:v>Duda</c:v>
                </c:pt>
                <c:pt idx="9">
                  <c:v>Madej Wróbel</c:v>
                </c:pt>
                <c:pt idx="10">
                  <c:v>Balcerzak</c:v>
                </c:pt>
                <c:pt idx="11">
                  <c:v>Olewnik</c:v>
                </c:pt>
                <c:pt idx="12">
                  <c:v>Indykpol</c:v>
                </c:pt>
                <c:pt idx="13">
                  <c:v>Nasze Smaki</c:v>
                </c:pt>
                <c:pt idx="14">
                  <c:v>Inna</c:v>
                </c:pt>
                <c:pt idx="15">
                  <c:v>Drobimex</c:v>
                </c:pt>
                <c:pt idx="16">
                  <c:v>Drosed</c:v>
                </c:pt>
                <c:pt idx="17">
                  <c:v>Konspol</c:v>
                </c:pt>
                <c:pt idx="18">
                  <c:v>Baroni</c:v>
                </c:pt>
                <c:pt idx="19">
                  <c:v>Mazury Ełk</c:v>
                </c:pt>
                <c:pt idx="20">
                  <c:v>Dulano</c:v>
                </c:pt>
                <c:pt idx="21">
                  <c:v>Yano</c:v>
                </c:pt>
                <c:pt idx="22">
                  <c:v>Nie kupuję w ogóle</c:v>
                </c:pt>
              </c:strCache>
            </c:strRef>
          </c:cat>
          <c:val>
            <c:numRef>
              <c:f>Arkusz1!$D$2:$D$24</c:f>
              <c:numCache>
                <c:formatCode>0%</c:formatCode>
                <c:ptCount val="23"/>
                <c:pt idx="0">
                  <c:v>0.2</c:v>
                </c:pt>
                <c:pt idx="1">
                  <c:v>0.19</c:v>
                </c:pt>
                <c:pt idx="2">
                  <c:v>0.17</c:v>
                </c:pt>
                <c:pt idx="3">
                  <c:v>0.15</c:v>
                </c:pt>
                <c:pt idx="4">
                  <c:v>0.11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0.04</c:v>
                </c:pt>
                <c:pt idx="8">
                  <c:v>0.05</c:v>
                </c:pt>
                <c:pt idx="9">
                  <c:v>0.04</c:v>
                </c:pt>
                <c:pt idx="10">
                  <c:v>0.03</c:v>
                </c:pt>
                <c:pt idx="11">
                  <c:v>0.03</c:v>
                </c:pt>
                <c:pt idx="12">
                  <c:v>0.04</c:v>
                </c:pt>
                <c:pt idx="13">
                  <c:v>0.03</c:v>
                </c:pt>
                <c:pt idx="14">
                  <c:v>0.08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0.02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F37-9D9F-D5E2A3603E6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449627208"/>
        <c:axId val="449626032"/>
      </c:barChart>
      <c:catAx>
        <c:axId val="449627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49626032"/>
        <c:crosses val="autoZero"/>
        <c:auto val="1"/>
        <c:lblAlgn val="ctr"/>
        <c:lblOffset val="100"/>
        <c:noMultiLvlLbl val="0"/>
      </c:catAx>
      <c:valAx>
        <c:axId val="449626032"/>
        <c:scaling>
          <c:orientation val="minMax"/>
          <c:max val="1"/>
        </c:scaling>
        <c:delete val="1"/>
        <c:axPos val="b"/>
        <c:numFmt formatCode="0%" sourceLinked="1"/>
        <c:majorTickMark val="out"/>
        <c:minorTickMark val="none"/>
        <c:tickLblPos val="nextTo"/>
        <c:crossAx val="449627208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l-P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1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2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3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0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4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1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2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3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4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5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6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7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8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0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1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2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3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4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5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6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7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8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colors99.xml><?xml version="1.0" encoding="utf-8"?>
<cs:colorStyle xmlns:cs="http://schemas.microsoft.com/office/drawing/2012/chartStyle" xmlns:a="http://schemas.openxmlformats.org/drawingml/2006/main" meth="withinLinear" id="19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8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2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8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3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4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5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4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6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7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5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BA339B-52E7-4C15-ADCA-73F631069740}" type="datetimeFigureOut">
              <a:rPr lang="en-US" smtClean="0"/>
              <a:pPr/>
              <a:t>10/23/2022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AB33E0-BE62-4947-A134-EC04CE59BD7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381824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2AA5A1-3BBA-4FC6-8863-B00939B90C92}" type="datetimeFigureOut">
              <a:rPr lang="en-US" smtClean="0"/>
              <a:pPr/>
              <a:t>10/23/2022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B40F49-FDD9-4FF0-A96D-6124AEC43B4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98212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5825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323837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170120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788345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026761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318880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08303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163496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355938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885654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61246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00204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534970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562106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61330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837237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212451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864276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7273428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664857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902631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90543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8178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498010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003397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646497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136549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377186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795888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4328487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1888346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044618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4477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21329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1227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7655977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9937909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621696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8575188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435940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577353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9120530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7542366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3130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480826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64719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9352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509115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64427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4539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56502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756616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31417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095268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54187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602237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411241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5185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83474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680513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228441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42713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6736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906629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153903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51946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99482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44408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48689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079336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7891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557407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20671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48222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00830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07056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0596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760510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68069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98820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956254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981865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500223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1893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01535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60790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674665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81126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527031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99153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75380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020599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768733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889199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30104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57349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176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671590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45293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67287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869252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90209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04728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052245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87036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32650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627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738786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886285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21147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91083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607446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775078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814874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081873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353221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70660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631339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013817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65698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62519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95959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55139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39325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0058636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7793530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108320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78749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19347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28366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388977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799115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70962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9196783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3472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Postarajmy</a:t>
            </a:r>
            <a:r>
              <a:rPr lang="pl-PL" baseline="0" dirty="0"/>
              <a:t> się uwzględniać wszędzie info, które cechy są silnie różnicujące, a które generyczne</a:t>
            </a:r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40F49-FDD9-4FF0-A96D-6124AEC43B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244843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194876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423720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Rozumiem, że różnice istotne statycznie</a:t>
            </a:r>
            <a:r>
              <a:rPr lang="pl-PL" baseline="0" dirty="0"/>
              <a:t> są pokazane 3 v 2 kwartał i 2 vs 1?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6B40F49-FDD9-4FF0-A96D-6124AEC43B4C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15041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5" name="QuestionChart"/>
          <p:cNvSpPr>
            <a:spLocks noGrp="1"/>
          </p:cNvSpPr>
          <p:nvPr>
            <p:ph type="chart" sz="quarter" idx="13" hasCustomPrompt="1"/>
          </p:nvPr>
        </p:nvSpPr>
        <p:spPr>
          <a:xfrm>
            <a:off x="695325" y="1089025"/>
            <a:ext cx="10801350" cy="46799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</a:lstStyle>
          <a:p>
            <a:r>
              <a:rPr lang="en-US" dirty="0"/>
              <a:t>Chart</a:t>
            </a:r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1366727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 userDrawn="1">
          <p15:clr>
            <a:srgbClr val="FBAE40"/>
          </p15:clr>
        </p15:guide>
        <p15:guide id="6" orient="horz" pos="37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F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16388" y="0"/>
            <a:ext cx="3959225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0262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695325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0262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86800" y="179968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9911737" y="208279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8686800" y="4523838"/>
            <a:ext cx="2809875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4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9911737" y="4806949"/>
            <a:ext cx="36000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2172230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695324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86800" y="2182293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2" name="Text Placeholder 18"/>
          <p:cNvSpPr>
            <a:spLocks noGrp="1"/>
          </p:cNvSpPr>
          <p:nvPr>
            <p:ph type="body" sz="quarter" idx="23"/>
          </p:nvPr>
        </p:nvSpPr>
        <p:spPr>
          <a:xfrm>
            <a:off x="8686800" y="4910667"/>
            <a:ext cx="2809875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676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 userDrawn="1">
          <p15:clr>
            <a:srgbClr val="FBAE40"/>
          </p15:clr>
        </p15:guide>
        <p15:guide id="4" pos="5087" userDrawn="1">
          <p15:clr>
            <a:srgbClr val="FBAE40"/>
          </p15:clr>
        </p15:guide>
        <p15:guide id="5" orient="horz" pos="2160" userDrawn="1">
          <p15:clr>
            <a:srgbClr val="FBAE40"/>
          </p15:clr>
        </p15:guide>
        <p15:guide id="6" pos="438" userDrawn="1">
          <p15:clr>
            <a:srgbClr val="FBAE40"/>
          </p15:clr>
        </p15:guide>
        <p15:guide id="7" pos="2207" userDrawn="1">
          <p15:clr>
            <a:srgbClr val="FBAE40"/>
          </p15:clr>
        </p15:guide>
        <p15:guide id="8" pos="7242" userDrawn="1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73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st_Thr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16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4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1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656139" y="4523838"/>
            <a:ext cx="2879724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2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8616678" y="4523838"/>
            <a:ext cx="2880000" cy="287336"/>
          </a:xfrm>
          <a:prstGeom prst="rect">
            <a:avLst/>
          </a:prstGeom>
        </p:spPr>
        <p:txBody>
          <a:bodyPr lIns="0" rIns="0"/>
          <a:lstStyle>
            <a:lvl1pPr marL="0" indent="0" algn="ctr">
              <a:buNone/>
              <a:defRPr sz="1400" baseline="0">
                <a:solidFill>
                  <a:schemeClr val="bg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Item 3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695324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21"/>
          </p:nvPr>
        </p:nvSpPr>
        <p:spPr>
          <a:xfrm>
            <a:off x="4656139" y="4896380"/>
            <a:ext cx="2879724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22"/>
          </p:nvPr>
        </p:nvSpPr>
        <p:spPr>
          <a:xfrm>
            <a:off x="8616678" y="4896380"/>
            <a:ext cx="2880000" cy="1147762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1pPr>
            <a:lvl2pPr marL="4572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2pPr>
            <a:lvl3pPr marL="9144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3pPr>
            <a:lvl4pPr marL="13716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4pPr>
            <a:lvl5pPr marL="1828800" indent="0" algn="ctr">
              <a:lnSpc>
                <a:spcPct val="114000"/>
              </a:lnSpc>
              <a:spcBef>
                <a:spcPts val="0"/>
              </a:spcBef>
              <a:buNone/>
              <a:defRPr sz="12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00471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2593">
          <p15:clr>
            <a:srgbClr val="FBAE40"/>
          </p15:clr>
        </p15:guide>
        <p15:guide id="4" pos="5087">
          <p15:clr>
            <a:srgbClr val="FBAE40"/>
          </p15:clr>
        </p15:guide>
        <p15:guide id="5" orient="horz" pos="2160">
          <p15:clr>
            <a:srgbClr val="FBAE40"/>
          </p15:clr>
        </p15:guide>
        <p15:guide id="6" pos="438">
          <p15:clr>
            <a:srgbClr val="FBAE40"/>
          </p15:clr>
        </p15:guide>
        <p15:guide id="7" pos="2252" userDrawn="1">
          <p15:clr>
            <a:srgbClr val="FBAE40"/>
          </p15:clr>
        </p15:guide>
        <p15:guide id="8" pos="7242">
          <p15:clr>
            <a:srgbClr val="FBAE40"/>
          </p15:clr>
        </p15:guide>
        <p15:guide id="11" orient="horz" pos="459">
          <p15:clr>
            <a:srgbClr val="FBAE40"/>
          </p15:clr>
        </p15:guide>
        <p15:guide id="12" orient="horz" pos="3861">
          <p15:clr>
            <a:srgbClr val="FBAE40"/>
          </p15:clr>
        </p15:guide>
        <p15:guide id="13" pos="5428" userDrawn="1">
          <p15:clr>
            <a:srgbClr val="FBAE40"/>
          </p15:clr>
        </p15:guide>
        <p15:guide id="14" pos="2933" userDrawn="1">
          <p15:clr>
            <a:srgbClr val="FBAE40"/>
          </p15:clr>
        </p15:guide>
        <p15:guide id="15" pos="4747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stimon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636586" y="1255338"/>
            <a:ext cx="2552524" cy="2547100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testimonial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574372" y="1190412"/>
            <a:ext cx="2676952" cy="2676952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5519738" y="728663"/>
            <a:ext cx="5976937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Describe a reference project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982663" y="4180416"/>
            <a:ext cx="3817937" cy="342899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82663" y="4589990"/>
            <a:ext cx="3817937" cy="3238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400" baseline="0">
                <a:solidFill>
                  <a:schemeClr val="tx2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Company</a:t>
            </a: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4" hasCustomPrompt="1"/>
          </p:nvPr>
        </p:nvSpPr>
        <p:spPr>
          <a:xfrm>
            <a:off x="1868848" y="5093920"/>
            <a:ext cx="2088000" cy="1044000"/>
          </a:xfrm>
          <a:prstGeom prst="rect">
            <a:avLst/>
          </a:prstGeom>
        </p:spPr>
        <p:txBody>
          <a:bodyPr tIns="0" bIns="540000" anchor="ctr" anchorCtr="0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Client’s logo</a:t>
            </a:r>
          </a:p>
        </p:txBody>
      </p:sp>
      <p:cxnSp>
        <p:nvCxnSpPr>
          <p:cNvPr id="12" name="Straight Connector 11"/>
          <p:cNvCxnSpPr>
            <a:stCxn id="3" idx="0"/>
          </p:cNvCxnSpPr>
          <p:nvPr userDrawn="1"/>
        </p:nvCxnSpPr>
        <p:spPr>
          <a:xfrm flipH="1" flipV="1">
            <a:off x="2898774" y="0"/>
            <a:ext cx="0" cy="1190412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 flipH="1" flipV="1">
            <a:off x="2892425" y="6318000"/>
            <a:ext cx="0" cy="54000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6093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orient="horz" pos="1593">
          <p15:clr>
            <a:srgbClr val="FBAE40"/>
          </p15:clr>
        </p15:guide>
        <p15:guide id="3" pos="1822">
          <p15:clr>
            <a:srgbClr val="FBAE40"/>
          </p15:clr>
        </p15:guide>
        <p15:guide id="4" pos="3477">
          <p15:clr>
            <a:srgbClr val="FBAE40"/>
          </p15:clr>
        </p15:guide>
        <p15:guide id="5" orient="horz" pos="2727">
          <p15:clr>
            <a:srgbClr val="FBAE40"/>
          </p15:clr>
        </p15:guide>
        <p15:guide id="8" pos="7242">
          <p15:clr>
            <a:srgbClr val="FBAE40"/>
          </p15:clr>
        </p15:guide>
        <p15:guide id="9" orient="horz" pos="459">
          <p15:clr>
            <a:srgbClr val="FBAE40"/>
          </p15:clr>
        </p15:guide>
        <p15:guide id="10" orient="horz" pos="3861">
          <p15:clr>
            <a:srgbClr val="FBAE40"/>
          </p15:clr>
        </p15:guide>
        <p15:guide id="12" pos="619">
          <p15:clr>
            <a:srgbClr val="FBAE40"/>
          </p15:clr>
        </p15:guide>
        <p15:guide id="13" pos="3024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_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1054947" y="5324145"/>
            <a:ext cx="1155064" cy="1152609"/>
          </a:xfrm>
          <a:custGeom>
            <a:avLst/>
            <a:gdLst>
              <a:gd name="connsiteX0" fmla="*/ 0 w 3600450"/>
              <a:gd name="connsiteY0" fmla="*/ 0 h 3600450"/>
              <a:gd name="connsiteX1" fmla="*/ 3600450 w 3600450"/>
              <a:gd name="connsiteY1" fmla="*/ 0 h 3600450"/>
              <a:gd name="connsiteX2" fmla="*/ 3600450 w 3600450"/>
              <a:gd name="connsiteY2" fmla="*/ 3600450 h 3600450"/>
              <a:gd name="connsiteX3" fmla="*/ 0 w 3600450"/>
              <a:gd name="connsiteY3" fmla="*/ 3600450 h 3600450"/>
              <a:gd name="connsiteX4" fmla="*/ 0 w 3600450"/>
              <a:gd name="connsiteY4" fmla="*/ 0 h 3600450"/>
              <a:gd name="connsiteX0" fmla="*/ 0 w 3600450"/>
              <a:gd name="connsiteY0" fmla="*/ 0 h 3600450"/>
              <a:gd name="connsiteX1" fmla="*/ 1849755 w 3600450"/>
              <a:gd name="connsiteY1" fmla="*/ 2857 h 3600450"/>
              <a:gd name="connsiteX2" fmla="*/ 3600450 w 3600450"/>
              <a:gd name="connsiteY2" fmla="*/ 0 h 3600450"/>
              <a:gd name="connsiteX3" fmla="*/ 3600450 w 3600450"/>
              <a:gd name="connsiteY3" fmla="*/ 3600450 h 3600450"/>
              <a:gd name="connsiteX4" fmla="*/ 0 w 3600450"/>
              <a:gd name="connsiteY4" fmla="*/ 3600450 h 3600450"/>
              <a:gd name="connsiteX5" fmla="*/ 0 w 3600450"/>
              <a:gd name="connsiteY5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905 w 3602355"/>
              <a:gd name="connsiteY4" fmla="*/ 3600450 h 3600450"/>
              <a:gd name="connsiteX5" fmla="*/ 0 w 3602355"/>
              <a:gd name="connsiteY5" fmla="*/ 1793557 h 3600450"/>
              <a:gd name="connsiteX6" fmla="*/ 1905 w 3602355"/>
              <a:gd name="connsiteY6" fmla="*/ 0 h 3600450"/>
              <a:gd name="connsiteX0" fmla="*/ 1905 w 3602355"/>
              <a:gd name="connsiteY0" fmla="*/ 0 h 3600450"/>
              <a:gd name="connsiteX1" fmla="*/ 1851660 w 3602355"/>
              <a:gd name="connsiteY1" fmla="*/ 2857 h 3600450"/>
              <a:gd name="connsiteX2" fmla="*/ 3602355 w 3602355"/>
              <a:gd name="connsiteY2" fmla="*/ 0 h 3600450"/>
              <a:gd name="connsiteX3" fmla="*/ 3602355 w 3602355"/>
              <a:gd name="connsiteY3" fmla="*/ 3600450 h 3600450"/>
              <a:gd name="connsiteX4" fmla="*/ 1836421 w 3602355"/>
              <a:gd name="connsiteY4" fmla="*/ 3599497 h 3600450"/>
              <a:gd name="connsiteX5" fmla="*/ 1905 w 3602355"/>
              <a:gd name="connsiteY5" fmla="*/ 3600450 h 3600450"/>
              <a:gd name="connsiteX6" fmla="*/ 0 w 3602355"/>
              <a:gd name="connsiteY6" fmla="*/ 1793557 h 3600450"/>
              <a:gd name="connsiteX7" fmla="*/ 1905 w 3602355"/>
              <a:gd name="connsiteY7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3602355 w 3604261"/>
              <a:gd name="connsiteY4" fmla="*/ 3600450 h 3600450"/>
              <a:gd name="connsiteX5" fmla="*/ 1836421 w 3604261"/>
              <a:gd name="connsiteY5" fmla="*/ 3599497 h 3600450"/>
              <a:gd name="connsiteX6" fmla="*/ 1905 w 3604261"/>
              <a:gd name="connsiteY6" fmla="*/ 3600450 h 3600450"/>
              <a:gd name="connsiteX7" fmla="*/ 0 w 3604261"/>
              <a:gd name="connsiteY7" fmla="*/ 1793557 h 3600450"/>
              <a:gd name="connsiteX8" fmla="*/ 1905 w 3604261"/>
              <a:gd name="connsiteY8" fmla="*/ 0 h 3600450"/>
              <a:gd name="connsiteX0" fmla="*/ 1905 w 3604261"/>
              <a:gd name="connsiteY0" fmla="*/ 0 h 3600450"/>
              <a:gd name="connsiteX1" fmla="*/ 1851660 w 3604261"/>
              <a:gd name="connsiteY1" fmla="*/ 2857 h 3600450"/>
              <a:gd name="connsiteX2" fmla="*/ 3602355 w 3604261"/>
              <a:gd name="connsiteY2" fmla="*/ 0 h 3600450"/>
              <a:gd name="connsiteX3" fmla="*/ 3604261 w 3604261"/>
              <a:gd name="connsiteY3" fmla="*/ 1801177 h 3600450"/>
              <a:gd name="connsiteX4" fmla="*/ 1836421 w 3604261"/>
              <a:gd name="connsiteY4" fmla="*/ 3599497 h 3600450"/>
              <a:gd name="connsiteX5" fmla="*/ 1905 w 3604261"/>
              <a:gd name="connsiteY5" fmla="*/ 3600450 h 3600450"/>
              <a:gd name="connsiteX6" fmla="*/ 0 w 3604261"/>
              <a:gd name="connsiteY6" fmla="*/ 1793557 h 3600450"/>
              <a:gd name="connsiteX7" fmla="*/ 1905 w 3604261"/>
              <a:gd name="connsiteY7" fmla="*/ 0 h 3600450"/>
              <a:gd name="connsiteX0" fmla="*/ 1905 w 3604261"/>
              <a:gd name="connsiteY0" fmla="*/ 0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6" fmla="*/ 1905 w 3604261"/>
              <a:gd name="connsiteY6" fmla="*/ 0 h 3599497"/>
              <a:gd name="connsiteX0" fmla="*/ 0 w 3604261"/>
              <a:gd name="connsiteY0" fmla="*/ 1793557 h 3599497"/>
              <a:gd name="connsiteX1" fmla="*/ 1851660 w 3604261"/>
              <a:gd name="connsiteY1" fmla="*/ 2857 h 3599497"/>
              <a:gd name="connsiteX2" fmla="*/ 3602355 w 3604261"/>
              <a:gd name="connsiteY2" fmla="*/ 0 h 3599497"/>
              <a:gd name="connsiteX3" fmla="*/ 3604261 w 3604261"/>
              <a:gd name="connsiteY3" fmla="*/ 1801177 h 3599497"/>
              <a:gd name="connsiteX4" fmla="*/ 1836421 w 3604261"/>
              <a:gd name="connsiteY4" fmla="*/ 3599497 h 3599497"/>
              <a:gd name="connsiteX5" fmla="*/ 0 w 3604261"/>
              <a:gd name="connsiteY5" fmla="*/ 1793557 h 3599497"/>
              <a:gd name="connsiteX0" fmla="*/ 0 w 3604261"/>
              <a:gd name="connsiteY0" fmla="*/ 1790700 h 3596640"/>
              <a:gd name="connsiteX1" fmla="*/ 1851660 w 3604261"/>
              <a:gd name="connsiteY1" fmla="*/ 0 h 3596640"/>
              <a:gd name="connsiteX2" fmla="*/ 3604261 w 3604261"/>
              <a:gd name="connsiteY2" fmla="*/ 1798320 h 3596640"/>
              <a:gd name="connsiteX3" fmla="*/ 1836421 w 3604261"/>
              <a:gd name="connsiteY3" fmla="*/ 3596640 h 3596640"/>
              <a:gd name="connsiteX4" fmla="*/ 0 w 3604261"/>
              <a:gd name="connsiteY4" fmla="*/ 1790700 h 3596640"/>
              <a:gd name="connsiteX0" fmla="*/ 0 w 3604265"/>
              <a:gd name="connsiteY0" fmla="*/ 1790700 h 3596641"/>
              <a:gd name="connsiteX1" fmla="*/ 1851660 w 3604265"/>
              <a:gd name="connsiteY1" fmla="*/ 0 h 3596641"/>
              <a:gd name="connsiteX2" fmla="*/ 3604261 w 3604265"/>
              <a:gd name="connsiteY2" fmla="*/ 1798320 h 3596641"/>
              <a:gd name="connsiteX3" fmla="*/ 1836421 w 3604265"/>
              <a:gd name="connsiteY3" fmla="*/ 3596640 h 3596641"/>
              <a:gd name="connsiteX4" fmla="*/ 0 w 3604265"/>
              <a:gd name="connsiteY4" fmla="*/ 1790700 h 3596641"/>
              <a:gd name="connsiteX0" fmla="*/ 0 w 3604265"/>
              <a:gd name="connsiteY0" fmla="*/ 1790700 h 3718074"/>
              <a:gd name="connsiteX1" fmla="*/ 1851660 w 3604265"/>
              <a:gd name="connsiteY1" fmla="*/ 0 h 3718074"/>
              <a:gd name="connsiteX2" fmla="*/ 3604261 w 3604265"/>
              <a:gd name="connsiteY2" fmla="*/ 1798320 h 3718074"/>
              <a:gd name="connsiteX3" fmla="*/ 1836421 w 3604265"/>
              <a:gd name="connsiteY3" fmla="*/ 3596640 h 3718074"/>
              <a:gd name="connsiteX4" fmla="*/ 0 w 3604265"/>
              <a:gd name="connsiteY4" fmla="*/ 1790700 h 3718074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121833 w 3726098"/>
              <a:gd name="connsiteY0" fmla="*/ 1790701 h 3718075"/>
              <a:gd name="connsiteX1" fmla="*/ 1973493 w 3726098"/>
              <a:gd name="connsiteY1" fmla="*/ 1 h 3718075"/>
              <a:gd name="connsiteX2" fmla="*/ 3726094 w 3726098"/>
              <a:gd name="connsiteY2" fmla="*/ 1798321 h 3718075"/>
              <a:gd name="connsiteX3" fmla="*/ 1958254 w 3726098"/>
              <a:gd name="connsiteY3" fmla="*/ 3596641 h 3718075"/>
              <a:gd name="connsiteX4" fmla="*/ 121833 w 3726098"/>
              <a:gd name="connsiteY4" fmla="*/ 1790701 h 3718075"/>
              <a:gd name="connsiteX0" fmla="*/ 62 w 3604327"/>
              <a:gd name="connsiteY0" fmla="*/ 1790762 h 3718136"/>
              <a:gd name="connsiteX1" fmla="*/ 1851722 w 3604327"/>
              <a:gd name="connsiteY1" fmla="*/ 62 h 3718136"/>
              <a:gd name="connsiteX2" fmla="*/ 3604323 w 3604327"/>
              <a:gd name="connsiteY2" fmla="*/ 1798382 h 3718136"/>
              <a:gd name="connsiteX3" fmla="*/ 1836483 w 3604327"/>
              <a:gd name="connsiteY3" fmla="*/ 3596702 h 3718136"/>
              <a:gd name="connsiteX4" fmla="*/ 62 w 3604327"/>
              <a:gd name="connsiteY4" fmla="*/ 1790762 h 3718136"/>
              <a:gd name="connsiteX0" fmla="*/ 62 w 3604327"/>
              <a:gd name="connsiteY0" fmla="*/ 1790762 h 3596702"/>
              <a:gd name="connsiteX1" fmla="*/ 1851722 w 3604327"/>
              <a:gd name="connsiteY1" fmla="*/ 62 h 3596702"/>
              <a:gd name="connsiteX2" fmla="*/ 3604323 w 3604327"/>
              <a:gd name="connsiteY2" fmla="*/ 1798382 h 3596702"/>
              <a:gd name="connsiteX3" fmla="*/ 1836483 w 3604327"/>
              <a:gd name="connsiteY3" fmla="*/ 3596702 h 3596702"/>
              <a:gd name="connsiteX4" fmla="*/ 62 w 3604327"/>
              <a:gd name="connsiteY4" fmla="*/ 1790762 h 3596702"/>
              <a:gd name="connsiteX0" fmla="*/ 4 w 3604269"/>
              <a:gd name="connsiteY0" fmla="*/ 1790702 h 3596642"/>
              <a:gd name="connsiteX1" fmla="*/ 1851664 w 3604269"/>
              <a:gd name="connsiteY1" fmla="*/ 2 h 3596642"/>
              <a:gd name="connsiteX2" fmla="*/ 3604265 w 3604269"/>
              <a:gd name="connsiteY2" fmla="*/ 1798322 h 3596642"/>
              <a:gd name="connsiteX3" fmla="*/ 1836425 w 3604269"/>
              <a:gd name="connsiteY3" fmla="*/ 3596642 h 3596642"/>
              <a:gd name="connsiteX4" fmla="*/ 4 w 3604269"/>
              <a:gd name="connsiteY4" fmla="*/ 1790702 h 3596642"/>
              <a:gd name="connsiteX0" fmla="*/ 5 w 3604272"/>
              <a:gd name="connsiteY0" fmla="*/ 1790702 h 3596642"/>
              <a:gd name="connsiteX1" fmla="*/ 1851665 w 3604272"/>
              <a:gd name="connsiteY1" fmla="*/ 2 h 3596642"/>
              <a:gd name="connsiteX2" fmla="*/ 3604266 w 3604272"/>
              <a:gd name="connsiteY2" fmla="*/ 1798322 h 3596642"/>
              <a:gd name="connsiteX3" fmla="*/ 1836426 w 3604272"/>
              <a:gd name="connsiteY3" fmla="*/ 3596642 h 3596642"/>
              <a:gd name="connsiteX4" fmla="*/ 5 w 3604272"/>
              <a:gd name="connsiteY4" fmla="*/ 1790702 h 3596642"/>
              <a:gd name="connsiteX0" fmla="*/ 5 w 3604290"/>
              <a:gd name="connsiteY0" fmla="*/ 1790702 h 3596642"/>
              <a:gd name="connsiteX1" fmla="*/ 1851665 w 3604290"/>
              <a:gd name="connsiteY1" fmla="*/ 2 h 3596642"/>
              <a:gd name="connsiteX2" fmla="*/ 3604266 w 3604290"/>
              <a:gd name="connsiteY2" fmla="*/ 1798322 h 3596642"/>
              <a:gd name="connsiteX3" fmla="*/ 1836426 w 3604290"/>
              <a:gd name="connsiteY3" fmla="*/ 3596642 h 3596642"/>
              <a:gd name="connsiteX4" fmla="*/ 5 w 3604290"/>
              <a:gd name="connsiteY4" fmla="*/ 1790702 h 3596642"/>
              <a:gd name="connsiteX0" fmla="*/ 5 w 3604289"/>
              <a:gd name="connsiteY0" fmla="*/ 1790702 h 3596642"/>
              <a:gd name="connsiteX1" fmla="*/ 1851665 w 3604289"/>
              <a:gd name="connsiteY1" fmla="*/ 2 h 3596642"/>
              <a:gd name="connsiteX2" fmla="*/ 3604266 w 3604289"/>
              <a:gd name="connsiteY2" fmla="*/ 1798322 h 3596642"/>
              <a:gd name="connsiteX3" fmla="*/ 1836426 w 3604289"/>
              <a:gd name="connsiteY3" fmla="*/ 3596642 h 3596642"/>
              <a:gd name="connsiteX4" fmla="*/ 5 w 3604289"/>
              <a:gd name="connsiteY4" fmla="*/ 1790702 h 3596642"/>
              <a:gd name="connsiteX0" fmla="*/ 5 w 3604266"/>
              <a:gd name="connsiteY0" fmla="*/ 1790702 h 3596642"/>
              <a:gd name="connsiteX1" fmla="*/ 1851665 w 3604266"/>
              <a:gd name="connsiteY1" fmla="*/ 2 h 3596642"/>
              <a:gd name="connsiteX2" fmla="*/ 3604266 w 3604266"/>
              <a:gd name="connsiteY2" fmla="*/ 1798322 h 3596642"/>
              <a:gd name="connsiteX3" fmla="*/ 1836426 w 3604266"/>
              <a:gd name="connsiteY3" fmla="*/ 3596642 h 3596642"/>
              <a:gd name="connsiteX4" fmla="*/ 5 w 3604266"/>
              <a:gd name="connsiteY4" fmla="*/ 1790702 h 3596642"/>
              <a:gd name="connsiteX0" fmla="*/ 40 w 3604301"/>
              <a:gd name="connsiteY0" fmla="*/ 1790702 h 3596642"/>
              <a:gd name="connsiteX1" fmla="*/ 1851700 w 3604301"/>
              <a:gd name="connsiteY1" fmla="*/ 2 h 3596642"/>
              <a:gd name="connsiteX2" fmla="*/ 3604301 w 3604301"/>
              <a:gd name="connsiteY2" fmla="*/ 1798322 h 3596642"/>
              <a:gd name="connsiteX3" fmla="*/ 1836461 w 3604301"/>
              <a:gd name="connsiteY3" fmla="*/ 3596642 h 3596642"/>
              <a:gd name="connsiteX4" fmla="*/ 40 w 3604301"/>
              <a:gd name="connsiteY4" fmla="*/ 1790702 h 3596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4301" h="3596642">
                <a:moveTo>
                  <a:pt x="40" y="1790702"/>
                </a:moveTo>
                <a:cubicBezTo>
                  <a:pt x="7025" y="732474"/>
                  <a:pt x="854750" y="-1268"/>
                  <a:pt x="1851700" y="2"/>
                </a:cubicBezTo>
                <a:cubicBezTo>
                  <a:pt x="2848650" y="1272"/>
                  <a:pt x="3603983" y="873127"/>
                  <a:pt x="3604301" y="1798322"/>
                </a:cubicBezTo>
                <a:cubicBezTo>
                  <a:pt x="3604619" y="2723517"/>
                  <a:pt x="2775309" y="3596642"/>
                  <a:pt x="1836461" y="3596642"/>
                </a:cubicBezTo>
                <a:cubicBezTo>
                  <a:pt x="897613" y="3596642"/>
                  <a:pt x="-6945" y="2848930"/>
                  <a:pt x="40" y="1790702"/>
                </a:cubicBezTo>
                <a:close/>
              </a:path>
            </a:pathLst>
          </a:custGeom>
        </p:spPr>
        <p:txBody>
          <a:bodyPr bIns="720000" anchor="ctr"/>
          <a:lstStyle>
            <a:lvl1pPr marL="0" indent="0" algn="ctr">
              <a:buNone/>
              <a:defRPr sz="1050" baseline="0"/>
            </a:lvl1pPr>
          </a:lstStyle>
          <a:p>
            <a:r>
              <a:rPr lang="en-US" dirty="0"/>
              <a:t>Photo of employee</a:t>
            </a:r>
          </a:p>
        </p:txBody>
      </p:sp>
      <p:sp>
        <p:nvSpPr>
          <p:cNvPr id="3" name="Oval 2"/>
          <p:cNvSpPr/>
          <p:nvPr userDrawn="1"/>
        </p:nvSpPr>
        <p:spPr>
          <a:xfrm>
            <a:off x="1001977" y="5269947"/>
            <a:ext cx="1244070" cy="1244070"/>
          </a:xfrm>
          <a:prstGeom prst="ellipse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640012" y="5269947"/>
            <a:ext cx="3276600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err="1"/>
              <a:t>FIRSTNAME</a:t>
            </a:r>
            <a:r>
              <a:rPr lang="en-US" dirty="0"/>
              <a:t> </a:t>
            </a:r>
            <a:r>
              <a:rPr lang="en-US" dirty="0" err="1"/>
              <a:t>LASTNAME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640012" y="5570512"/>
            <a:ext cx="3276601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Position, Telephone, Mobile, Email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6275388" y="5269947"/>
            <a:ext cx="3817938" cy="34289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 b="1" baseline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NORSTAT SOMETHING AS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6275389" y="5570512"/>
            <a:ext cx="2520949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Street, City, Country</a:t>
            </a:r>
          </a:p>
        </p:txBody>
      </p:sp>
      <p:sp>
        <p:nvSpPr>
          <p:cNvPr id="25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8975727" y="5570512"/>
            <a:ext cx="2517774" cy="918056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114000"/>
              </a:lnSpc>
              <a:spcBef>
                <a:spcPts val="0"/>
              </a:spcBef>
              <a:buNone/>
              <a:defRPr sz="1200" b="0" baseline="0">
                <a:solidFill>
                  <a:schemeClr val="tx1"/>
                </a:solidFill>
              </a:defRPr>
            </a:lvl1pPr>
            <a:lvl5pPr marL="1828800" indent="0" algn="ctr">
              <a:buNone/>
              <a:defRPr/>
            </a:lvl5pPr>
          </a:lstStyle>
          <a:p>
            <a:pPr lvl="0"/>
            <a:r>
              <a:rPr lang="en-US" dirty="0"/>
              <a:t>info@..., URL, …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12192000" cy="4941888"/>
          </a:xfrm>
          <a:prstGeom prst="rect">
            <a:avLst/>
          </a:prstGeom>
          <a:gradFill flip="none" rotWithShape="1">
            <a:gsLst>
              <a:gs pos="64000">
                <a:schemeClr val="tx2"/>
              </a:gs>
              <a:gs pos="6000">
                <a:schemeClr val="bg2"/>
              </a:gs>
            </a:gsLst>
            <a:lin ang="14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8" hasCustomPrompt="1"/>
          </p:nvPr>
        </p:nvSpPr>
        <p:spPr>
          <a:xfrm>
            <a:off x="0" y="0"/>
            <a:ext cx="12192000" cy="4941888"/>
          </a:xfrm>
          <a:prstGeom prst="rect">
            <a:avLst/>
          </a:prstGeom>
        </p:spPr>
        <p:txBody>
          <a:bodyPr bIns="720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N:\Marketing\Resources\Imagery\Norstat Cities</a:t>
            </a:r>
          </a:p>
        </p:txBody>
      </p:sp>
    </p:spTree>
    <p:extLst>
      <p:ext uri="{BB962C8B-B14F-4D97-AF65-F5344CB8AC3E}">
        <p14:creationId xmlns:p14="http://schemas.microsoft.com/office/powerpoint/2010/main" val="3134979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9" orient="horz" pos="3113" userDrawn="1">
          <p15:clr>
            <a:srgbClr val="FBAE40"/>
          </p15:clr>
        </p15:guide>
        <p15:guide id="12" pos="619" userDrawn="1">
          <p15:clr>
            <a:srgbClr val="FBAE40"/>
          </p15:clr>
        </p15:guide>
        <p15:guide id="14" pos="3953" userDrawn="1">
          <p15:clr>
            <a:srgbClr val="FBAE40"/>
          </p15:clr>
        </p15:guide>
        <p15:guide id="15" pos="5654" userDrawn="1">
          <p15:clr>
            <a:srgbClr val="FBAE40"/>
          </p15:clr>
        </p15:guide>
        <p15:guide id="16" pos="7242" userDrawn="1">
          <p15:clr>
            <a:srgbClr val="FBAE40"/>
          </p15:clr>
        </p15:guide>
        <p15:guide id="17" pos="1663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_Quar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0010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2139">
          <p15:clr>
            <a:srgbClr val="FBAE40"/>
          </p15:clr>
        </p15:guide>
        <p15:guide id="4" pos="5541">
          <p15:clr>
            <a:srgbClr val="FBAE40"/>
          </p15:clr>
        </p15:guide>
        <p15:guide id="5" orient="horz" pos="3861">
          <p15:clr>
            <a:srgbClr val="FBAE40"/>
          </p15:clr>
        </p15:guide>
        <p15:guide id="6" orient="horz" pos="459">
          <p15:clr>
            <a:srgbClr val="FBAE40"/>
          </p15:clr>
        </p15:guide>
        <p15:guide id="7" pos="438">
          <p15:clr>
            <a:srgbClr val="FBAE40"/>
          </p15:clr>
        </p15:guide>
        <p15:guide id="8" pos="724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s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sz="quarter" idx="16" hasCustomPrompt="1"/>
          </p:nvPr>
        </p:nvSpPr>
        <p:spPr>
          <a:xfrm>
            <a:off x="221381" y="6567876"/>
            <a:ext cx="11112146" cy="260763"/>
          </a:xfrm>
        </p:spPr>
        <p:txBody>
          <a:bodyPr anchor="t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Question</a:t>
            </a:r>
            <a:endParaRPr lang="pl-PL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21381" y="732829"/>
            <a:ext cx="11771697" cy="830997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800" b="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  <a:br>
              <a:rPr lang="pl-PL" dirty="0"/>
            </a:br>
            <a:r>
              <a:rPr lang="en-US" dirty="0"/>
              <a:t>Click to add emphasis part of title</a:t>
            </a:r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09836" y="246156"/>
            <a:ext cx="9334678" cy="352296"/>
          </a:xfrm>
        </p:spPr>
        <p:txBody>
          <a:bodyPr anchor="ctr">
            <a:normAutofit/>
          </a:bodyPr>
          <a:lstStyle>
            <a:lvl1pPr marL="0" indent="0">
              <a:buNone/>
              <a:defRPr sz="2533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CLICK TO ADD TAG LINE OR BEGINNING OF TITLE</a:t>
            </a:r>
            <a:endParaRPr lang="en-GB" dirty="0"/>
          </a:p>
        </p:txBody>
      </p:sp>
      <p:cxnSp>
        <p:nvCxnSpPr>
          <p:cNvPr id="3" name="Łącznik prosty 2"/>
          <p:cNvCxnSpPr/>
          <p:nvPr userDrawn="1"/>
        </p:nvCxnSpPr>
        <p:spPr>
          <a:xfrm flipH="1">
            <a:off x="221380" y="6316910"/>
            <a:ext cx="11124000" cy="0"/>
          </a:xfrm>
          <a:prstGeom prst="line">
            <a:avLst/>
          </a:prstGeom>
          <a:noFill/>
          <a:ln w="12700">
            <a:solidFill>
              <a:schemeClr val="accent4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221380" y="6358150"/>
            <a:ext cx="11112146" cy="168486"/>
          </a:xfrm>
        </p:spPr>
        <p:txBody>
          <a:bodyPr anchor="ctr">
            <a:normAutofit/>
          </a:bodyPr>
          <a:lstStyle>
            <a:lvl1pPr marL="0" marR="0" indent="0" algn="l" defTabSz="1232345" rtl="0" eaLnBrk="1" fontAlgn="auto" latinLnBrk="0" hangingPunct="1">
              <a:lnSpc>
                <a:spcPts val="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 cap="none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pl-PL" dirty="0"/>
              <a:t>Base</a:t>
            </a:r>
          </a:p>
        </p:txBody>
      </p:sp>
    </p:spTree>
    <p:extLst>
      <p:ext uri="{BB962C8B-B14F-4D97-AF65-F5344CB8AC3E}">
        <p14:creationId xmlns:p14="http://schemas.microsoft.com/office/powerpoint/2010/main" val="2144064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sgf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437650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NSGraphData.Caption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8457553" cy="408516"/>
          </a:xfrm>
          <a:prstGeom prst="rect">
            <a:avLst/>
          </a:prstGeom>
        </p:spPr>
        <p:txBody>
          <a:bodyPr lIns="0" tIns="36000" rIns="0" bIns="36000" anchor="t"/>
          <a:lstStyle>
            <a:lvl1pPr algn="just">
              <a:lnSpc>
                <a:spcPct val="100000"/>
              </a:lnSpc>
              <a:defRPr sz="14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NSGraphData.HeaderCaption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42833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  <p:sp>
        <p:nvSpPr>
          <p:cNvPr id="9" name="NSGraphData.TableCount"/>
          <p:cNvSpPr>
            <a:spLocks noGrp="1"/>
          </p:cNvSpPr>
          <p:nvPr>
            <p:ph type="body" sz="quarter" idx="14" hasCustomPrompt="1"/>
          </p:nvPr>
        </p:nvSpPr>
        <p:spPr>
          <a:xfrm>
            <a:off x="1333641" y="6480175"/>
            <a:ext cx="576262" cy="252000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count</a:t>
            </a:r>
            <a:endParaRPr lang="da-DK" dirty="0"/>
          </a:p>
        </p:txBody>
      </p:sp>
      <p:sp>
        <p:nvSpPr>
          <p:cNvPr id="10" name="NSGraphData.Id"/>
          <p:cNvSpPr>
            <a:spLocks noGrp="1"/>
          </p:cNvSpPr>
          <p:nvPr>
            <p:ph type="body" sz="quarter" idx="15" hasCustomPrompt="1"/>
          </p:nvPr>
        </p:nvSpPr>
        <p:spPr>
          <a:xfrm>
            <a:off x="2281562" y="6427831"/>
            <a:ext cx="9213764" cy="30434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da-DK" dirty="0"/>
              <a:t>QID</a:t>
            </a:r>
          </a:p>
        </p:txBody>
      </p:sp>
    </p:spTree>
    <p:extLst>
      <p:ext uri="{BB962C8B-B14F-4D97-AF65-F5344CB8AC3E}">
        <p14:creationId xmlns:p14="http://schemas.microsoft.com/office/powerpoint/2010/main" val="3883470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>
          <p15:clr>
            <a:srgbClr val="FBAE40"/>
          </p15:clr>
        </p15:guide>
        <p15:guide id="2" orient="horz" pos="686">
          <p15:clr>
            <a:srgbClr val="FBAE40"/>
          </p15:clr>
        </p15:guide>
        <p15:guide id="3" pos="438">
          <p15:clr>
            <a:srgbClr val="FBAE40"/>
          </p15:clr>
        </p15:guide>
        <p15:guide id="4" pos="7242">
          <p15:clr>
            <a:srgbClr val="FBAE40"/>
          </p15:clr>
        </p15:guide>
        <p15:guide id="5" orient="horz" pos="3634">
          <p15:clr>
            <a:srgbClr val="FBAE40"/>
          </p15:clr>
        </p15:guide>
        <p15:guide id="6" orient="horz" pos="377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92300" y="0"/>
            <a:ext cx="10299700" cy="6864086"/>
          </a:xfrm>
          <a:custGeom>
            <a:avLst/>
            <a:gdLst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0 w 10287000"/>
              <a:gd name="connsiteY3" fmla="*/ 6858000 h 6858000"/>
              <a:gd name="connsiteX4" fmla="*/ 0 w 10287000"/>
              <a:gd name="connsiteY4" fmla="*/ 0 h 6858000"/>
              <a:gd name="connsiteX0" fmla="*/ 0 w 10287000"/>
              <a:gd name="connsiteY0" fmla="*/ 0 h 6858000"/>
              <a:gd name="connsiteX1" fmla="*/ 10287000 w 10287000"/>
              <a:gd name="connsiteY1" fmla="*/ 0 h 6858000"/>
              <a:gd name="connsiteX2" fmla="*/ 10287000 w 10287000"/>
              <a:gd name="connsiteY2" fmla="*/ 6858000 h 6858000"/>
              <a:gd name="connsiteX3" fmla="*/ 2895600 w 10287000"/>
              <a:gd name="connsiteY3" fmla="*/ 6849533 h 6858000"/>
              <a:gd name="connsiteX4" fmla="*/ 0 w 10287000"/>
              <a:gd name="connsiteY4" fmla="*/ 0 h 6858000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2895600 w 10287000"/>
              <a:gd name="connsiteY3" fmla="*/ 6858000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36660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783667 w 10287000"/>
              <a:gd name="connsiteY3" fmla="*/ 6866467 h 6866467"/>
              <a:gd name="connsiteX4" fmla="*/ 0 w 10287000"/>
              <a:gd name="connsiteY4" fmla="*/ 8467 h 6866467"/>
              <a:gd name="connsiteX0" fmla="*/ 0 w 10287000"/>
              <a:gd name="connsiteY0" fmla="*/ 8467 h 6866467"/>
              <a:gd name="connsiteX1" fmla="*/ 5486400 w 10287000"/>
              <a:gd name="connsiteY1" fmla="*/ 0 h 6866467"/>
              <a:gd name="connsiteX2" fmla="*/ 10287000 w 10287000"/>
              <a:gd name="connsiteY2" fmla="*/ 6866467 h 6866467"/>
              <a:gd name="connsiteX3" fmla="*/ 4802717 w 10287000"/>
              <a:gd name="connsiteY3" fmla="*/ 6866467 h 6866467"/>
              <a:gd name="connsiteX4" fmla="*/ 0 w 10287000"/>
              <a:gd name="connsiteY4" fmla="*/ 846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6467 h 6866467"/>
              <a:gd name="connsiteX4" fmla="*/ 0 w 10299700"/>
              <a:gd name="connsiteY4" fmla="*/ 2117 h 6866467"/>
              <a:gd name="connsiteX0" fmla="*/ 0 w 10299700"/>
              <a:gd name="connsiteY0" fmla="*/ 2117 h 6866467"/>
              <a:gd name="connsiteX1" fmla="*/ 5499100 w 10299700"/>
              <a:gd name="connsiteY1" fmla="*/ 0 h 6866467"/>
              <a:gd name="connsiteX2" fmla="*/ 10299700 w 10299700"/>
              <a:gd name="connsiteY2" fmla="*/ 6866467 h 6866467"/>
              <a:gd name="connsiteX3" fmla="*/ 4815417 w 10299700"/>
              <a:gd name="connsiteY3" fmla="*/ 6861705 h 6866467"/>
              <a:gd name="connsiteX4" fmla="*/ 0 w 10299700"/>
              <a:gd name="connsiteY4" fmla="*/ 2117 h 6866467"/>
              <a:gd name="connsiteX0" fmla="*/ 0 w 10299700"/>
              <a:gd name="connsiteY0" fmla="*/ 2117 h 6864086"/>
              <a:gd name="connsiteX1" fmla="*/ 5499100 w 10299700"/>
              <a:gd name="connsiteY1" fmla="*/ 0 h 6864086"/>
              <a:gd name="connsiteX2" fmla="*/ 10299700 w 10299700"/>
              <a:gd name="connsiteY2" fmla="*/ 6864086 h 6864086"/>
              <a:gd name="connsiteX3" fmla="*/ 4815417 w 10299700"/>
              <a:gd name="connsiteY3" fmla="*/ 6861705 h 6864086"/>
              <a:gd name="connsiteX4" fmla="*/ 0 w 10299700"/>
              <a:gd name="connsiteY4" fmla="*/ 2117 h 686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700" h="6864086">
                <a:moveTo>
                  <a:pt x="0" y="2117"/>
                </a:moveTo>
                <a:lnTo>
                  <a:pt x="5499100" y="0"/>
                </a:lnTo>
                <a:lnTo>
                  <a:pt x="10299700" y="6864086"/>
                </a:lnTo>
                <a:lnTo>
                  <a:pt x="4815417" y="6861705"/>
                </a:lnTo>
                <a:lnTo>
                  <a:pt x="0" y="2117"/>
                </a:lnTo>
                <a:close/>
              </a:path>
            </a:pathLst>
          </a:custGeom>
        </p:spPr>
        <p:txBody>
          <a:bodyPr bIns="792000" anchor="ctr"/>
          <a:lstStyle>
            <a:lvl1pPr marL="0" indent="0" algn="ctr">
              <a:buNone/>
              <a:defRPr sz="1800"/>
            </a:lvl1pPr>
          </a:lstStyle>
          <a:p>
            <a:r>
              <a:rPr lang="en-US" dirty="0"/>
              <a:t>N:\Marketing\Resources\Imagery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0" y="5370779"/>
            <a:ext cx="48006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143375"/>
            <a:ext cx="4105275" cy="1227404"/>
          </a:xfrm>
          <a:prstGeom prst="rect">
            <a:avLst/>
          </a:prstGeom>
        </p:spPr>
        <p:txBody>
          <a:bodyPr lIns="0" tIns="36000" rIns="0" bIns="36000" anchor="b"/>
          <a:lstStyle>
            <a:lvl1pPr algn="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 hasCustomPrompt="1"/>
          </p:nvPr>
        </p:nvSpPr>
        <p:spPr>
          <a:xfrm>
            <a:off x="695325" y="5370513"/>
            <a:ext cx="4105275" cy="758825"/>
          </a:xfrm>
          <a:prstGeom prst="rect">
            <a:avLst/>
          </a:prstGeom>
        </p:spPr>
        <p:txBody>
          <a:bodyPr lIns="0" tIns="144000" rIns="0" bIns="0"/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algn="r">
              <a:defRPr sz="1800">
                <a:solidFill>
                  <a:schemeClr val="tx2"/>
                </a:solidFill>
              </a:defRPr>
            </a:lvl2pPr>
            <a:lvl3pPr algn="r">
              <a:defRPr sz="1800">
                <a:solidFill>
                  <a:schemeClr val="tx2"/>
                </a:solidFill>
              </a:defRPr>
            </a:lvl3pPr>
            <a:lvl4pPr algn="r">
              <a:defRPr sz="1800">
                <a:solidFill>
                  <a:schemeClr val="tx2"/>
                </a:solidFill>
              </a:defRPr>
            </a:lvl4pPr>
            <a:lvl5pPr algn="r">
              <a:defRPr sz="18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Author, Date</a:t>
            </a:r>
          </a:p>
        </p:txBody>
      </p:sp>
    </p:spTree>
    <p:extLst>
      <p:ext uri="{BB962C8B-B14F-4D97-AF65-F5344CB8AC3E}">
        <p14:creationId xmlns:p14="http://schemas.microsoft.com/office/powerpoint/2010/main" val="42517217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024">
          <p15:clr>
            <a:srgbClr val="FBAE40"/>
          </p15:clr>
        </p15:guide>
        <p15:guide id="2" pos="4656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  <p15:guide id="5" orient="horz" pos="459" userDrawn="1">
          <p15:clr>
            <a:srgbClr val="FBAE40"/>
          </p15:clr>
        </p15:guide>
        <p15:guide id="6" orient="horz" pos="3861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961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258050" y="0"/>
            <a:ext cx="4933950" cy="68961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arallelogram 3"/>
          <p:cNvSpPr/>
          <p:nvPr userDrawn="1"/>
        </p:nvSpPr>
        <p:spPr>
          <a:xfrm flipH="1">
            <a:off x="2453822" y="0"/>
            <a:ext cx="9608456" cy="6896100"/>
          </a:xfrm>
          <a:prstGeom prst="parallelogram">
            <a:avLst>
              <a:gd name="adj" fmla="val 694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371192" y="371475"/>
            <a:ext cx="11449333" cy="61912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3940857" y="2162176"/>
            <a:ext cx="4320000" cy="757237"/>
          </a:xfrm>
          <a:prstGeom prst="rect">
            <a:avLst/>
          </a:prstGeom>
        </p:spPr>
        <p:txBody>
          <a:bodyPr lIns="0" tIns="36000" rIns="0" bIns="36000" anchor="b"/>
          <a:lstStyle>
            <a:lvl1pPr algn="ctr">
              <a:defRPr sz="3600" baseline="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Chapter Title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3400425" y="2925438"/>
            <a:ext cx="5400000" cy="1556075"/>
          </a:xfrm>
          <a:prstGeom prst="rect">
            <a:avLst/>
          </a:prstGeom>
        </p:spPr>
        <p:txBody>
          <a:bodyPr/>
          <a:lstStyle>
            <a:lvl1pPr marL="0" indent="0" algn="ctr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None/>
              <a:defRPr sz="1800" baseline="0"/>
            </a:lvl1pPr>
            <a:lvl2pPr marL="542925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2pPr>
            <a:lvl3pPr marL="803275" indent="-260350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3pPr>
            <a:lvl4pPr marL="1074738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4pPr>
            <a:lvl5pPr marL="1346200" indent="-271463" algn="ctr" defTabSz="271463">
              <a:lnSpc>
                <a:spcPct val="125000"/>
              </a:lnSpc>
              <a:spcBef>
                <a:spcPts val="0"/>
              </a:spcBef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Please enter a descriptive text</a:t>
            </a:r>
          </a:p>
        </p:txBody>
      </p:sp>
    </p:spTree>
    <p:extLst>
      <p:ext uri="{BB962C8B-B14F-4D97-AF65-F5344CB8AC3E}">
        <p14:creationId xmlns:p14="http://schemas.microsoft.com/office/powerpoint/2010/main" val="39246974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38">
          <p15:clr>
            <a:srgbClr val="FBAE40"/>
          </p15:clr>
        </p15:guide>
        <p15:guide id="2" orient="horz" pos="3861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pos="7242">
          <p15:clr>
            <a:srgbClr val="FBAE40"/>
          </p15:clr>
        </p15:guide>
        <p15:guide id="5" pos="3840">
          <p15:clr>
            <a:srgbClr val="FBAE40"/>
          </p15:clr>
        </p15:guide>
        <p15:guide id="6" orient="horz" pos="216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8112125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8112125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980992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983944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5718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110">
          <p15:clr>
            <a:srgbClr val="FBAE40"/>
          </p15:clr>
        </p15:guide>
        <p15:guide id="2" pos="4656">
          <p15:clr>
            <a:srgbClr val="FBAE40"/>
          </p15:clr>
        </p15:guide>
        <p15:guide id="3" orient="horz" pos="459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800600" y="0"/>
            <a:ext cx="73914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6383" y="728663"/>
            <a:ext cx="3384550" cy="1110185"/>
          </a:xfrm>
          <a:prstGeom prst="rect">
            <a:avLst/>
          </a:prstGeom>
        </p:spPr>
        <p:txBody>
          <a:bodyPr lIns="0" rIns="0" anchor="ctr"/>
          <a:lstStyle>
            <a:lvl1pPr algn="ctr">
              <a:defRPr sz="3600" b="0">
                <a:ln>
                  <a:noFill/>
                </a:ln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6383" y="2099511"/>
            <a:ext cx="3384550" cy="4029827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60313" y="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 userDrawn="1"/>
        </p:nvCxnSpPr>
        <p:spPr>
          <a:xfrm>
            <a:off x="2389832" y="6390000"/>
            <a:ext cx="0" cy="46800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310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>
          <p15:clr>
            <a:srgbClr val="FBAE40"/>
          </p15:clr>
        </p15:guide>
        <p15:guide id="2" pos="3024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3861">
          <p15:clr>
            <a:srgbClr val="FBAE40"/>
          </p15:clr>
        </p15:guide>
        <p15:guide id="5" orient="horz" pos="45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6" name="Straight Connector 165"/>
          <p:cNvCxnSpPr/>
          <p:nvPr userDrawn="1"/>
        </p:nvCxnSpPr>
        <p:spPr>
          <a:xfrm>
            <a:off x="695325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48733"/>
            <a:ext cx="10800000" cy="408516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4" y="1089025"/>
            <a:ext cx="10800000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10800000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9156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 userDrawn="1">
          <p15:clr>
            <a:srgbClr val="FBAE40"/>
          </p15:clr>
        </p15:guide>
        <p15:guide id="2" orient="horz" pos="686" userDrawn="1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5519738" y="1089025"/>
            <a:ext cx="5976936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18994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3"/>
          <p:cNvSpPr>
            <a:spLocks noGrp="1"/>
          </p:cNvSpPr>
          <p:nvPr>
            <p:ph type="title" hasCustomPrompt="1"/>
          </p:nvPr>
        </p:nvSpPr>
        <p:spPr>
          <a:xfrm>
            <a:off x="5519737" y="430169"/>
            <a:ext cx="5976937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519737" y="193635"/>
            <a:ext cx="5975587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1102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 userDrawn="1">
          <p15:clr>
            <a:srgbClr val="FBAE40"/>
          </p15:clr>
        </p15:guide>
        <p15:guide id="2" pos="3024" userDrawn="1">
          <p15:clr>
            <a:srgbClr val="FBAE40"/>
          </p15:clr>
        </p15:guide>
        <p15:guide id="3" orient="horz" pos="686" userDrawn="1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pos="724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391400" y="0"/>
            <a:ext cx="4800600" cy="6858000"/>
          </a:xfrm>
          <a:prstGeom prst="rect">
            <a:avLst/>
          </a:prstGeom>
        </p:spPr>
        <p:txBody>
          <a:bodyPr bIns="792000" anchor="ctr"/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N:\Marketing\Resources\Imagery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695325" y="1089025"/>
            <a:ext cx="5976939" cy="5400675"/>
          </a:xfrm>
          <a:prstGeom prst="rect">
            <a:avLst/>
          </a:prstGeom>
        </p:spPr>
        <p:txBody>
          <a:bodyPr/>
          <a:lstStyle>
            <a:lvl1pPr marL="271463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1pPr>
            <a:lvl2pPr marL="542925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2pPr>
            <a:lvl3pPr marL="803275" indent="-260350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3pPr>
            <a:lvl4pPr marL="1074738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4pPr>
            <a:lvl5pPr marL="1346200" indent="-271463" defTabSz="271463">
              <a:lnSpc>
                <a:spcPct val="114000"/>
              </a:lnSpc>
              <a:spcBef>
                <a:spcPts val="0"/>
              </a:spcBef>
              <a:spcAft>
                <a:spcPts val="600"/>
              </a:spcAft>
              <a:buFontTx/>
              <a:buBlip>
                <a:blip r:embed="rId2"/>
              </a:buBlip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98499" y="875813"/>
            <a:ext cx="360000" cy="0"/>
          </a:xfrm>
          <a:prstGeom prst="line">
            <a:avLst/>
          </a:prstGeom>
          <a:ln w="19050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3"/>
          <p:cNvSpPr>
            <a:spLocks noGrp="1"/>
          </p:cNvSpPr>
          <p:nvPr>
            <p:ph type="title" hasCustomPrompt="1"/>
          </p:nvPr>
        </p:nvSpPr>
        <p:spPr>
          <a:xfrm>
            <a:off x="695325" y="430170"/>
            <a:ext cx="5976939" cy="427080"/>
          </a:xfrm>
          <a:prstGeom prst="rect">
            <a:avLst/>
          </a:prstGeom>
        </p:spPr>
        <p:txBody>
          <a:bodyPr lIns="0" tIns="36000" rIns="0" bIns="36000" anchor="b"/>
          <a:lstStyle>
            <a:lvl1pPr algn="l">
              <a:lnSpc>
                <a:spcPct val="114000"/>
              </a:lnSpc>
              <a:defRPr sz="20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695325" y="193635"/>
            <a:ext cx="5976939" cy="287336"/>
          </a:xfrm>
          <a:prstGeom prst="rect">
            <a:avLst/>
          </a:prstGeom>
        </p:spPr>
        <p:txBody>
          <a:bodyPr lIns="0" rIns="0"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en-US" dirty="0" err="1"/>
              <a:t>Subheader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1181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203" userDrawn="1">
          <p15:clr>
            <a:srgbClr val="FBAE40"/>
          </p15:clr>
        </p15:guide>
        <p15:guide id="2" pos="4656" userDrawn="1">
          <p15:clr>
            <a:srgbClr val="FBAE40"/>
          </p15:clr>
        </p15:guide>
        <p15:guide id="3" pos="438">
          <p15:clr>
            <a:srgbClr val="FBAE40"/>
          </p15:clr>
        </p15:guide>
        <p15:guide id="4" orient="horz" pos="4088" userDrawn="1">
          <p15:clr>
            <a:srgbClr val="FBAE40"/>
          </p15:clr>
        </p15:guide>
        <p15:guide id="5" orient="horz" pos="686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9090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85" r:id="rId2"/>
    <p:sldLayoutId id="2147483655" r:id="rId3"/>
    <p:sldLayoutId id="2147483656" r:id="rId4"/>
    <p:sldLayoutId id="2147483652" r:id="rId5"/>
    <p:sldLayoutId id="2147483653" r:id="rId6"/>
    <p:sldLayoutId id="2147483658" r:id="rId7"/>
    <p:sldLayoutId id="2147483660" r:id="rId8"/>
    <p:sldLayoutId id="2147483661" r:id="rId9"/>
    <p:sldLayoutId id="2147483662" r:id="rId10"/>
    <p:sldLayoutId id="2147483663" r:id="rId11"/>
    <p:sldLayoutId id="2147483657" r:id="rId12"/>
    <p:sldLayoutId id="2147483659" r:id="rId13"/>
    <p:sldLayoutId id="2147483649" r:id="rId14"/>
    <p:sldLayoutId id="2147483684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7" Type="http://schemas.openxmlformats.org/officeDocument/2006/relationships/chart" Target="../charts/chart2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2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8.xml"/><Relationship Id="rId3" Type="http://schemas.openxmlformats.org/officeDocument/2006/relationships/chart" Target="../charts/chart313.xml"/><Relationship Id="rId7" Type="http://schemas.openxmlformats.org/officeDocument/2006/relationships/chart" Target="../charts/chart317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16.xml"/><Relationship Id="rId5" Type="http://schemas.openxmlformats.org/officeDocument/2006/relationships/chart" Target="../charts/chart315.xml"/><Relationship Id="rId4" Type="http://schemas.openxmlformats.org/officeDocument/2006/relationships/chart" Target="../charts/chart314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24.xml"/><Relationship Id="rId3" Type="http://schemas.openxmlformats.org/officeDocument/2006/relationships/chart" Target="../charts/chart319.xml"/><Relationship Id="rId7" Type="http://schemas.openxmlformats.org/officeDocument/2006/relationships/chart" Target="../charts/chart323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2.xml"/><Relationship Id="rId5" Type="http://schemas.openxmlformats.org/officeDocument/2006/relationships/chart" Target="../charts/chart321.xml"/><Relationship Id="rId4" Type="http://schemas.openxmlformats.org/officeDocument/2006/relationships/chart" Target="../charts/chart320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0.xml"/><Relationship Id="rId3" Type="http://schemas.openxmlformats.org/officeDocument/2006/relationships/chart" Target="../charts/chart325.xml"/><Relationship Id="rId7" Type="http://schemas.openxmlformats.org/officeDocument/2006/relationships/chart" Target="../charts/chart329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28.xml"/><Relationship Id="rId5" Type="http://schemas.openxmlformats.org/officeDocument/2006/relationships/chart" Target="../charts/chart327.xml"/><Relationship Id="rId4" Type="http://schemas.openxmlformats.org/officeDocument/2006/relationships/chart" Target="../charts/chart32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1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3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3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3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5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6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39.xml"/><Relationship Id="rId5" Type="http://schemas.openxmlformats.org/officeDocument/2006/relationships/chart" Target="../charts/chart338.xml"/><Relationship Id="rId4" Type="http://schemas.openxmlformats.org/officeDocument/2006/relationships/chart" Target="../charts/chart33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0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343.xml"/><Relationship Id="rId5" Type="http://schemas.openxmlformats.org/officeDocument/2006/relationships/chart" Target="../charts/chart342.xml"/><Relationship Id="rId4" Type="http://schemas.openxmlformats.org/officeDocument/2006/relationships/chart" Target="../charts/chart34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4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46.xml"/><Relationship Id="rId4" Type="http://schemas.openxmlformats.org/officeDocument/2006/relationships/chart" Target="../charts/chart34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7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0.xml"/><Relationship Id="rId5" Type="http://schemas.openxmlformats.org/officeDocument/2006/relationships/chart" Target="../charts/chart349.xml"/><Relationship Id="rId4" Type="http://schemas.openxmlformats.org/officeDocument/2006/relationships/chart" Target="../charts/chart348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1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4.xml"/><Relationship Id="rId5" Type="http://schemas.openxmlformats.org/officeDocument/2006/relationships/chart" Target="../charts/chart353.xml"/><Relationship Id="rId4" Type="http://schemas.openxmlformats.org/officeDocument/2006/relationships/chart" Target="../charts/chart35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5.xml"/><Relationship Id="rId7" Type="http://schemas.openxmlformats.org/officeDocument/2006/relationships/chart" Target="../charts/chart359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8.xml"/><Relationship Id="rId5" Type="http://schemas.openxmlformats.org/officeDocument/2006/relationships/chart" Target="../charts/chart357.xml"/><Relationship Id="rId4" Type="http://schemas.openxmlformats.org/officeDocument/2006/relationships/chart" Target="../charts/chart356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0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3.xml"/><Relationship Id="rId5" Type="http://schemas.openxmlformats.org/officeDocument/2006/relationships/chart" Target="../charts/chart362.xml"/><Relationship Id="rId4" Type="http://schemas.openxmlformats.org/officeDocument/2006/relationships/chart" Target="../charts/chart36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4.xml"/><Relationship Id="rId7" Type="http://schemas.openxmlformats.org/officeDocument/2006/relationships/chart" Target="../charts/chart368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7.xml"/><Relationship Id="rId5" Type="http://schemas.openxmlformats.org/officeDocument/2006/relationships/chart" Target="../charts/chart366.xml"/><Relationship Id="rId4" Type="http://schemas.openxmlformats.org/officeDocument/2006/relationships/chart" Target="../charts/chart36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9.xml"/><Relationship Id="rId7" Type="http://schemas.openxmlformats.org/officeDocument/2006/relationships/chart" Target="../charts/chart373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2.xml"/><Relationship Id="rId5" Type="http://schemas.openxmlformats.org/officeDocument/2006/relationships/chart" Target="../charts/chart371.xml"/><Relationship Id="rId4" Type="http://schemas.openxmlformats.org/officeDocument/2006/relationships/chart" Target="../charts/chart37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7" Type="http://schemas.openxmlformats.org/officeDocument/2006/relationships/chart" Target="../charts/chart3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7.xml"/><Relationship Id="rId5" Type="http://schemas.openxmlformats.org/officeDocument/2006/relationships/chart" Target="../charts/chart36.xml"/><Relationship Id="rId4" Type="http://schemas.openxmlformats.org/officeDocument/2006/relationships/chart" Target="../charts/chart3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77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76.xml"/><Relationship Id="rId5" Type="http://schemas.openxmlformats.org/officeDocument/2006/relationships/image" Target="../media/image5.png"/><Relationship Id="rId10" Type="http://schemas.openxmlformats.org/officeDocument/2006/relationships/chart" Target="../charts/chart375.xml"/><Relationship Id="rId4" Type="http://schemas.openxmlformats.org/officeDocument/2006/relationships/image" Target="../media/image4.svg"/><Relationship Id="rId9" Type="http://schemas.openxmlformats.org/officeDocument/2006/relationships/chart" Target="../charts/chart37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8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4.xml"/><Relationship Id="rId3" Type="http://schemas.openxmlformats.org/officeDocument/2006/relationships/chart" Target="../charts/chart379.xml"/><Relationship Id="rId7" Type="http://schemas.openxmlformats.org/officeDocument/2006/relationships/chart" Target="../charts/chart383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2.xml"/><Relationship Id="rId5" Type="http://schemas.openxmlformats.org/officeDocument/2006/relationships/chart" Target="../charts/chart381.xml"/><Relationship Id="rId4" Type="http://schemas.openxmlformats.org/officeDocument/2006/relationships/chart" Target="../charts/chart380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0.xml"/><Relationship Id="rId3" Type="http://schemas.openxmlformats.org/officeDocument/2006/relationships/chart" Target="../charts/chart385.xml"/><Relationship Id="rId7" Type="http://schemas.openxmlformats.org/officeDocument/2006/relationships/chart" Target="../charts/chart389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88.xml"/><Relationship Id="rId5" Type="http://schemas.openxmlformats.org/officeDocument/2006/relationships/chart" Target="../charts/chart387.xml"/><Relationship Id="rId4" Type="http://schemas.openxmlformats.org/officeDocument/2006/relationships/chart" Target="../charts/chart386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6.xml"/><Relationship Id="rId3" Type="http://schemas.openxmlformats.org/officeDocument/2006/relationships/chart" Target="../charts/chart391.xml"/><Relationship Id="rId7" Type="http://schemas.openxmlformats.org/officeDocument/2006/relationships/chart" Target="../charts/chart395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94.xml"/><Relationship Id="rId5" Type="http://schemas.openxmlformats.org/officeDocument/2006/relationships/chart" Target="../charts/chart393.xml"/><Relationship Id="rId4" Type="http://schemas.openxmlformats.org/officeDocument/2006/relationships/chart" Target="../charts/chart39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7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9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0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2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5.xml"/><Relationship Id="rId5" Type="http://schemas.openxmlformats.org/officeDocument/2006/relationships/chart" Target="../charts/chart404.xml"/><Relationship Id="rId4" Type="http://schemas.openxmlformats.org/officeDocument/2006/relationships/chart" Target="../charts/chart403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6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09.xml"/><Relationship Id="rId5" Type="http://schemas.openxmlformats.org/officeDocument/2006/relationships/chart" Target="../charts/chart408.xml"/><Relationship Id="rId4" Type="http://schemas.openxmlformats.org/officeDocument/2006/relationships/chart" Target="../charts/chart40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0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12.xml"/><Relationship Id="rId4" Type="http://schemas.openxmlformats.org/officeDocument/2006/relationships/chart" Target="../charts/chart41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3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16.xml"/><Relationship Id="rId5" Type="http://schemas.openxmlformats.org/officeDocument/2006/relationships/chart" Target="../charts/chart415.xml"/><Relationship Id="rId4" Type="http://schemas.openxmlformats.org/officeDocument/2006/relationships/chart" Target="../charts/chart41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7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0.xml"/><Relationship Id="rId5" Type="http://schemas.openxmlformats.org/officeDocument/2006/relationships/chart" Target="../charts/chart419.xml"/><Relationship Id="rId4" Type="http://schemas.openxmlformats.org/officeDocument/2006/relationships/chart" Target="../charts/chart41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1.xml"/><Relationship Id="rId7" Type="http://schemas.openxmlformats.org/officeDocument/2006/relationships/chart" Target="../charts/chart425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4.xml"/><Relationship Id="rId5" Type="http://schemas.openxmlformats.org/officeDocument/2006/relationships/chart" Target="../charts/chart423.xml"/><Relationship Id="rId4" Type="http://schemas.openxmlformats.org/officeDocument/2006/relationships/chart" Target="../charts/chart42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6.xml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9.xml"/><Relationship Id="rId5" Type="http://schemas.openxmlformats.org/officeDocument/2006/relationships/chart" Target="../charts/chart428.xml"/><Relationship Id="rId4" Type="http://schemas.openxmlformats.org/officeDocument/2006/relationships/chart" Target="../charts/chart42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0.xml"/><Relationship Id="rId7" Type="http://schemas.openxmlformats.org/officeDocument/2006/relationships/chart" Target="../charts/chart434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3.xml"/><Relationship Id="rId5" Type="http://schemas.openxmlformats.org/officeDocument/2006/relationships/chart" Target="../charts/chart432.xml"/><Relationship Id="rId4" Type="http://schemas.openxmlformats.org/officeDocument/2006/relationships/chart" Target="../charts/chart43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6.xml"/><Relationship Id="rId5" Type="http://schemas.openxmlformats.org/officeDocument/2006/relationships/image" Target="../media/image5.png"/><Relationship Id="rId10" Type="http://schemas.openxmlformats.org/officeDocument/2006/relationships/chart" Target="../charts/chart45.xml"/><Relationship Id="rId4" Type="http://schemas.openxmlformats.org/officeDocument/2006/relationships/image" Target="../media/image4.svg"/><Relationship Id="rId9" Type="http://schemas.openxmlformats.org/officeDocument/2006/relationships/chart" Target="../charts/chart4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5.xml"/><Relationship Id="rId7" Type="http://schemas.openxmlformats.org/officeDocument/2006/relationships/chart" Target="../charts/chart439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38.xml"/><Relationship Id="rId5" Type="http://schemas.openxmlformats.org/officeDocument/2006/relationships/chart" Target="../charts/chart437.xml"/><Relationship Id="rId4" Type="http://schemas.openxmlformats.org/officeDocument/2006/relationships/chart" Target="../charts/chart436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443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442.xml"/><Relationship Id="rId5" Type="http://schemas.openxmlformats.org/officeDocument/2006/relationships/image" Target="../media/image5.png"/><Relationship Id="rId10" Type="http://schemas.openxmlformats.org/officeDocument/2006/relationships/chart" Target="../charts/chart441.xml"/><Relationship Id="rId4" Type="http://schemas.openxmlformats.org/officeDocument/2006/relationships/image" Target="../media/image4.svg"/><Relationship Id="rId9" Type="http://schemas.openxmlformats.org/officeDocument/2006/relationships/chart" Target="../charts/chart44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4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0.xml"/><Relationship Id="rId3" Type="http://schemas.openxmlformats.org/officeDocument/2006/relationships/chart" Target="../charts/chart445.xml"/><Relationship Id="rId7" Type="http://schemas.openxmlformats.org/officeDocument/2006/relationships/chart" Target="../charts/chart449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48.xml"/><Relationship Id="rId5" Type="http://schemas.openxmlformats.org/officeDocument/2006/relationships/chart" Target="../charts/chart447.xml"/><Relationship Id="rId4" Type="http://schemas.openxmlformats.org/officeDocument/2006/relationships/chart" Target="../charts/chart446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6.xml"/><Relationship Id="rId3" Type="http://schemas.openxmlformats.org/officeDocument/2006/relationships/chart" Target="../charts/chart451.xml"/><Relationship Id="rId7" Type="http://schemas.openxmlformats.org/officeDocument/2006/relationships/chart" Target="../charts/chart455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54.xml"/><Relationship Id="rId5" Type="http://schemas.openxmlformats.org/officeDocument/2006/relationships/chart" Target="../charts/chart453.xml"/><Relationship Id="rId4" Type="http://schemas.openxmlformats.org/officeDocument/2006/relationships/chart" Target="../charts/chart45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62.xml"/><Relationship Id="rId3" Type="http://schemas.openxmlformats.org/officeDocument/2006/relationships/chart" Target="../charts/chart457.xml"/><Relationship Id="rId7" Type="http://schemas.openxmlformats.org/officeDocument/2006/relationships/chart" Target="../charts/chart461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60.xml"/><Relationship Id="rId5" Type="http://schemas.openxmlformats.org/officeDocument/2006/relationships/chart" Target="../charts/chart459.xml"/><Relationship Id="rId4" Type="http://schemas.openxmlformats.org/officeDocument/2006/relationships/chart" Target="../charts/chart45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3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5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66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7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8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1.xml"/><Relationship Id="rId5" Type="http://schemas.openxmlformats.org/officeDocument/2006/relationships/chart" Target="../charts/chart470.xml"/><Relationship Id="rId4" Type="http://schemas.openxmlformats.org/officeDocument/2006/relationships/chart" Target="../charts/chart46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2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475.xml"/><Relationship Id="rId5" Type="http://schemas.openxmlformats.org/officeDocument/2006/relationships/chart" Target="../charts/chart474.xml"/><Relationship Id="rId4" Type="http://schemas.openxmlformats.org/officeDocument/2006/relationships/chart" Target="../charts/chart47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6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8.xml"/><Relationship Id="rId4" Type="http://schemas.openxmlformats.org/officeDocument/2006/relationships/chart" Target="../charts/chart47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9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2.xml"/><Relationship Id="rId5" Type="http://schemas.openxmlformats.org/officeDocument/2006/relationships/chart" Target="../charts/chart481.xml"/><Relationship Id="rId4" Type="http://schemas.openxmlformats.org/officeDocument/2006/relationships/chart" Target="../charts/chart48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3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6.xml"/><Relationship Id="rId5" Type="http://schemas.openxmlformats.org/officeDocument/2006/relationships/chart" Target="../charts/chart485.xml"/><Relationship Id="rId4" Type="http://schemas.openxmlformats.org/officeDocument/2006/relationships/chart" Target="../charts/chart48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7.xml"/><Relationship Id="rId7" Type="http://schemas.openxmlformats.org/officeDocument/2006/relationships/chart" Target="../charts/chart491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0.xml"/><Relationship Id="rId5" Type="http://schemas.openxmlformats.org/officeDocument/2006/relationships/chart" Target="../charts/chart489.xml"/><Relationship Id="rId4" Type="http://schemas.openxmlformats.org/officeDocument/2006/relationships/chart" Target="../charts/chart488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2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5.xml"/><Relationship Id="rId5" Type="http://schemas.openxmlformats.org/officeDocument/2006/relationships/chart" Target="../charts/chart494.xml"/><Relationship Id="rId4" Type="http://schemas.openxmlformats.org/officeDocument/2006/relationships/chart" Target="../charts/chart49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6.xml"/><Relationship Id="rId7" Type="http://schemas.openxmlformats.org/officeDocument/2006/relationships/chart" Target="../charts/chart500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99.xml"/><Relationship Id="rId5" Type="http://schemas.openxmlformats.org/officeDocument/2006/relationships/chart" Target="../charts/chart498.xml"/><Relationship Id="rId4" Type="http://schemas.openxmlformats.org/officeDocument/2006/relationships/chart" Target="../charts/chart49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1.xml"/><Relationship Id="rId7" Type="http://schemas.openxmlformats.org/officeDocument/2006/relationships/chart" Target="../charts/chart50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04.xml"/><Relationship Id="rId5" Type="http://schemas.openxmlformats.org/officeDocument/2006/relationships/chart" Target="../charts/chart503.xml"/><Relationship Id="rId4" Type="http://schemas.openxmlformats.org/officeDocument/2006/relationships/chart" Target="../charts/chart502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09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08.xml"/><Relationship Id="rId5" Type="http://schemas.openxmlformats.org/officeDocument/2006/relationships/image" Target="../media/image5.png"/><Relationship Id="rId10" Type="http://schemas.openxmlformats.org/officeDocument/2006/relationships/chart" Target="../charts/chart507.xml"/><Relationship Id="rId4" Type="http://schemas.openxmlformats.org/officeDocument/2006/relationships/image" Target="../media/image4.svg"/><Relationship Id="rId9" Type="http://schemas.openxmlformats.org/officeDocument/2006/relationships/chart" Target="../charts/chart50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0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6.xml"/><Relationship Id="rId3" Type="http://schemas.openxmlformats.org/officeDocument/2006/relationships/chart" Target="../charts/chart511.xml"/><Relationship Id="rId7" Type="http://schemas.openxmlformats.org/officeDocument/2006/relationships/chart" Target="../charts/chart515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14.xml"/><Relationship Id="rId5" Type="http://schemas.openxmlformats.org/officeDocument/2006/relationships/chart" Target="../charts/chart513.xml"/><Relationship Id="rId4" Type="http://schemas.openxmlformats.org/officeDocument/2006/relationships/chart" Target="../charts/chart512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2.xml"/><Relationship Id="rId3" Type="http://schemas.openxmlformats.org/officeDocument/2006/relationships/chart" Target="../charts/chart517.xml"/><Relationship Id="rId7" Type="http://schemas.openxmlformats.org/officeDocument/2006/relationships/chart" Target="../charts/chart521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0.xml"/><Relationship Id="rId5" Type="http://schemas.openxmlformats.org/officeDocument/2006/relationships/chart" Target="../charts/chart519.xml"/><Relationship Id="rId4" Type="http://schemas.openxmlformats.org/officeDocument/2006/relationships/chart" Target="../charts/chart518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28.xml"/><Relationship Id="rId3" Type="http://schemas.openxmlformats.org/officeDocument/2006/relationships/chart" Target="../charts/chart523.xml"/><Relationship Id="rId7" Type="http://schemas.openxmlformats.org/officeDocument/2006/relationships/chart" Target="../charts/chart52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6.xml"/><Relationship Id="rId5" Type="http://schemas.openxmlformats.org/officeDocument/2006/relationships/chart" Target="../charts/chart525.xml"/><Relationship Id="rId4" Type="http://schemas.openxmlformats.org/officeDocument/2006/relationships/chart" Target="../charts/chart52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9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31.xml"/><Relationship Id="rId4" Type="http://schemas.openxmlformats.org/officeDocument/2006/relationships/chart" Target="../charts/chart530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2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5.xml"/><Relationship Id="rId5" Type="http://schemas.openxmlformats.org/officeDocument/2006/relationships/chart" Target="../charts/chart534.xml"/><Relationship Id="rId4" Type="http://schemas.openxmlformats.org/officeDocument/2006/relationships/chart" Target="../charts/chart53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6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39.xml"/><Relationship Id="rId5" Type="http://schemas.openxmlformats.org/officeDocument/2006/relationships/chart" Target="../charts/chart538.xml"/><Relationship Id="rId4" Type="http://schemas.openxmlformats.org/officeDocument/2006/relationships/chart" Target="../charts/chart53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0.xml"/><Relationship Id="rId7" Type="http://schemas.openxmlformats.org/officeDocument/2006/relationships/chart" Target="../charts/chart544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3.xml"/><Relationship Id="rId5" Type="http://schemas.openxmlformats.org/officeDocument/2006/relationships/chart" Target="../charts/chart542.xml"/><Relationship Id="rId4" Type="http://schemas.openxmlformats.org/officeDocument/2006/relationships/chart" Target="../charts/chart541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5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48.xml"/><Relationship Id="rId5" Type="http://schemas.openxmlformats.org/officeDocument/2006/relationships/chart" Target="../charts/chart547.xml"/><Relationship Id="rId4" Type="http://schemas.openxmlformats.org/officeDocument/2006/relationships/chart" Target="../charts/chart54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9.xml"/><Relationship Id="rId7" Type="http://schemas.openxmlformats.org/officeDocument/2006/relationships/chart" Target="../charts/chart553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2.xml"/><Relationship Id="rId5" Type="http://schemas.openxmlformats.org/officeDocument/2006/relationships/chart" Target="../charts/chart551.xml"/><Relationship Id="rId4" Type="http://schemas.openxmlformats.org/officeDocument/2006/relationships/chart" Target="../charts/chart55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4.xml"/><Relationship Id="rId7" Type="http://schemas.openxmlformats.org/officeDocument/2006/relationships/chart" Target="../charts/chart558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57.xml"/><Relationship Id="rId5" Type="http://schemas.openxmlformats.org/officeDocument/2006/relationships/chart" Target="../charts/chart556.xml"/><Relationship Id="rId4" Type="http://schemas.openxmlformats.org/officeDocument/2006/relationships/chart" Target="../charts/chart55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9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65.xml"/><Relationship Id="rId3" Type="http://schemas.openxmlformats.org/officeDocument/2006/relationships/chart" Target="../charts/chart560.xml"/><Relationship Id="rId7" Type="http://schemas.openxmlformats.org/officeDocument/2006/relationships/chart" Target="../charts/chart564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3.xml"/><Relationship Id="rId5" Type="http://schemas.openxmlformats.org/officeDocument/2006/relationships/chart" Target="../charts/chart562.xml"/><Relationship Id="rId4" Type="http://schemas.openxmlformats.org/officeDocument/2006/relationships/chart" Target="../charts/chart561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1.xml"/><Relationship Id="rId3" Type="http://schemas.openxmlformats.org/officeDocument/2006/relationships/chart" Target="../charts/chart566.xml"/><Relationship Id="rId7" Type="http://schemas.openxmlformats.org/officeDocument/2006/relationships/chart" Target="../charts/chart570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69.xml"/><Relationship Id="rId5" Type="http://schemas.openxmlformats.org/officeDocument/2006/relationships/chart" Target="../charts/chart568.xml"/><Relationship Id="rId4" Type="http://schemas.openxmlformats.org/officeDocument/2006/relationships/chart" Target="../charts/chart56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7.xml"/><Relationship Id="rId3" Type="http://schemas.openxmlformats.org/officeDocument/2006/relationships/chart" Target="../charts/chart572.xml"/><Relationship Id="rId7" Type="http://schemas.openxmlformats.org/officeDocument/2006/relationships/chart" Target="../charts/chart576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75.xml"/><Relationship Id="rId5" Type="http://schemas.openxmlformats.org/officeDocument/2006/relationships/chart" Target="../charts/chart574.xml"/><Relationship Id="rId4" Type="http://schemas.openxmlformats.org/officeDocument/2006/relationships/chart" Target="../charts/chart57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581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580.xml"/><Relationship Id="rId5" Type="http://schemas.openxmlformats.org/officeDocument/2006/relationships/image" Target="../media/image5.png"/><Relationship Id="rId10" Type="http://schemas.openxmlformats.org/officeDocument/2006/relationships/chart" Target="../charts/chart579.xml"/><Relationship Id="rId4" Type="http://schemas.openxmlformats.org/officeDocument/2006/relationships/image" Target="../media/image4.svg"/><Relationship Id="rId9" Type="http://schemas.openxmlformats.org/officeDocument/2006/relationships/chart" Target="../charts/chart57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4.xml"/><Relationship Id="rId3" Type="http://schemas.openxmlformats.org/officeDocument/2006/relationships/chart" Target="../charts/chart49.xml"/><Relationship Id="rId7" Type="http://schemas.openxmlformats.org/officeDocument/2006/relationships/chart" Target="../charts/chart5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3" Type="http://schemas.openxmlformats.org/officeDocument/2006/relationships/chart" Target="../charts/chart61.xml"/><Relationship Id="rId7" Type="http://schemas.openxmlformats.org/officeDocument/2006/relationships/chart" Target="../charts/chart6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4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5.xml"/><Relationship Id="rId5" Type="http://schemas.openxmlformats.org/officeDocument/2006/relationships/chart" Target="../charts/chart74.xml"/><Relationship Id="rId4" Type="http://schemas.openxmlformats.org/officeDocument/2006/relationships/chart" Target="../charts/chart7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79.xml"/><Relationship Id="rId5" Type="http://schemas.openxmlformats.org/officeDocument/2006/relationships/chart" Target="../charts/chart78.xml"/><Relationship Id="rId4" Type="http://schemas.openxmlformats.org/officeDocument/2006/relationships/chart" Target="../charts/chart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2.xml"/><Relationship Id="rId4" Type="http://schemas.openxmlformats.org/officeDocument/2006/relationships/chart" Target="../charts/chart8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6.xml"/><Relationship Id="rId5" Type="http://schemas.openxmlformats.org/officeDocument/2006/relationships/chart" Target="../charts/chart85.xml"/><Relationship Id="rId4" Type="http://schemas.openxmlformats.org/officeDocument/2006/relationships/chart" Target="../charts/chart8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1.xml"/><Relationship Id="rId7" Type="http://schemas.openxmlformats.org/officeDocument/2006/relationships/chart" Target="../charts/chart9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4.xml"/><Relationship Id="rId5" Type="http://schemas.openxmlformats.org/officeDocument/2006/relationships/chart" Target="../charts/chart93.xml"/><Relationship Id="rId4" Type="http://schemas.openxmlformats.org/officeDocument/2006/relationships/chart" Target="../charts/chart9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6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9.xml"/><Relationship Id="rId5" Type="http://schemas.openxmlformats.org/officeDocument/2006/relationships/chart" Target="../charts/chart98.xml"/><Relationship Id="rId4" Type="http://schemas.openxmlformats.org/officeDocument/2006/relationships/chart" Target="../charts/chart9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7" Type="http://schemas.openxmlformats.org/officeDocument/2006/relationships/chart" Target="../charts/chart10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7" Type="http://schemas.openxmlformats.org/officeDocument/2006/relationships/chart" Target="../charts/chart10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8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13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12.xml"/><Relationship Id="rId5" Type="http://schemas.openxmlformats.org/officeDocument/2006/relationships/image" Target="../media/image5.png"/><Relationship Id="rId10" Type="http://schemas.openxmlformats.org/officeDocument/2006/relationships/chart" Target="../charts/chart111.xml"/><Relationship Id="rId4" Type="http://schemas.openxmlformats.org/officeDocument/2006/relationships/image" Target="../media/image4.svg"/><Relationship Id="rId9" Type="http://schemas.openxmlformats.org/officeDocument/2006/relationships/chart" Target="../charts/chart11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4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0.xml"/><Relationship Id="rId3" Type="http://schemas.openxmlformats.org/officeDocument/2006/relationships/chart" Target="../charts/chart115.xml"/><Relationship Id="rId7" Type="http://schemas.openxmlformats.org/officeDocument/2006/relationships/chart" Target="../charts/chart11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8.xml"/><Relationship Id="rId5" Type="http://schemas.openxmlformats.org/officeDocument/2006/relationships/chart" Target="../charts/chart117.xml"/><Relationship Id="rId4" Type="http://schemas.openxmlformats.org/officeDocument/2006/relationships/chart" Target="../charts/chart11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6.xml"/><Relationship Id="rId3" Type="http://schemas.openxmlformats.org/officeDocument/2006/relationships/chart" Target="../charts/chart121.xml"/><Relationship Id="rId7" Type="http://schemas.openxmlformats.org/officeDocument/2006/relationships/chart" Target="../charts/chart12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4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2.xml"/><Relationship Id="rId3" Type="http://schemas.openxmlformats.org/officeDocument/2006/relationships/chart" Target="../charts/chart127.xml"/><Relationship Id="rId7" Type="http://schemas.openxmlformats.org/officeDocument/2006/relationships/chart" Target="../charts/chart13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0.xml"/><Relationship Id="rId5" Type="http://schemas.openxmlformats.org/officeDocument/2006/relationships/chart" Target="../charts/chart129.xml"/><Relationship Id="rId4" Type="http://schemas.openxmlformats.org/officeDocument/2006/relationships/chart" Target="../charts/chart12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5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8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1.xml"/><Relationship Id="rId5" Type="http://schemas.openxmlformats.org/officeDocument/2006/relationships/chart" Target="../charts/chart140.xml"/><Relationship Id="rId4" Type="http://schemas.openxmlformats.org/officeDocument/2006/relationships/chart" Target="../charts/chart13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45.xml"/><Relationship Id="rId5" Type="http://schemas.openxmlformats.org/officeDocument/2006/relationships/chart" Target="../charts/chart144.xml"/><Relationship Id="rId4" Type="http://schemas.openxmlformats.org/officeDocument/2006/relationships/chart" Target="../charts/chart14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6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8.xml"/><Relationship Id="rId4" Type="http://schemas.openxmlformats.org/officeDocument/2006/relationships/chart" Target="../charts/chart1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56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7" Type="http://schemas.openxmlformats.org/officeDocument/2006/relationships/chart" Target="../charts/chart16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0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2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5.xml"/><Relationship Id="rId5" Type="http://schemas.openxmlformats.org/officeDocument/2006/relationships/chart" Target="../charts/chart164.xml"/><Relationship Id="rId4" Type="http://schemas.openxmlformats.org/officeDocument/2006/relationships/chart" Target="../charts/chart16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6.xml"/><Relationship Id="rId7" Type="http://schemas.openxmlformats.org/officeDocument/2006/relationships/chart" Target="../charts/chart170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9.xml"/><Relationship Id="rId5" Type="http://schemas.openxmlformats.org/officeDocument/2006/relationships/chart" Target="../charts/chart168.xml"/><Relationship Id="rId4" Type="http://schemas.openxmlformats.org/officeDocument/2006/relationships/chart" Target="../charts/chart16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1.xml"/><Relationship Id="rId7" Type="http://schemas.openxmlformats.org/officeDocument/2006/relationships/chart" Target="../charts/chart175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4.xml"/><Relationship Id="rId5" Type="http://schemas.openxmlformats.org/officeDocument/2006/relationships/chart" Target="../charts/chart173.xml"/><Relationship Id="rId4" Type="http://schemas.openxmlformats.org/officeDocument/2006/relationships/chart" Target="../charts/chart17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17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178.xml"/><Relationship Id="rId5" Type="http://schemas.openxmlformats.org/officeDocument/2006/relationships/image" Target="../media/image5.png"/><Relationship Id="rId10" Type="http://schemas.openxmlformats.org/officeDocument/2006/relationships/chart" Target="../charts/chart177.xml"/><Relationship Id="rId4" Type="http://schemas.openxmlformats.org/officeDocument/2006/relationships/image" Target="../media/image4.svg"/><Relationship Id="rId9" Type="http://schemas.openxmlformats.org/officeDocument/2006/relationships/chart" Target="../charts/chart17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1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0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6.xml"/><Relationship Id="rId3" Type="http://schemas.openxmlformats.org/officeDocument/2006/relationships/chart" Target="../charts/chart181.xml"/><Relationship Id="rId7" Type="http://schemas.openxmlformats.org/officeDocument/2006/relationships/chart" Target="../charts/chart185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4.xml"/><Relationship Id="rId5" Type="http://schemas.openxmlformats.org/officeDocument/2006/relationships/chart" Target="../charts/chart183.xml"/><Relationship Id="rId4" Type="http://schemas.openxmlformats.org/officeDocument/2006/relationships/chart" Target="../charts/chart18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2.xml"/><Relationship Id="rId3" Type="http://schemas.openxmlformats.org/officeDocument/2006/relationships/chart" Target="../charts/chart187.xml"/><Relationship Id="rId7" Type="http://schemas.openxmlformats.org/officeDocument/2006/relationships/chart" Target="../charts/chart191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0.xml"/><Relationship Id="rId5" Type="http://schemas.openxmlformats.org/officeDocument/2006/relationships/chart" Target="../charts/chart189.xml"/><Relationship Id="rId4" Type="http://schemas.openxmlformats.org/officeDocument/2006/relationships/chart" Target="../charts/chart18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98.xml"/><Relationship Id="rId3" Type="http://schemas.openxmlformats.org/officeDocument/2006/relationships/chart" Target="../charts/chart193.xml"/><Relationship Id="rId7" Type="http://schemas.openxmlformats.org/officeDocument/2006/relationships/chart" Target="../charts/chart19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96.xml"/><Relationship Id="rId5" Type="http://schemas.openxmlformats.org/officeDocument/2006/relationships/chart" Target="../charts/chart195.xml"/><Relationship Id="rId4" Type="http://schemas.openxmlformats.org/officeDocument/2006/relationships/chart" Target="../charts/chart19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1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0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3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4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07.xml"/><Relationship Id="rId5" Type="http://schemas.openxmlformats.org/officeDocument/2006/relationships/chart" Target="../charts/chart206.xml"/><Relationship Id="rId4" Type="http://schemas.openxmlformats.org/officeDocument/2006/relationships/chart" Target="../charts/chart20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8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11.xml"/><Relationship Id="rId5" Type="http://schemas.openxmlformats.org/officeDocument/2006/relationships/chart" Target="../charts/chart210.xml"/><Relationship Id="rId4" Type="http://schemas.openxmlformats.org/officeDocument/2006/relationships/chart" Target="../charts/chart20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2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4.xml"/><Relationship Id="rId4" Type="http://schemas.openxmlformats.org/officeDocument/2006/relationships/chart" Target="../charts/chart21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5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18.xml"/><Relationship Id="rId5" Type="http://schemas.openxmlformats.org/officeDocument/2006/relationships/chart" Target="../charts/chart217.xml"/><Relationship Id="rId4" Type="http://schemas.openxmlformats.org/officeDocument/2006/relationships/chart" Target="../charts/chart21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2.xml"/><Relationship Id="rId5" Type="http://schemas.openxmlformats.org/officeDocument/2006/relationships/chart" Target="../charts/chart221.xml"/><Relationship Id="rId4" Type="http://schemas.openxmlformats.org/officeDocument/2006/relationships/chart" Target="../charts/chart22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3.xml"/><Relationship Id="rId7" Type="http://schemas.openxmlformats.org/officeDocument/2006/relationships/chart" Target="../charts/chart22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6.xml"/><Relationship Id="rId5" Type="http://schemas.openxmlformats.org/officeDocument/2006/relationships/chart" Target="../charts/chart225.xml"/><Relationship Id="rId4" Type="http://schemas.openxmlformats.org/officeDocument/2006/relationships/chart" Target="../charts/chart22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8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1.xml"/><Relationship Id="rId5" Type="http://schemas.openxmlformats.org/officeDocument/2006/relationships/chart" Target="../charts/chart230.xml"/><Relationship Id="rId4" Type="http://schemas.openxmlformats.org/officeDocument/2006/relationships/chart" Target="../charts/chart22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2.xml"/><Relationship Id="rId7" Type="http://schemas.openxmlformats.org/officeDocument/2006/relationships/chart" Target="../charts/chart236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35.xml"/><Relationship Id="rId5" Type="http://schemas.openxmlformats.org/officeDocument/2006/relationships/chart" Target="../charts/chart234.xml"/><Relationship Id="rId4" Type="http://schemas.openxmlformats.org/officeDocument/2006/relationships/chart" Target="../charts/chart23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7.xml"/><Relationship Id="rId7" Type="http://schemas.openxmlformats.org/officeDocument/2006/relationships/chart" Target="../charts/chart241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0.xml"/><Relationship Id="rId5" Type="http://schemas.openxmlformats.org/officeDocument/2006/relationships/chart" Target="../charts/chart239.xml"/><Relationship Id="rId4" Type="http://schemas.openxmlformats.org/officeDocument/2006/relationships/chart" Target="../charts/chart238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24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244.xml"/><Relationship Id="rId5" Type="http://schemas.openxmlformats.org/officeDocument/2006/relationships/image" Target="../media/image5.png"/><Relationship Id="rId10" Type="http://schemas.openxmlformats.org/officeDocument/2006/relationships/chart" Target="../charts/chart243.xml"/><Relationship Id="rId4" Type="http://schemas.openxmlformats.org/officeDocument/2006/relationships/image" Target="../media/image4.svg"/><Relationship Id="rId9" Type="http://schemas.openxmlformats.org/officeDocument/2006/relationships/chart" Target="../charts/chart24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0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2.xml"/><Relationship Id="rId3" Type="http://schemas.openxmlformats.org/officeDocument/2006/relationships/chart" Target="../charts/chart247.xml"/><Relationship Id="rId7" Type="http://schemas.openxmlformats.org/officeDocument/2006/relationships/chart" Target="../charts/chart251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0.xml"/><Relationship Id="rId5" Type="http://schemas.openxmlformats.org/officeDocument/2006/relationships/chart" Target="../charts/chart249.xml"/><Relationship Id="rId4" Type="http://schemas.openxmlformats.org/officeDocument/2006/relationships/chart" Target="../charts/chart248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8.xml"/><Relationship Id="rId3" Type="http://schemas.openxmlformats.org/officeDocument/2006/relationships/chart" Target="../charts/chart253.xml"/><Relationship Id="rId7" Type="http://schemas.openxmlformats.org/officeDocument/2006/relationships/chart" Target="../charts/chart257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6.xml"/><Relationship Id="rId5" Type="http://schemas.openxmlformats.org/officeDocument/2006/relationships/chart" Target="../charts/chart255.xml"/><Relationship Id="rId4" Type="http://schemas.openxmlformats.org/officeDocument/2006/relationships/chart" Target="../charts/chart254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4.xml"/><Relationship Id="rId3" Type="http://schemas.openxmlformats.org/officeDocument/2006/relationships/chart" Target="../charts/chart259.xml"/><Relationship Id="rId7" Type="http://schemas.openxmlformats.org/officeDocument/2006/relationships/chart" Target="../charts/chart263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62.xml"/><Relationship Id="rId5" Type="http://schemas.openxmlformats.org/officeDocument/2006/relationships/chart" Target="../charts/chart261.xml"/><Relationship Id="rId4" Type="http://schemas.openxmlformats.org/officeDocument/2006/relationships/chart" Target="../charts/chart26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6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4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3.xml"/><Relationship Id="rId5" Type="http://schemas.openxmlformats.org/officeDocument/2006/relationships/chart" Target="../charts/chart272.xml"/><Relationship Id="rId4" Type="http://schemas.openxmlformats.org/officeDocument/2006/relationships/chart" Target="../charts/chart27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4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277.xml"/><Relationship Id="rId5" Type="http://schemas.openxmlformats.org/officeDocument/2006/relationships/chart" Target="../charts/chart276.xml"/><Relationship Id="rId4" Type="http://schemas.openxmlformats.org/officeDocument/2006/relationships/chart" Target="../charts/chart27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8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80.xml"/><Relationship Id="rId4" Type="http://schemas.openxmlformats.org/officeDocument/2006/relationships/chart" Target="../charts/chart27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4.xml"/><Relationship Id="rId5" Type="http://schemas.openxmlformats.org/officeDocument/2006/relationships/chart" Target="../charts/chart283.xml"/><Relationship Id="rId4" Type="http://schemas.openxmlformats.org/officeDocument/2006/relationships/chart" Target="../charts/chart28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5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8.xml"/><Relationship Id="rId5" Type="http://schemas.openxmlformats.org/officeDocument/2006/relationships/chart" Target="../charts/chart287.xml"/><Relationship Id="rId4" Type="http://schemas.openxmlformats.org/officeDocument/2006/relationships/chart" Target="../charts/chart28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9.xml"/><Relationship Id="rId7" Type="http://schemas.openxmlformats.org/officeDocument/2006/relationships/chart" Target="../charts/chart293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2.xml"/><Relationship Id="rId5" Type="http://schemas.openxmlformats.org/officeDocument/2006/relationships/chart" Target="../charts/chart291.xml"/><Relationship Id="rId4" Type="http://schemas.openxmlformats.org/officeDocument/2006/relationships/chart" Target="../charts/chart2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4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7.xml"/><Relationship Id="rId5" Type="http://schemas.openxmlformats.org/officeDocument/2006/relationships/chart" Target="../charts/chart296.xml"/><Relationship Id="rId4" Type="http://schemas.openxmlformats.org/officeDocument/2006/relationships/chart" Target="../charts/chart295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8.xml"/><Relationship Id="rId7" Type="http://schemas.openxmlformats.org/officeDocument/2006/relationships/chart" Target="../charts/chart302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1.xml"/><Relationship Id="rId5" Type="http://schemas.openxmlformats.org/officeDocument/2006/relationships/chart" Target="../charts/chart300.xml"/><Relationship Id="rId4" Type="http://schemas.openxmlformats.org/officeDocument/2006/relationships/chart" Target="../charts/chart299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3.xml"/><Relationship Id="rId7" Type="http://schemas.openxmlformats.org/officeDocument/2006/relationships/chart" Target="../charts/chart307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06.xml"/><Relationship Id="rId5" Type="http://schemas.openxmlformats.org/officeDocument/2006/relationships/chart" Target="../charts/chart305.xml"/><Relationship Id="rId4" Type="http://schemas.openxmlformats.org/officeDocument/2006/relationships/chart" Target="../charts/chart304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chart" Target="../charts/chart31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svg"/><Relationship Id="rId11" Type="http://schemas.openxmlformats.org/officeDocument/2006/relationships/chart" Target="../charts/chart310.xml"/><Relationship Id="rId5" Type="http://schemas.openxmlformats.org/officeDocument/2006/relationships/image" Target="../media/image5.png"/><Relationship Id="rId10" Type="http://schemas.openxmlformats.org/officeDocument/2006/relationships/chart" Target="../charts/chart309.xml"/><Relationship Id="rId4" Type="http://schemas.openxmlformats.org/officeDocument/2006/relationships/image" Target="../media/image4.svg"/><Relationship Id="rId9" Type="http://schemas.openxmlformats.org/officeDocument/2006/relationships/chart" Target="../charts/chart3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Bacon, Fig Fruit and Garlic Cloves">
            <a:extLst>
              <a:ext uri="{FF2B5EF4-FFF2-40B4-BE49-F238E27FC236}">
                <a16:creationId xmlns:a16="http://schemas.microsoft.com/office/drawing/2014/main" id="{F8474E46-7447-482D-95C8-B204BBD16A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" r="1" b="234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A862DA5B-F0DD-4E8F-9BA5-6AC8B92BA06A}"/>
              </a:ext>
            </a:extLst>
          </p:cNvPr>
          <p:cNvSpPr/>
          <p:nvPr/>
        </p:nvSpPr>
        <p:spPr>
          <a:xfrm>
            <a:off x="182303" y="6091707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WĘDLINY NA KANAPKĘ </a:t>
            </a:r>
          </a:p>
        </p:txBody>
      </p:sp>
    </p:spTree>
    <p:extLst>
      <p:ext uri="{BB962C8B-B14F-4D97-AF65-F5344CB8AC3E}">
        <p14:creationId xmlns:p14="http://schemas.microsoft.com/office/powerpoint/2010/main" val="464352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9011089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9188940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1716902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4589864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1669126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5079653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52680413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1947396"/>
              </p:ext>
            </p:extLst>
          </p:nvPr>
        </p:nvGraphicFramePr>
        <p:xfrm>
          <a:off x="659884" y="1235076"/>
          <a:ext cx="2235454" cy="580411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151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260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892773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0488757"/>
              </p:ext>
            </p:extLst>
          </p:nvPr>
        </p:nvGraphicFramePr>
        <p:xfrm>
          <a:off x="659883" y="1225551"/>
          <a:ext cx="1310068" cy="525113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70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25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1252720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3433786"/>
              </p:ext>
            </p:extLst>
          </p:nvPr>
        </p:nvGraphicFramePr>
        <p:xfrm>
          <a:off x="617979" y="75413"/>
          <a:ext cx="10661434" cy="6201676"/>
        </p:xfrm>
        <a:graphic>
          <a:graphicData uri="http://schemas.openxmlformats.org/drawingml/2006/table">
            <a:tbl>
              <a:tblPr/>
              <a:tblGrid>
                <a:gridCol w="3309309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077155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101 / SOKOŁÓW N = 128 / TARCZYŃSKI N = 207 / BALCERZAK N = 30 / INDYKPOL N = 21 / JBB N = 21 / OLEWNIK N = 20 / PIKOK N = 35 / KRAINA WĘDLIN N = 36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7664285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78811596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239957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078918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126 / MORLINY N=101 / SOKOŁÓW N=128 / TARCZYŃSKI N=207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575350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509911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1190915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099281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998596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348609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66773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702381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446112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30 / DUDA N=14 / INDYKPOL N=21 / JBB N=21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5559811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95321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501742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502614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023776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164497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55722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841881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inne niż Kabanosy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Kabanosy tej marki są wzorem dobrych kabanosy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107666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14 / OLEWNIK N=20 / PIKOK N=35 / KRAINA WĘDLIN N=36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242204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146900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501933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280491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783153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440159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269648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800673"/>
              </p:ext>
            </p:extLst>
          </p:nvPr>
        </p:nvGraphicFramePr>
        <p:xfrm>
          <a:off x="695323" y="514801"/>
          <a:ext cx="833562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KABANOSY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190561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Three Black and Gray Pots on Top of Grill With Fire on Focus Photo">
            <a:extLst>
              <a:ext uri="{FF2B5EF4-FFF2-40B4-BE49-F238E27FC236}">
                <a16:creationId xmlns:a16="http://schemas.microsoft.com/office/drawing/2014/main" id="{5F1E4498-2E30-4D51-8AB9-B967B6FDB2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EABDB14D-3313-4E19-99CA-12039241C87C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KONSERWY MIĘSNE </a:t>
            </a:r>
          </a:p>
        </p:txBody>
      </p:sp>
    </p:spTree>
    <p:extLst>
      <p:ext uri="{BB962C8B-B14F-4D97-AF65-F5344CB8AC3E}">
        <p14:creationId xmlns:p14="http://schemas.microsoft.com/office/powerpoint/2010/main" val="333801176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00146586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QF10A. Wskaż miejsce, gdzie zazwyczaj kupujesz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078183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4329311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94311836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QF10B. Wskaż miejsce, w którym ostatnio kupiłeś(aś) KONSERWY MIĘSNE.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8514538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258471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37027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0008237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676841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85643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297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72105"/>
              </p:ext>
            </p:extLst>
          </p:nvPr>
        </p:nvGraphicFramePr>
        <p:xfrm>
          <a:off x="146170" y="1670181"/>
          <a:ext cx="1928393" cy="45813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685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88936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71440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7223861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910858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84907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541546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QF11. W jakich okolicznościach zdarza Ci się jeść KONSERWY MIĘSNE?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256830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824629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0996853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236821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209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443505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98019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KONSERWY MIĘSNE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QF12.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553617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6129630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626987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126159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199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209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15380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961356"/>
              </p:ext>
            </p:extLst>
          </p:nvPr>
        </p:nvGraphicFramePr>
        <p:xfrm>
          <a:off x="127120" y="1687717"/>
          <a:ext cx="1928393" cy="479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0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197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8701497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0610678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6903781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51045284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040611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251129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576311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4170032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4871592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057669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7278714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0343549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7008320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906471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197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712481"/>
              </p:ext>
            </p:extLst>
          </p:nvPr>
        </p:nvGraphicFramePr>
        <p:xfrm>
          <a:off x="127120" y="1837863"/>
          <a:ext cx="1928393" cy="46248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521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033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690356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1763170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510460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8761047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308186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2987506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7973148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04194253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1510694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0053059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2657454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8645912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197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646267"/>
              </p:ext>
            </p:extLst>
          </p:nvPr>
        </p:nvGraphicFramePr>
        <p:xfrm>
          <a:off x="146170" y="1642188"/>
          <a:ext cx="1928393" cy="45720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435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99844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892228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456301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3839221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844326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3517073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4750783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94367401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193311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1991878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7849452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270267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6245732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197</a:t>
            </a:r>
            <a:endParaRPr lang="pl-PL" sz="900" dirty="0"/>
          </a:p>
          <a:p>
            <a:r>
              <a:rPr lang="pl-PL" sz="900"/>
              <a:t>BAZA Q2 2022: 199</a:t>
            </a:r>
            <a:endParaRPr lang="pl-PL" sz="900" dirty="0"/>
          </a:p>
          <a:p>
            <a:r>
              <a:rPr lang="pl-PL" sz="900"/>
              <a:t>BAZA Q1 2022: 194</a:t>
            </a:r>
            <a:endParaRPr lang="pl-PL" sz="900" dirty="0"/>
          </a:p>
          <a:p>
            <a:r>
              <a:rPr lang="pl-PL" sz="900"/>
              <a:t>BAZA Q3 2021: 209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03401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368822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821688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79593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3893181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1665492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4763575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496345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PIKOK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209246109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3315931992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699418581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7321113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0070124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698876"/>
              </p:ext>
            </p:extLst>
          </p:nvPr>
        </p:nvGraphicFramePr>
        <p:xfrm>
          <a:off x="659884" y="1235076"/>
          <a:ext cx="2676662" cy="415385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197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85157806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534402"/>
              </p:ext>
            </p:extLst>
          </p:nvPr>
        </p:nvGraphicFramePr>
        <p:xfrm>
          <a:off x="659883" y="1225551"/>
          <a:ext cx="882872" cy="3417992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48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70439612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673979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67274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305271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8542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83 / SOKOŁÓW N = 111 / PIKOK N = 65 / KRAINA WĘDLIN N = 60 / DROSED N = 29 / PROFI N = 31 / PAMAPOL N = 23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3905063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7172666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4904518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52828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147 / MORLINY N=83 / SOKOŁÓW N=111 / PIKOK N=65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49478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936814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102348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4864000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908919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463799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93564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698167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27685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PROFI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KRAINA WĘDLIN </a:t>
            </a:r>
            <a:r>
              <a:rPr lang="pl-PL" sz="800" dirty="0"/>
              <a:t>N </a:t>
            </a:r>
            <a:r>
              <a:rPr lang="pl-PL" sz="800"/>
              <a:t>= 60 / BARONI N=6 / DROSED N=29 / PROFI N=31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131024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348350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81673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3322957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867999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568592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10739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370401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wzorem dobrych konserwy mięsne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przede wszystkim dla mężczyzn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inne niż Konserwy mięsne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Konserwy mięsne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konserwy mięsne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64221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MEAL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MISPOL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PAMAPOL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MEAL </a:t>
            </a:r>
            <a:r>
              <a:rPr lang="pl-PL" sz="800" dirty="0"/>
              <a:t>N </a:t>
            </a:r>
            <a:r>
              <a:rPr lang="pl-PL" sz="800"/>
              <a:t>= 8 / MISPOL N=8 / PAMAPOL N=23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593432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2791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16751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3085869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203295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641124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969261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KONSERWY MIĘSNE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254057"/>
              </p:ext>
            </p:extLst>
          </p:nvPr>
        </p:nvGraphicFramePr>
        <p:xfrm>
          <a:off x="695323" y="514801"/>
          <a:ext cx="763151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KONSERWY MIĘSNE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9514596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barbecue, chleb, deska do krojenia">
            <a:extLst>
              <a:ext uri="{FF2B5EF4-FFF2-40B4-BE49-F238E27FC236}">
                <a16:creationId xmlns:a16="http://schemas.microsoft.com/office/drawing/2014/main" id="{699F1EE8-7CD7-4BA0-AF45-BEF5E58493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rostokąt 11">
            <a:extLst>
              <a:ext uri="{FF2B5EF4-FFF2-40B4-BE49-F238E27FC236}">
                <a16:creationId xmlns:a16="http://schemas.microsoft.com/office/drawing/2014/main" id="{030DEC3D-A584-4CD2-8436-4A5DFA358EC5}"/>
              </a:ext>
            </a:extLst>
          </p:cNvPr>
          <p:cNvSpPr/>
          <p:nvPr/>
        </p:nvSpPr>
        <p:spPr>
          <a:xfrm>
            <a:off x="1883782" y="4911089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CONVENIENCE</a:t>
            </a:r>
          </a:p>
        </p:txBody>
      </p:sp>
    </p:spTree>
    <p:extLst>
      <p:ext uri="{BB962C8B-B14F-4D97-AF65-F5344CB8AC3E}">
        <p14:creationId xmlns:p14="http://schemas.microsoft.com/office/powerpoint/2010/main" val="145532631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57406563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QG10A. Wskaż miejsce, gdzie zazwyczaj kupujesz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344850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412112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4074785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698535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713254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565943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493462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36523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71117257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QG10B. Wskaż miejsce, w którym ostatnio kupiłeś(aś) PRODUKTY MIĘSNE LUB DROBIOWE GOTOWE DO SPOŻYCIA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141058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87768640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6540247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130085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440833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524018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obiad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QG11. W jakich okolicznościach zdarza Ci się jeść PRODUKTY MIĘSNE LUB DROBIOWE GOTOWE DO SPOŻYCIA?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8228245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9839474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2455713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1827125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211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922545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370827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CONVENIENCE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QG12.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3594916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333343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826171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164920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196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211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18872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4606365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QG1. Wymień wszystkie marki PRODUKTÓW MIĘSNYCH LUB DROBIOWYCH GOTOWYCH DO SPOŻYCIA, które przychodzą Ci do głowy.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1185984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5046008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560209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29461130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218390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648147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018922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6769161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412326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28024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414534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8794672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441223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5976831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052724"/>
              </p:ext>
            </p:extLst>
          </p:nvPr>
        </p:nvGraphicFramePr>
        <p:xfrm>
          <a:off x="127120" y="1837863"/>
          <a:ext cx="1928393" cy="52206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19509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78677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23875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QG3. Wskaż wszystkie marki PRODUKTÓW MIĘSNYCH LUB DROBIOWYCH GOTOWYCH DO SPOŻYCIA, które zdarzyło Ci się kiedykolwiek kupić.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232758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78342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5156861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650402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3670421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075074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0355850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9144874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4836498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835864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810719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4477742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1478646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QG7. A którą markę PRODUKTÓW MIĘSNYCH LUB DROBIOWYCH GOTOWYCH DO SPOŻYCIA kupujesz jeśli ta, którą kupujesz najczęściej, jest niedostępna? (sep) CONVENIENCE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701462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1910738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236054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845459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3334013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987304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6346635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388320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675902816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369781175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325737371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787374633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39105637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0858560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8423155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3851514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0089932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4283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196</a:t>
            </a:r>
            <a:endParaRPr lang="pl-PL" sz="900" dirty="0"/>
          </a:p>
          <a:p>
            <a:r>
              <a:rPr lang="pl-PL" sz="900"/>
              <a:t>BAZA Q1 2022: 196</a:t>
            </a:r>
            <a:endParaRPr lang="pl-PL" sz="900" dirty="0"/>
          </a:p>
          <a:p>
            <a:r>
              <a:rPr lang="pl-PL" sz="900"/>
              <a:t>BAZA Q3 2021: 211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31915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6676855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KRAINAMIESA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DROSED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DANIEEXPRESS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085434778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213169285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824430590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67318244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13651169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3210014"/>
              </p:ext>
            </p:extLst>
          </p:nvPr>
        </p:nvGraphicFramePr>
        <p:xfrm>
          <a:off x="659884" y="1235076"/>
          <a:ext cx="911830" cy="339195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QG5. Wskaż wszystkie marki PRODUKTÓW MIĘSNYCH LUB DROBIOWYCH GOTOWYCH DO SPOŻYCIA, które zdarzyło Ci się kupić w ostatnim miesiącu. (sep) CONVENIENCE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51907961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4776619"/>
              </p:ext>
            </p:extLst>
          </p:nvPr>
        </p:nvGraphicFramePr>
        <p:xfrm>
          <a:off x="659883" y="1225551"/>
          <a:ext cx="5154832" cy="2956453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04128325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0828073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1766182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26264039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29044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27886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MIĘSA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- / KONSPOL N=- / BAR N=- / KRAINA MIĘSA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336689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320456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76870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819641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732059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234365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136172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78216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36210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YANO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BARONI </a:t>
            </a:r>
            <a:r>
              <a:rPr lang="pl-PL" sz="800" dirty="0"/>
              <a:t>N </a:t>
            </a:r>
            <a:r>
              <a:rPr lang="pl-PL" sz="800"/>
              <a:t>= - / DROBIMEX N=- / DROSED N=- / YANO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037792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999150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895831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583222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03373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089469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12416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345579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inne niż {produkty}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wygodnie się przygotowuje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{produktów}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idealne na imprezę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są wzorem dobrych {produktów}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{Produkty}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520801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Convenienice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DELUXE </a:t>
            </a:r>
            <a:r>
              <a:rPr lang="pl-PL" sz="800" dirty="0"/>
              <a:t>N </a:t>
            </a:r>
            <a:r>
              <a:rPr lang="pl-PL" sz="800"/>
              <a:t>= -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741488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677066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340742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5912803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8277470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482186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2094255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CONVENIENCE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563303"/>
              </p:ext>
            </p:extLst>
          </p:nvPr>
        </p:nvGraphicFramePr>
        <p:xfrm>
          <a:off x="695323" y="514801"/>
          <a:ext cx="601426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CONVENIENCE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727866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MIĘSO SEMI</a:t>
            </a:r>
          </a:p>
        </p:txBody>
      </p:sp>
    </p:spTree>
    <p:extLst>
      <p:ext uri="{BB962C8B-B14F-4D97-AF65-F5344CB8AC3E}">
        <p14:creationId xmlns:p14="http://schemas.microsoft.com/office/powerpoint/2010/main" val="12498992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499833"/>
              </p:ext>
            </p:extLst>
          </p:nvPr>
        </p:nvGraphicFramePr>
        <p:xfrm>
          <a:off x="659884" y="1235076"/>
          <a:ext cx="4000286" cy="57170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297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6258462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23235705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QH10A. Wskaż miejsce, gdzie zazwyczaj kupujesz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3898955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99981615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80729483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QH10B. Wskaż miejsce, w którym ostatnio kupiłeś(aś) PRODUKTY MIĘSNE LUB DROBIOWE GOTOWE DO PODGRZANIA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483825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6392868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3775868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4232981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381957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0162915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QH11. W jakich okolicznościach zdarza Ci się jeść PRODUKTY MIĘSNE LUB DROBIOWE GOTOWE DO PODGRZANIA?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3858587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674571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91409292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2050157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0488765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7308423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MIĘSO SEMI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QH12.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128618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5673996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8147561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717299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709778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641196"/>
              </p:ext>
            </p:extLst>
          </p:nvPr>
        </p:nvGraphicFramePr>
        <p:xfrm>
          <a:off x="127120" y="1687717"/>
          <a:ext cx="1928393" cy="5260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3417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94439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081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QH1. Wymień wszystkie marki PRODUKTÓW MIĘSNYCH LUB DROBIOWYCH GOTOWYCH DO PODGRZANIA, które przychodzą Ci do głowy. - ToM.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0743858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5314431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4997432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8528726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787237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3670110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749599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065733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583469"/>
              </p:ext>
            </p:extLst>
          </p:nvPr>
        </p:nvGraphicFramePr>
        <p:xfrm>
          <a:off x="99253" y="2298642"/>
          <a:ext cx="1928393" cy="39068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707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3609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063948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7032270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8262233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5755810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7805463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948223"/>
              </p:ext>
            </p:extLst>
          </p:nvPr>
        </p:nvGraphicFramePr>
        <p:xfrm>
          <a:off x="127120" y="1837863"/>
          <a:ext cx="1928393" cy="50987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2036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8864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98969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QH3. Wskaż wszystkie marki PRODUKTÓW MIĘSNYCH LUB DROBIOWYCH GOTOWYCH DO PODGRZANIA, które zdarzyło Ci się kiedykolwiek kupić.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780018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0399845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8266245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7705343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8075141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4952101"/>
              </p:ext>
            </p:extLst>
          </p:nvPr>
        </p:nvGraphicFramePr>
        <p:xfrm>
          <a:off x="99253" y="2298642"/>
          <a:ext cx="1928393" cy="3887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66745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220138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073607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320301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483983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860997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7579790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2427198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-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830161"/>
              </p:ext>
            </p:extLst>
          </p:nvPr>
        </p:nvGraphicFramePr>
        <p:xfrm>
          <a:off x="146170" y="1733088"/>
          <a:ext cx="1928393" cy="5443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2074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8366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ogółem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439984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QH7. A którą markę PRODUKTÓW MIĘSNYCH LUB DROBIOWYCH GOTOWYCH DO PODGRZANIA kupujesz jeśli ta, którą kupujesz najczęściej, jest niedostępna? (sep) MIĘSO SEMI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002072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195342"/>
              </p:ext>
            </p:extLst>
          </p:nvPr>
        </p:nvGraphicFramePr>
        <p:xfrm>
          <a:off x="659883" y="1225551"/>
          <a:ext cx="4300440" cy="571700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38961667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6224904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5251208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1244411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5026126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6643172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46631205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7511795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4951065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05659165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24587613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763399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-</a:t>
            </a:r>
            <a:endParaRPr lang="pl-PL" sz="900" dirty="0"/>
          </a:p>
          <a:p>
            <a:r>
              <a:rPr lang="pl-PL" sz="900"/>
              <a:t>BAZA Q2 2022: -</a:t>
            </a:r>
            <a:endParaRPr lang="pl-PL" sz="900" dirty="0"/>
          </a:p>
          <a:p>
            <a:r>
              <a:rPr lang="pl-PL" sz="900"/>
              <a:t>BAZA Q1 2022: -</a:t>
            </a:r>
            <a:endParaRPr lang="pl-PL" sz="900" dirty="0"/>
          </a:p>
          <a:p>
            <a:r>
              <a:rPr lang="pl-PL" sz="900"/>
              <a:t>BAZA Q3 2021: -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79891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6518104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INDYKPOL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1438765756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75872467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850891165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219506715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9765970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759390"/>
              </p:ext>
            </p:extLst>
          </p:nvPr>
        </p:nvGraphicFramePr>
        <p:xfrm>
          <a:off x="659884" y="1235076"/>
          <a:ext cx="911830" cy="330051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^D201^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^D204^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ogółem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^D203^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QH5. Wskaż wszystkie marki PRODUKTÓW MIĘSNYCH LUB DROBIOWYCH GOTOWYCH DO PODGRZANIA, które zdarzyło Ci się kupić w ostatnim miesiącu. (sep) MIĘSO SEMI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42923116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310016"/>
              </p:ext>
            </p:extLst>
          </p:nvPr>
        </p:nvGraphicFramePr>
        <p:xfrm>
          <a:off x="659883" y="1225551"/>
          <a:ext cx="6009224" cy="350075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170608936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Grill &amp; Fun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Rzeznik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6179568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7624907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5965878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3744604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95094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[HLAB]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[VLAB]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DO_POSORTOWANIA PO SILE STATEMENTÓW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[HLAB]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[KAT]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5853549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6018257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484883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20287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RZEŹNIK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- / SOKOŁÓW N=- / KONSPOL N=- / RZEŹNIK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639196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380259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639527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194080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317428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7236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990632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601011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832131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INDYKPOL </a:t>
            </a:r>
            <a:r>
              <a:rPr lang="pl-PL" sz="800" dirty="0"/>
              <a:t>N </a:t>
            </a:r>
            <a:r>
              <a:rPr lang="pl-PL" sz="800"/>
              <a:t>= - / DROBIMEX N=- / DROSED N=- / BARONI N=-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822999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9367131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17003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651887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359179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239304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57890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16701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ogółem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Q13H. Krakus - wizerunek (sep) Mięso Semi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006043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DELUXE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GOOD VALLEY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DELUXE </a:t>
            </a:r>
            <a:r>
              <a:rPr lang="pl-PL" sz="800" dirty="0"/>
              <a:t>N </a:t>
            </a:r>
            <a:r>
              <a:rPr lang="pl-PL" sz="800"/>
              <a:t>= - / GOOD VALLEY N=-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298832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678637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6470829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327191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8761203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693819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733602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MIĘSO SEMI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1609336"/>
              </p:ext>
            </p:extLst>
          </p:nvPr>
        </p:nvGraphicFramePr>
        <p:xfrm>
          <a:off x="695323" y="514801"/>
          <a:ext cx="7631511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MIĘSO SEMI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171870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>
            <a:extLst>
              <a:ext uri="{FF2B5EF4-FFF2-40B4-BE49-F238E27FC236}">
                <a16:creationId xmlns:a16="http://schemas.microsoft.com/office/drawing/2014/main" id="{38E96919-5F7E-4E61-8E08-43D1473FB6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DOUBBLE INDEX - Podwójne indeksowanie jest analizą statyczną umożliwiającą identyfikację silnych cech marki w odniesieniu do konkurencji oraz do siebie samej.  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69A599A5-CCE0-46D1-A38E-70B4ABAC28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 dirty="0"/>
              <a:t>DOUBBLE INDEX  | OPIS METODY</a:t>
            </a:r>
          </a:p>
        </p:txBody>
      </p:sp>
      <p:sp>
        <p:nvSpPr>
          <p:cNvPr id="8" name="Prostokąt 7">
            <a:extLst>
              <a:ext uri="{FF2B5EF4-FFF2-40B4-BE49-F238E27FC236}">
                <a16:creationId xmlns:a16="http://schemas.microsoft.com/office/drawing/2014/main" id="{88AD609C-8A8A-43C5-9E2B-332BAA04C8BE}"/>
              </a:ext>
            </a:extLst>
          </p:cNvPr>
          <p:cNvSpPr/>
          <p:nvPr/>
        </p:nvSpPr>
        <p:spPr>
          <a:xfrm>
            <a:off x="388544" y="585297"/>
            <a:ext cx="11414913" cy="4675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PODWÓJNE INDEKSOWANIE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Eliminujemy z analizy cechy, które są silnymi stronami marki, żeby sprawdzić, co tak naprawdę wpływa na wyróżnialność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Niektóre stwierdzenia pasują do kategorii bardziej, niż inne, są bardziej generyczne i nawet w przypadku dużej liczby wskazań, nie oznacza to, że dana cecha jest specyficzna dla marki (atrybut jest charakterystyczny dla całej kategorii). Dlatego w drugim kroku dzielimy wszystkie wyniki przez średni wynika dla stwierdzenia.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Nawet jeśli dany atrybut ma takie same wskazania dla różnych marek, może być wyróżnialny tylko dla obu lub jednej z nich. </a:t>
            </a:r>
            <a:endParaRPr kumimoji="0" lang="en-AU" sz="1400" b="0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Prezentowane wyniki są uśrednione, nie są skrzywione wpływem marki/ ważności/ bliskości w kontekście stwierdzenia. </a:t>
            </a:r>
          </a:p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6" name="Grupa 15">
            <a:extLst>
              <a:ext uri="{FF2B5EF4-FFF2-40B4-BE49-F238E27FC236}">
                <a16:creationId xmlns:a16="http://schemas.microsoft.com/office/drawing/2014/main" id="{1AEA8A2A-C141-4355-A678-DBAB56F5AFA1}"/>
              </a:ext>
            </a:extLst>
          </p:cNvPr>
          <p:cNvGrpSpPr/>
          <p:nvPr/>
        </p:nvGrpSpPr>
        <p:grpSpPr>
          <a:xfrm>
            <a:off x="683378" y="1469845"/>
            <a:ext cx="10606152" cy="534802"/>
            <a:chOff x="2425408" y="5997332"/>
            <a:chExt cx="5432825" cy="562871"/>
          </a:xfrm>
        </p:grpSpPr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56B4EE8B-804C-45F2-9F78-842D10CE4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5440" y="6007173"/>
              <a:ext cx="1632793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 charakteryzujące marki</a:t>
              </a: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wartości niższe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80)</a:t>
              </a:r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74214C79-A632-474C-A0AA-215D4A443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662" y="6016204"/>
              <a:ext cx="150267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charakteryzujące markę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wyższa niż 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120)</a:t>
              </a:r>
            </a:p>
          </p:txBody>
        </p:sp>
        <p:sp>
          <p:nvSpPr>
            <p:cNvPr id="19" name="Rectangle 1291">
              <a:extLst>
                <a:ext uri="{FF2B5EF4-FFF2-40B4-BE49-F238E27FC236}">
                  <a16:creationId xmlns:a16="http://schemas.microsoft.com/office/drawing/2014/main" id="{E9C5AF66-04D2-444F-BB03-EEDA6AF4C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7904" y="6078512"/>
              <a:ext cx="457696" cy="240047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80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Rectangle 1292">
              <a:extLst>
                <a:ext uri="{FF2B5EF4-FFF2-40B4-BE49-F238E27FC236}">
                  <a16:creationId xmlns:a16="http://schemas.microsoft.com/office/drawing/2014/main" id="{55176E51-12D9-4477-B3B4-962F3B2A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408" y="6072261"/>
              <a:ext cx="457696" cy="241338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120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Rectangle 1293">
              <a:extLst>
                <a:ext uri="{FF2B5EF4-FFF2-40B4-BE49-F238E27FC236}">
                  <a16:creationId xmlns:a16="http://schemas.microsoft.com/office/drawing/2014/main" id="{FBC8F0DB-4E47-4635-8D44-985B779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264" y="6064218"/>
              <a:ext cx="457696" cy="241340"/>
            </a:xfrm>
            <a:prstGeom prst="rect">
              <a:avLst/>
            </a:prstGeom>
            <a:solidFill>
              <a:schemeClr val="bg1">
                <a:lumMod val="95000"/>
                <a:alpha val="50195"/>
              </a:schemeClr>
            </a:solidFill>
            <a:ln w="9525">
              <a:solidFill>
                <a:schemeClr val="bg2"/>
              </a:solidFill>
              <a:miter lim="800000"/>
              <a:headEnd/>
              <a:tailEnd/>
            </a:ln>
          </p:spPr>
          <p:txBody>
            <a:bodyPr lIns="0" tIns="0" rIns="0" bIns="0" anchor="ctr"/>
            <a:lstStyle/>
            <a:p>
              <a:pPr marL="0" marR="0" lvl="0" indent="0" algn="ctr" defTabSz="1232169" rtl="0" eaLnBrk="1" fontAlgn="b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100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Text Box 4">
              <a:extLst>
                <a:ext uri="{FF2B5EF4-FFF2-40B4-BE49-F238E27FC236}">
                  <a16:creationId xmlns:a16="http://schemas.microsoft.com/office/drawing/2014/main" id="{C86B6DC6-9687-46C7-B464-C1ECC70DE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4336" y="5997332"/>
              <a:ext cx="1112982" cy="543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 type="none" w="med" len="lg"/>
            </a:ln>
          </p:spPr>
          <p:txBody>
            <a:bodyPr wrap="square" lIns="119978" tIns="62388" rIns="119978" bIns="62388">
              <a:spAutoFit/>
            </a:bodyPr>
            <a:lstStyle/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Cechy niewyróżniające</a:t>
              </a:r>
              <a:endParaRPr kumimoji="0" lang="en-US" sz="1270" b="1" i="0" u="none" strike="noStrike" kern="1200" cap="none" spc="0" normalizeH="0" baseline="0" noProof="0" dirty="0">
                <a:ln>
                  <a:noFill/>
                </a:ln>
                <a:solidFill>
                  <a:srgbClr val="222223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  <a:p>
              <a:pPr marL="0" marR="0" lvl="0" indent="0" algn="l" defTabSz="12321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(</a:t>
              </a:r>
              <a:r>
                <a:rPr kumimoji="0" lang="pl-PL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wartość środkowa</a:t>
              </a:r>
              <a:r>
                <a:rPr kumimoji="0" lang="en-US" sz="1270" b="1" i="0" u="none" strike="noStrike" kern="1200" cap="none" spc="0" normalizeH="0" baseline="0" noProof="0" dirty="0">
                  <a:ln>
                    <a:noFill/>
                  </a:ln>
                  <a:solidFill>
                    <a:srgbClr val="222223"/>
                  </a:solidFill>
                  <a:effectLst/>
                  <a:uLnTx/>
                  <a:uFillTx/>
                  <a:latin typeface="Arial"/>
                  <a:ea typeface="+mn-ea"/>
                  <a:cs typeface="Arial" pitchFamily="34" charset="0"/>
                </a:rPr>
                <a:t>)</a:t>
              </a:r>
            </a:p>
          </p:txBody>
        </p:sp>
      </p:grpSp>
      <p:sp>
        <p:nvSpPr>
          <p:cNvPr id="13" name="Prostokąt 12">
            <a:extLst>
              <a:ext uri="{FF2B5EF4-FFF2-40B4-BE49-F238E27FC236}">
                <a16:creationId xmlns:a16="http://schemas.microsoft.com/office/drawing/2014/main" id="{9EDFE176-6A9B-4927-9428-C58116C921FE}"/>
              </a:ext>
            </a:extLst>
          </p:cNvPr>
          <p:cNvSpPr/>
          <p:nvPr/>
        </p:nvSpPr>
        <p:spPr>
          <a:xfrm>
            <a:off x="388544" y="4596567"/>
            <a:ext cx="11414913" cy="18825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</a:t>
            </a: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Jak liczy się SIŁĘ STATMENTÓW</a:t>
            </a:r>
            <a:r>
              <a:rPr kumimoji="0" lang="en-AU" sz="14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podstawie wyliczeń z macierzy Double Index liczone są sumy odchyleń od 100 dla wszystkich marek i statementów.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Suma odchyleń stanowi wskaźnik SIŁA STATEMENTÓW. Pozwala on na wyodrębnienie stwierdzeń w największym stopniu różnicujących marki. </a:t>
            </a:r>
          </a:p>
          <a:p>
            <a:pPr marL="259175" marR="0" lvl="0" indent="-259175" algn="just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Im niższa wartość wskaźnika, tym cecha jest generyczną dla kategorii (określającą wszystkie marki w podobnym stopniu).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4A4A4A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55884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4" name="Picture 4" descr="Brown Chopping Board With Barbeque">
            <a:extLst>
              <a:ext uri="{FF2B5EF4-FFF2-40B4-BE49-F238E27FC236}">
                <a16:creationId xmlns:a16="http://schemas.microsoft.com/office/drawing/2014/main" id="{0D72B634-3D20-4055-B365-7B9C1FA231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Prostokąt 6">
            <a:extLst>
              <a:ext uri="{FF2B5EF4-FFF2-40B4-BE49-F238E27FC236}">
                <a16:creationId xmlns:a16="http://schemas.microsoft.com/office/drawing/2014/main" id="{2BE5DC18-450D-4443-92E1-272E35E89241}"/>
              </a:ext>
            </a:extLst>
          </p:cNvPr>
          <p:cNvSpPr/>
          <p:nvPr/>
        </p:nvSpPr>
        <p:spPr>
          <a:xfrm>
            <a:off x="205452" y="5515352"/>
            <a:ext cx="724864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MARKI PARASOLOWE</a:t>
            </a:r>
          </a:p>
        </p:txBody>
      </p:sp>
    </p:spTree>
    <p:extLst>
      <p:ext uri="{BB962C8B-B14F-4D97-AF65-F5344CB8AC3E}">
        <p14:creationId xmlns:p14="http://schemas.microsoft.com/office/powerpoint/2010/main" val="326131982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0292294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497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1993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4103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299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2844486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0948078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2877175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12039764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456909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297773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020549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798268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60143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074630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0720234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6879028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7935193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1931301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299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416449"/>
              </p:ext>
            </p:extLst>
          </p:nvPr>
        </p:nvGraphicFramePr>
        <p:xfrm>
          <a:off x="127120" y="1837863"/>
          <a:ext cx="1928393" cy="46248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367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2312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M.E.A.L.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  <a:tr h="135780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887893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99527257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0542669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370428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054195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9012169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9216856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142143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112617535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4803614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1058555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2882484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7799274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299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267597"/>
              </p:ext>
            </p:extLst>
          </p:nvPr>
        </p:nvGraphicFramePr>
        <p:xfrm>
          <a:off x="146170" y="1688841"/>
          <a:ext cx="1928393" cy="45731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33360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Pamapol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Danie Express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Profi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8434179"/>
                  </a:ext>
                </a:extLst>
              </a:tr>
              <a:tr h="1231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97299271"/>
                  </a:ext>
                </a:extLst>
              </a:tr>
              <a:tr h="1231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278450228"/>
                  </a:ext>
                </a:extLst>
              </a:tr>
              <a:tr h="12311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Mispol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18804030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746661571"/>
                  </a:ext>
                </a:extLst>
              </a:tr>
              <a:tr h="134531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024739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5401689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3427373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658629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9977982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72064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4882307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76292314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736651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1120087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880151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228445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7232297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299</a:t>
            </a:r>
            <a:endParaRPr lang="pl-PL" sz="900" dirty="0"/>
          </a:p>
          <a:p>
            <a:r>
              <a:rPr lang="pl-PL" sz="900"/>
              <a:t>BAZA Q2 2022: 299</a:t>
            </a:r>
            <a:endParaRPr lang="pl-PL" sz="900" dirty="0"/>
          </a:p>
          <a:p>
            <a:r>
              <a:rPr lang="pl-PL" sz="900"/>
              <a:t>BAZA Q1 2022: 299</a:t>
            </a:r>
            <a:endParaRPr lang="pl-PL" sz="900" dirty="0"/>
          </a:p>
          <a:p>
            <a:r>
              <a:rPr lang="pl-PL" sz="900"/>
              <a:t>BAZA Q3 2021: 322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998145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4146401"/>
              </p:ext>
            </p:extLst>
          </p:nvPr>
        </p:nvGraphicFramePr>
        <p:xfrm>
          <a:off x="659884" y="1235076"/>
          <a:ext cx="5765118" cy="8116144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93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Profi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299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8730092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770532"/>
              </p:ext>
            </p:extLst>
          </p:nvPr>
        </p:nvGraphicFramePr>
        <p:xfrm>
          <a:off x="659883" y="1225551"/>
          <a:ext cx="5582028" cy="7367268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4253586721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83276928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82864305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487051348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659201721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56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91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Danie Express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Deluxe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Mięsa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Wędlin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M.E.A.L.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Meaters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Mispol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Pamapol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8268223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6097338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15663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60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872250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608153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88613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439210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619441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71 / SOKOŁÓW N = 78 / TARCZYŃSKI N = 62 / DUDA N = 31 / JBB N = 21 / KRAINA WĘDLIN N = 23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9547263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905698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65696"/>
              </p:ext>
            </p:extLst>
          </p:nvPr>
        </p:nvGraphicFramePr>
        <p:xfrm>
          <a:off x="617979" y="75413"/>
          <a:ext cx="10661428" cy="6201676"/>
        </p:xfrm>
        <a:graphic>
          <a:graphicData uri="http://schemas.openxmlformats.org/drawingml/2006/table">
            <a:tbl>
              <a:tblPr/>
              <a:tblGrid>
                <a:gridCol w="4397084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75991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700885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</a:t>
            </a:r>
            <a:r>
              <a:rPr lang="pt-BR" sz="800"/>
              <a:t>TARCZYŃSKI N = 184 / BERLINKI N = 136 / SOKOŁÓW N = 165 / MORLINY N = 162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8832735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54145402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923907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92565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190 / TARCZYŃSKI N=184 / BERLINKI N=136 / SOKOŁÓW N=165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8635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339445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440227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722766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628300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5403965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13548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420271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230909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^D645^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162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729691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420807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896172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4664318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924285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8874566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30250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884608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inne niż produkty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wzorem dobrych produktów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Produkty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en-GB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64628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^D715^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^D725^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^D735^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^D745^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#NO_DATA# </a:t>
            </a:r>
            <a:r>
              <a:rPr lang="pl-PL" sz="800" dirty="0"/>
              <a:t>N </a:t>
            </a:r>
            <a:r>
              <a:rPr lang="pl-PL" sz="800"/>
              <a:t>= #NO_DATA# / #NO_DATA# N=#NO_DATA# / #NO_DATA# N=#NO_DATA# / #NO_DATA# N=#NO_DATA#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4259226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8513086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90314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964962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370357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19641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170544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408399"/>
              </p:ext>
            </p:extLst>
          </p:nvPr>
        </p:nvGraphicFramePr>
        <p:xfrm>
          <a:off x="695323" y="514801"/>
          <a:ext cx="8335621" cy="638447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MARKI PARASOLOWE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006934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864563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MARKI PARASOLOWE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848072402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96429804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744403017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626903999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3963923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9425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1137344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75 / MORLINY N=71 / SOKOŁÓW N=78 / TARCZYŃSKI N=62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801905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30774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648176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661101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2981281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355108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394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11503669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Q10A. Wskaż miejsce, gdzie zazwyczaj kupujesz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765063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5160111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629852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114773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12 / DUDA N=31 / INDYKPOL N=17 / JBB N=21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227417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684217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782519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200056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896235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9018360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63041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41074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inne niż wędliny na kanapkę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wędliny na kanapkę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wzorem dobrych wędliny na kanapkę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 tej marki są naturalne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41673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5 / OLEWNIK N=14 / PIKOK N=17 / KRAINA WĘDLIN N=23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9574327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999007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819122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606946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302298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442631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4152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61399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WĘDLINY NA KANAPKĘ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3548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ooked Sausage">
            <a:extLst>
              <a:ext uri="{FF2B5EF4-FFF2-40B4-BE49-F238E27FC236}">
                <a16:creationId xmlns:a16="http://schemas.microsoft.com/office/drawing/2014/main" id="{D1CE5155-6C2E-4759-A8DC-4133C2ABBF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rostokąt 8">
            <a:extLst>
              <a:ext uri="{FF2B5EF4-FFF2-40B4-BE49-F238E27FC236}">
                <a16:creationId xmlns:a16="http://schemas.microsoft.com/office/drawing/2014/main" id="{90D94F01-217B-4B86-9C59-05B2C218FDE7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TRADYCYJNE </a:t>
            </a:r>
          </a:p>
        </p:txBody>
      </p:sp>
    </p:spTree>
    <p:extLst>
      <p:ext uri="{BB962C8B-B14F-4D97-AF65-F5344CB8AC3E}">
        <p14:creationId xmlns:p14="http://schemas.microsoft.com/office/powerpoint/2010/main" val="2501064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471160097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QB10A. Wskaż miejsce, gdzie zazwyczaj kupujesz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500174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47967333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782870462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QB10B. Wskaż miejsce, w którym ostatnio kupiłeś(aś) KIEŁBASY TRADYCYJNE.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3196136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0110210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1366548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741935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32675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9232212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QB11. W jakich okolicznościach zdarza Ci się jeść KIEŁBASY TRADYCYJNE?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1738430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7252021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1790856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534960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6744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7085144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TRADYCYJNE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QB12.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9290746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653767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850536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18725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264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94990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9808566"/>
              </p:ext>
            </p:extLst>
          </p:nvPr>
        </p:nvGraphicFramePr>
        <p:xfrm>
          <a:off x="127120" y="1687717"/>
          <a:ext cx="1928393" cy="47919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404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5355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7763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262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1339207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8075015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880525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0348705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KANAPKĘ.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92751439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Q10B. Wskaż miejsce, w którym ostatnio kupiłeś(aś) (WSTAW KATEGORIĘ).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194354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0149122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020915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214313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519789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481161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727271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048039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409696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1833695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3529312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840324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262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7950132"/>
              </p:ext>
            </p:extLst>
          </p:nvPr>
        </p:nvGraphicFramePr>
        <p:xfrm>
          <a:off x="127120" y="1837863"/>
          <a:ext cx="1928393" cy="46248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933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893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939087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7732089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5503215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37080764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450773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7229167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2388733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26247906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7252057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120789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25246241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9360859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262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7188061"/>
              </p:ext>
            </p:extLst>
          </p:nvPr>
        </p:nvGraphicFramePr>
        <p:xfrm>
          <a:off x="146170" y="1670180"/>
          <a:ext cx="1928393" cy="45719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876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6662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192556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1415670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824170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7162529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393380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960500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161939078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9327334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215028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1910002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3147068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4369966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262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264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2689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254957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43415788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2927703637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877361495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161924527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04043255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3828162"/>
              </p:ext>
            </p:extLst>
          </p:nvPr>
        </p:nvGraphicFramePr>
        <p:xfrm>
          <a:off x="659884" y="1235076"/>
          <a:ext cx="3559078" cy="599132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65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262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57276113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4348367"/>
              </p:ext>
            </p:extLst>
          </p:nvPr>
        </p:nvGraphicFramePr>
        <p:xfrm>
          <a:off x="659883" y="1225551"/>
          <a:ext cx="3018852" cy="5529790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56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52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3805998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130420"/>
              </p:ext>
            </p:extLst>
          </p:nvPr>
        </p:nvGraphicFramePr>
        <p:xfrm>
          <a:off x="617979" y="75413"/>
          <a:ext cx="10661427" cy="6201676"/>
        </p:xfrm>
        <a:graphic>
          <a:graphicData uri="http://schemas.openxmlformats.org/drawingml/2006/table">
            <a:tbl>
              <a:tblPr/>
              <a:tblGrid>
                <a:gridCol w="2881591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80868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2709400205"/>
                    </a:ext>
                  </a:extLst>
                </a:gridCol>
                <a:gridCol w="459319">
                  <a:extLst>
                    <a:ext uri="{9D8B030D-6E8A-4147-A177-3AD203B41FA5}">
                      <a16:colId xmlns:a16="http://schemas.microsoft.com/office/drawing/2014/main" val="4079221966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DROBIMEX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DROSED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164 / SOKOŁÓW N = 175 / TARCZYŃSKI N = 146 / BALCERZAK N = 43 / DUDA N = 39 / INDYKPOL N = 33 / JBB N = 34 / OLEWNIK N = 38 / PIKOK N = 44 / KRAINA WĘDLIN N = 49 / DROBIMEX N = 20 / DROSED N = 24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6778741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609399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4540837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663419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58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50441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9908007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155 / MORLINY N=164 / SOKOŁÓW N=175 / TARCZYŃSKI N=146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696325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690431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98912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3518543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780934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7740662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1408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655221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987653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43 / DUDA N=39 / INDYKPOL N=33 / JBB N=34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241908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6564388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2917197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144256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4990344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652226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3135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004806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idelane na grill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inne niż Kiełbasy tradycyjne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są wzorem dobrych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tradycyjne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 tej marki świetnie smakują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645002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KONSPOL </a:t>
            </a:r>
            <a:r>
              <a:rPr lang="pl-PL" sz="800" dirty="0"/>
              <a:t>N </a:t>
            </a:r>
            <a:r>
              <a:rPr lang="pl-PL" sz="800"/>
              <a:t>= 16 / OLEWNIK N=38 / PIKOK N=44 / KRAINA WĘDLIN N=49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2456695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7992489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056887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156610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7973168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786752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67634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TRADYCYJNE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267774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TRADYCYJNE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046158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 descr="Cooked Sausages on White Plate">
            <a:extLst>
              <a:ext uri="{FF2B5EF4-FFF2-40B4-BE49-F238E27FC236}">
                <a16:creationId xmlns:a16="http://schemas.microsoft.com/office/drawing/2014/main" id="{D17B6271-12AE-4EEF-8B53-2C8B81F1466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rostokąt 9">
            <a:extLst>
              <a:ext uri="{FF2B5EF4-FFF2-40B4-BE49-F238E27FC236}">
                <a16:creationId xmlns:a16="http://schemas.microsoft.com/office/drawing/2014/main" id="{30710E25-194F-4D61-9FED-8C4FC9FF1051}"/>
              </a:ext>
            </a:extLst>
          </p:cNvPr>
          <p:cNvSpPr/>
          <p:nvPr/>
        </p:nvSpPr>
        <p:spPr>
          <a:xfrm>
            <a:off x="332774" y="551297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KIEŁBASY SUCHE </a:t>
            </a:r>
          </a:p>
        </p:txBody>
      </p:sp>
    </p:spTree>
    <p:extLst>
      <p:ext uri="{BB962C8B-B14F-4D97-AF65-F5344CB8AC3E}">
        <p14:creationId xmlns:p14="http://schemas.microsoft.com/office/powerpoint/2010/main" val="37635989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559308739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QC10A. Wskaż miejsce, gdzie zazwyczaj kupujesz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686173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47151535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20919068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QC10B. Wskaż miejsce, w którym ostatnio kupiłeś(aś) PARÓWKI.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529357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5131126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6639193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229156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32867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023414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QC11. W jakich okolicznościach zdarza Ci się jeść PARÓWKI?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379165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52707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2052126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0881280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64721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1302442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PARÓWKI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QC12.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8549132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5272328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7649895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2454872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327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3397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8579557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Q11. W jakich okolicznościach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9851941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832091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8502882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166824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324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9313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3660811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1006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295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537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298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0507750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1050153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6840832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7301374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4238842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4407398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2901650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23111587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423962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674584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2706876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3685327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1768380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6859615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298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30289"/>
              </p:ext>
            </p:extLst>
          </p:nvPr>
        </p:nvGraphicFramePr>
        <p:xfrm>
          <a:off x="127120" y="1837863"/>
          <a:ext cx="1928393" cy="46248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086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945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4945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2134291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481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098774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803602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9713388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3416790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05726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8913279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544765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67895278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2287057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619734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1632693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2411311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298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448114"/>
              </p:ext>
            </p:extLst>
          </p:nvPr>
        </p:nvGraphicFramePr>
        <p:xfrm>
          <a:off x="146170" y="1660849"/>
          <a:ext cx="1928393" cy="46093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0463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Jedynki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Piratki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Goodvalley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  <a:tr h="163173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6236178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13387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5356026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475985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3819483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9344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21422614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68135615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4284237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4835146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1244578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2481892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6259561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298</a:t>
            </a:r>
            <a:endParaRPr lang="pl-PL" sz="900" dirty="0"/>
          </a:p>
          <a:p>
            <a:r>
              <a:rPr lang="pl-PL" sz="900"/>
              <a:t>BAZA Q2 2022: 300</a:t>
            </a:r>
            <a:endParaRPr lang="pl-PL" sz="900" dirty="0"/>
          </a:p>
          <a:p>
            <a:r>
              <a:rPr lang="pl-PL" sz="900"/>
              <a:t>BAZA Q1 2022: 298</a:t>
            </a:r>
            <a:endParaRPr lang="pl-PL" sz="900" dirty="0"/>
          </a:p>
          <a:p>
            <a:r>
              <a:rPr lang="pl-PL" sz="900"/>
              <a:t>BAZA Q3 2021: 327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24370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47598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BERLINKI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279251604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40932095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32358814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435714178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298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85147279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7605673"/>
              </p:ext>
            </p:extLst>
          </p:nvPr>
        </p:nvGraphicFramePr>
        <p:xfrm>
          <a:off x="659884" y="1235076"/>
          <a:ext cx="3559078" cy="6640087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6022158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Goodvalley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298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68534756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9286788"/>
              </p:ext>
            </p:extLst>
          </p:nvPr>
        </p:nvGraphicFramePr>
        <p:xfrm>
          <a:off x="659883" y="1225551"/>
          <a:ext cx="3446048" cy="6539969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049224199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31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Berlinki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Drobimex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Jedynki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258211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Piratki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527476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Sokoliki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025439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84328436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8330270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Yano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38510108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59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8366845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805657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WĘDLINY NA KANAPKĘ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458103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145126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155652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3725983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297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324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41083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2577137"/>
              </p:ext>
            </p:extLst>
          </p:nvPr>
        </p:nvGraphicFramePr>
        <p:xfrm>
          <a:off x="617979" y="75413"/>
          <a:ext cx="10661434" cy="6201676"/>
        </p:xfrm>
        <a:graphic>
          <a:graphicData uri="http://schemas.openxmlformats.org/drawingml/2006/table">
            <a:tbl>
              <a:tblPr/>
              <a:tblGrid>
                <a:gridCol w="3309309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2077155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27497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JEDYNKI N = 92 / SOKOLIKI N = 119 / KRAKUS N = 98 / MORLINY N = 123 / SOKOŁÓW N = 119 / TARCZYŃSKI N = 109 / INDYKPOL N = 73 / PIKOK N = 28 / KRAINA WĘDLIN N = 30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7362366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21537193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0233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713110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BERLINKI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JEDYNKI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SOKOLIKI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BERLINKI </a:t>
            </a:r>
            <a:r>
              <a:rPr lang="pl-PL" sz="800" dirty="0"/>
              <a:t>N </a:t>
            </a:r>
            <a:r>
              <a:rPr lang="pl-PL" sz="800"/>
              <a:t>= 194 / JEDYNKI N=92 / SOKOLIKI N=119 / KRAKUS N=98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793290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770379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24029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252322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9396611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332511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55986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3216773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020035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MORLINY </a:t>
            </a:r>
            <a:r>
              <a:rPr lang="pl-PL" sz="800" dirty="0"/>
              <a:t>N </a:t>
            </a:r>
            <a:r>
              <a:rPr lang="pl-PL" sz="800"/>
              <a:t>= 123 / SOKOŁÓW N=119 / TARCZYŃSKI N=109 / INDYKPOL N=73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5911501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553865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4023951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7447556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4403852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597707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269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829554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przede wszystkim dla dzieci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często wprowadza na rynek nowe produkty, pomysły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parówki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inne niż Parówki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są wzorem dobrych parówki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Parówki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1404918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BALCERZAK </a:t>
            </a:r>
            <a:r>
              <a:rPr lang="pl-PL" sz="800" dirty="0"/>
              <a:t>N </a:t>
            </a:r>
            <a:r>
              <a:rPr lang="pl-PL" sz="800"/>
              <a:t>= 13 / KONSPOL N=7 / OLEWNIK N=8 / PIKOK N=28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3601573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586663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8641280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6006434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700257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1754659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84200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PARÓWKI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8526655"/>
              </p:ext>
            </p:extLst>
          </p:nvPr>
        </p:nvGraphicFramePr>
        <p:xfrm>
          <a:off x="695323" y="514801"/>
          <a:ext cx="9245094" cy="625393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4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PARÓWKI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Berlinki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72256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otdog and Ham on Plate">
            <a:extLst>
              <a:ext uri="{FF2B5EF4-FFF2-40B4-BE49-F238E27FC236}">
                <a16:creationId xmlns:a16="http://schemas.microsoft.com/office/drawing/2014/main" id="{25E86F34-75E4-4400-82A4-F062B45485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8" r="-1" b="-1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14FFEE3A-39D6-4FF8-A1DF-8BF76D211BBE}"/>
              </a:ext>
            </a:extLst>
          </p:cNvPr>
          <p:cNvSpPr/>
          <p:nvPr/>
        </p:nvSpPr>
        <p:spPr>
          <a:xfrm>
            <a:off x="656865" y="223342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PARÓWKI </a:t>
            </a:r>
          </a:p>
        </p:txBody>
      </p:sp>
    </p:spTree>
    <p:extLst>
      <p:ext uri="{BB962C8B-B14F-4D97-AF65-F5344CB8AC3E}">
        <p14:creationId xmlns:p14="http://schemas.microsoft.com/office/powerpoint/2010/main" val="396747047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757509051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QD10A. Wskaż miejsce, gdzie zazwyczaj kupujesz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4478028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208673821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3062895778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QD10B. Wskaż miejsce, w którym ostatnio kupiłeś(aś) KIEŁBASY SUCHE.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5038962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15869118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12565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198668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116092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5584359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śniadanie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kolację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drogę, w trakcie podróży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przekąskę między posiłkami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QD11. W jakich okolicznościach zdarza Ci się jeść KIEŁBASY SUCHE?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6053384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8711393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248456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897876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319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3915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822995"/>
              </p:ext>
            </p:extLst>
          </p:nvPr>
        </p:nvGraphicFramePr>
        <p:xfrm>
          <a:off x="127120" y="1687717"/>
          <a:ext cx="1928393" cy="47919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2472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Berlinki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Rzeźnik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Sokoliki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480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48067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46613269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890027677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78887169"/>
                  </a:ext>
                </a:extLst>
              </a:tr>
              <a:tr h="17128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999339577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297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2064589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6124507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2662416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340476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6730933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KIEŁBASY SUCHE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QD12.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6317839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34250077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9915870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3326785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301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296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319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786021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57815"/>
              </p:ext>
            </p:extLst>
          </p:nvPr>
        </p:nvGraphicFramePr>
        <p:xfrm>
          <a:off x="127120" y="1687717"/>
          <a:ext cx="1928393" cy="4791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40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1538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266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0508653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0350344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6915310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3667401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8533786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35779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9006325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750689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2468310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326972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315661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880990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1757890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9354459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266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1460121"/>
              </p:ext>
            </p:extLst>
          </p:nvPr>
        </p:nvGraphicFramePr>
        <p:xfrm>
          <a:off x="127120" y="1837863"/>
          <a:ext cx="1928393" cy="46248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975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766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1456455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4169006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9245870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7915411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12140665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49925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8896748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411166939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2486599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9742152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2106912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796199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266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225598"/>
              </p:ext>
            </p:extLst>
          </p:nvPr>
        </p:nvGraphicFramePr>
        <p:xfrm>
          <a:off x="146170" y="1651518"/>
          <a:ext cx="1928393" cy="45999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68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6491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550786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6696068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522747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875987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2933574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6242571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13494683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2452936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4866203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6104710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9544367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1981673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266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296</a:t>
            </a:r>
            <a:endParaRPr lang="pl-PL" sz="900" dirty="0"/>
          </a:p>
          <a:p>
            <a:r>
              <a:rPr lang="pl-PL" sz="900"/>
              <a:t>BAZA Q3 2021: 319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17115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514696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433218030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751786964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883965005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3258832873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266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68707062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1214333"/>
              </p:ext>
            </p:extLst>
          </p:nvPr>
        </p:nvGraphicFramePr>
        <p:xfrm>
          <a:off x="659884" y="1235076"/>
          <a:ext cx="3117870" cy="534257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70622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41208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71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37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38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55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10385215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962800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78277385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9411682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8450942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7926107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06769659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1253009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20195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Inna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84726821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Żadna z powyższych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458511989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współkorzystanie z marek (ostatni miesiąc)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Q5. Wskaż wszystkie marki ..., które zdarzyło Ci się kupić w ostatnim miesiącu</a:t>
            </a:r>
            <a:endParaRPr lang="pl-PL" dirty="0"/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70341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266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2938002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1614257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6873466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1492958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1416992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297</a:t>
            </a:r>
            <a:endParaRPr lang="pl-PL" sz="900" dirty="0"/>
          </a:p>
          <a:p>
            <a:r>
              <a:rPr lang="pl-PL" sz="900"/>
              <a:t>BAZA Q2 2022: 301</a:t>
            </a:r>
            <a:endParaRPr lang="pl-PL" sz="900" dirty="0"/>
          </a:p>
          <a:p>
            <a:r>
              <a:rPr lang="pl-PL" sz="900"/>
              <a:t>BAZA Q1 2022: 297</a:t>
            </a:r>
            <a:endParaRPr lang="pl-PL" sz="900" dirty="0"/>
          </a:p>
          <a:p>
            <a:r>
              <a:rPr lang="pl-PL" sz="900"/>
              <a:t>BAZA Q3 2021: 324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5731954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666830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3">
            <a:extLst>
              <a:ext uri="{FF2B5EF4-FFF2-40B4-BE49-F238E27FC236}">
                <a16:creationId xmlns:a16="http://schemas.microsoft.com/office/drawing/2014/main" id="{47FE79AE-173E-40B9-B18F-25DB16DD1D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8887624"/>
              </p:ext>
            </p:extLst>
          </p:nvPr>
        </p:nvGraphicFramePr>
        <p:xfrm>
          <a:off x="659883" y="1225551"/>
          <a:ext cx="3018852" cy="5068251"/>
        </p:xfrm>
        <a:graphic>
          <a:graphicData uri="http://schemas.openxmlformats.org/drawingml/2006/table">
            <a:tbl>
              <a:tblPr firstRow="1" firstCol="1" bandRow="1">
                <a:tableStyleId>{E8034E78-7F5D-4C2E-B375-FC64B27BC917}</a:tableStyleId>
              </a:tblPr>
              <a:tblGrid>
                <a:gridCol w="455676">
                  <a:extLst>
                    <a:ext uri="{9D8B030D-6E8A-4147-A177-3AD203B41FA5}">
                      <a16:colId xmlns:a16="http://schemas.microsoft.com/office/drawing/2014/main" val="4099204966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238178965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594160797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362094383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984396390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3270636669"/>
                    </a:ext>
                  </a:extLst>
                </a:gridCol>
                <a:gridCol w="427196">
                  <a:extLst>
                    <a:ext uri="{9D8B030D-6E8A-4147-A177-3AD203B41FA5}">
                      <a16:colId xmlns:a16="http://schemas.microsoft.com/office/drawing/2014/main" val="1816484227"/>
                    </a:ext>
                  </a:extLst>
                </a:gridCol>
              </a:tblGrid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^TAB3^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  <a:endParaRPr lang="pl-PL" sz="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465970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N=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32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54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29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34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43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155871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Balcerzak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76189460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Baroni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88925954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Drosed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90343639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Duda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625180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Dulano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5920478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Henryk Kania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77972628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Indykpol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406266972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JBB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5%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54615909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Konspol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747980944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Kraina Wedlin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22441214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Krakus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15%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23%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618083125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Madej Wróbel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548405503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Mazury Ełk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12305621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Morliny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22%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3140396829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Nasze Smaki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50118569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Olewnik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223401500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Pikok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7%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4050187647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Sokołów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14%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21%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334527920"/>
                  </a:ext>
                </a:extLst>
              </a:tr>
              <a:tr h="187219">
                <a:tc>
                  <a:txBody>
                    <a:bodyPr/>
                    <a:lstStyle/>
                    <a:p>
                      <a:pPr algn="ctr"/>
                      <a:r>
                        <a:rPr lang="pl-PL" sz="600"/>
                        <a:t>Tarczyński</a:t>
                      </a:r>
                      <a:endParaRPr lang="pl-PL" sz="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19%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6%</a:t>
                      </a:r>
                      <a:endParaRPr lang="pl-PL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3%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pl-PL" sz="600">
                          <a:solidFill>
                            <a:schemeClr val="tx1"/>
                          </a:solidFill>
                        </a:rPr>
                        <a:t>18%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/>
                      <a:endParaRPr lang="pl-PL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851136974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pl-PL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substytucja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</a:t>
            </a:r>
            <a:r>
              <a:rPr lang="pl-PL" dirty="0"/>
              <a:t> </a:t>
            </a:r>
            <a:r>
              <a:rPr lang="pl-PL" b="1" dirty="0"/>
              <a:t>A którą markę</a:t>
            </a:r>
            <a:r>
              <a:rPr lang="pl-PL" dirty="0"/>
              <a:t> ...</a:t>
            </a:r>
            <a:r>
              <a:rPr lang="pl-PL" b="1" dirty="0"/>
              <a:t>kupujesz jeśli ta, którą kupujesz najczęściej, jest niedostępna?</a:t>
            </a:r>
          </a:p>
        </p:txBody>
      </p:sp>
      <p:sp>
        <p:nvSpPr>
          <p:cNvPr id="2" name="pole tekstowe 1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259888" y="1010563"/>
            <a:ext cx="29995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Użytkownicy marek (w ostatnim miesiącu)</a:t>
            </a:r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2CEE15B4-D793-4BBB-A381-07951E988F23}"/>
              </a:ext>
            </a:extLst>
          </p:cNvPr>
          <p:cNvSpPr txBox="1"/>
          <p:nvPr/>
        </p:nvSpPr>
        <p:spPr>
          <a:xfrm>
            <a:off x="3160816" y="1019986"/>
            <a:ext cx="8803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100" b="1" dirty="0"/>
              <a:t>Dane w %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28AD4E35-69FC-4BA5-8151-D6ED73CCF5AD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: -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391960421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rostokąt 15">
            <a:extLst>
              <a:ext uri="{FF2B5EF4-FFF2-40B4-BE49-F238E27FC236}">
                <a16:creationId xmlns:a16="http://schemas.microsoft.com/office/drawing/2014/main" id="{8BD455FB-02FA-4977-AAB0-263452E9E661}"/>
              </a:ext>
            </a:extLst>
          </p:cNvPr>
          <p:cNvSpPr/>
          <p:nvPr/>
        </p:nvSpPr>
        <p:spPr>
          <a:xfrm>
            <a:off x="9172280" y="75414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42EF3C7C-8C66-4729-A79B-7C36DCFD48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993717"/>
              </p:ext>
            </p:extLst>
          </p:nvPr>
        </p:nvGraphicFramePr>
        <p:xfrm>
          <a:off x="617979" y="75413"/>
          <a:ext cx="10661430" cy="6201676"/>
        </p:xfrm>
        <a:graphic>
          <a:graphicData uri="http://schemas.openxmlformats.org/drawingml/2006/table">
            <a:tbl>
              <a:tblPr/>
              <a:tblGrid>
                <a:gridCol w="3153293">
                  <a:extLst>
                    <a:ext uri="{9D8B030D-6E8A-4147-A177-3AD203B41FA5}">
                      <a16:colId xmlns:a16="http://schemas.microsoft.com/office/drawing/2014/main" val="2734437098"/>
                    </a:ext>
                  </a:extLst>
                </a:gridCol>
                <a:gridCol w="1979229">
                  <a:extLst>
                    <a:ext uri="{9D8B030D-6E8A-4147-A177-3AD203B41FA5}">
                      <a16:colId xmlns:a16="http://schemas.microsoft.com/office/drawing/2014/main" val="142296421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413463828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108815603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595816731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868969239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5159945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35869564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193748852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2603233630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67000395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419519007"/>
                    </a:ext>
                  </a:extLst>
                </a:gridCol>
                <a:gridCol w="502628">
                  <a:extLst>
                    <a:ext uri="{9D8B030D-6E8A-4147-A177-3AD203B41FA5}">
                      <a16:colId xmlns:a16="http://schemas.microsoft.com/office/drawing/2014/main" val="3052052641"/>
                    </a:ext>
                  </a:extLst>
                </a:gridCol>
              </a:tblGrid>
              <a:tr h="1084156"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^TABDI^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x</a:t>
                      </a:r>
                      <a:endParaRPr lang="pl-PL" sz="900" b="0" i="0" u="none" strike="noStrike" dirty="0">
                        <a:solidFill>
                          <a:schemeClr val="bg1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vert="vert27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9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JBB</a:t>
                      </a:r>
                      <a:endParaRPr lang="pl-PL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2761" marR="2761" marT="2761" marB="0" vert="vert27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9920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65332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841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58380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1186655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06668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7749588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07251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111336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055613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24255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D7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2323987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96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3813974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58700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3838179"/>
                  </a:ext>
                </a:extLst>
              </a:tr>
              <a:tr h="341168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</a:txBody>
                  <a:tcPr marL="5453" marR="5453" marT="5453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GB" sz="10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0219393"/>
                  </a:ext>
                </a:extLst>
              </a:tr>
            </a:tbl>
          </a:graphicData>
        </a:graphic>
      </p:graphicFrame>
      <p:sp>
        <p:nvSpPr>
          <p:cNvPr id="6" name="Symbol zastępczy tekstu 5">
            <a:extLst>
              <a:ext uri="{FF2B5EF4-FFF2-40B4-BE49-F238E27FC236}">
                <a16:creationId xmlns:a16="http://schemas.microsoft.com/office/drawing/2014/main" id="{58AF04B8-7B59-45DA-94E3-790763B2ED7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mocne i słabe strony marek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2D039EF4-0A62-467D-9B1B-07B0ADAE2B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7" name="Symbol zastępczy tekstu 6">
            <a:extLst>
              <a:ext uri="{FF2B5EF4-FFF2-40B4-BE49-F238E27FC236}">
                <a16:creationId xmlns:a16="http://schemas.microsoft.com/office/drawing/2014/main" id="{B175757E-0ABE-4486-922B-8A9497851C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725" y="6480175"/>
            <a:ext cx="7448550" cy="319378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/>
              <a:t> MORLINY N = 128 / SOKOŁÓW N = 152 / TARCZYŃSKI N = 153 / INDYKPOL N = 32 / BALCERZAK N = 61 / OLEWNIK N = 33 / PIKOK N = 36 / KRAINA WĘDLIN N = 50 / DUDA N = 31 / JBB N = 36 </a:t>
            </a:r>
            <a:endParaRPr lang="pl-PL" sz="800" dirty="0"/>
          </a:p>
        </p:txBody>
      </p:sp>
      <p:graphicFrame>
        <p:nvGraphicFramePr>
          <p:cNvPr id="10" name="Wykres 9">
            <a:extLst>
              <a:ext uri="{FF2B5EF4-FFF2-40B4-BE49-F238E27FC236}">
                <a16:creationId xmlns:a16="http://schemas.microsoft.com/office/drawing/2014/main" id="{9A006B50-40D8-48ED-90D8-FF18FEA279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8561776"/>
              </p:ext>
            </p:extLst>
          </p:nvPr>
        </p:nvGraphicFramePr>
        <p:xfrm>
          <a:off x="3666478" y="1140453"/>
          <a:ext cx="1473693" cy="5136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pole tekstowe 1">
            <a:extLst>
              <a:ext uri="{FF2B5EF4-FFF2-40B4-BE49-F238E27FC236}">
                <a16:creationId xmlns:a16="http://schemas.microsoft.com/office/drawing/2014/main" id="{835E353C-C70B-440A-8928-B2CEBE4941B5}"/>
              </a:ext>
            </a:extLst>
          </p:cNvPr>
          <p:cNvSpPr txBox="1"/>
          <p:nvPr/>
        </p:nvSpPr>
        <p:spPr>
          <a:xfrm>
            <a:off x="3517965" y="732317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sp>
        <p:nvSpPr>
          <p:cNvPr id="5" name="Prostokąt 4">
            <a:extLst>
              <a:ext uri="{FF2B5EF4-FFF2-40B4-BE49-F238E27FC236}">
                <a16:creationId xmlns:a16="http://schemas.microsoft.com/office/drawing/2014/main" id="{2AB85469-89F4-4485-A02A-DE5F79BC595B}"/>
              </a:ext>
            </a:extLst>
          </p:cNvPr>
          <p:cNvSpPr/>
          <p:nvPr/>
        </p:nvSpPr>
        <p:spPr>
          <a:xfrm>
            <a:off x="7400081" y="6624453"/>
            <a:ext cx="6096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59175" marR="0" lvl="0" indent="-259175" algn="l" defTabSz="81619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1088"/>
              </a:spcAft>
              <a:buClrTx/>
              <a:buSzTx/>
              <a:buFont typeface="Arial" panose="020B0604020202020204" pitchFamily="34" charset="0"/>
              <a:buChar char="►"/>
              <a:tabLst/>
              <a:defRPr/>
            </a:pPr>
            <a:r>
              <a:rPr kumimoji="0" lang="pl-PL" sz="800" b="1" i="0" u="none" strike="noStrike" kern="1200" cap="none" spc="0" normalizeH="0" baseline="0" noProof="0" dirty="0">
                <a:ln>
                  <a:noFill/>
                </a:ln>
                <a:solidFill>
                  <a:srgbClr val="1B365D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 analizie DI brane są pod uwagę marki, które były oceniane przez minimum 20 osób. </a:t>
            </a:r>
            <a:endParaRPr kumimoji="0" lang="en-AU" sz="800" b="1" i="0" u="none" strike="noStrike" kern="1200" cap="none" spc="0" normalizeH="0" baseline="0" noProof="0" dirty="0">
              <a:ln>
                <a:noFill/>
              </a:ln>
              <a:solidFill>
                <a:srgbClr val="1B365D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wias klamrowy zamykający 3">
            <a:extLst>
              <a:ext uri="{FF2B5EF4-FFF2-40B4-BE49-F238E27FC236}">
                <a16:creationId xmlns:a16="http://schemas.microsoft.com/office/drawing/2014/main" id="{095B66F6-5BF9-41E3-9B5D-64B77950F508}"/>
              </a:ext>
            </a:extLst>
          </p:cNvPr>
          <p:cNvSpPr/>
          <p:nvPr/>
        </p:nvSpPr>
        <p:spPr>
          <a:xfrm>
            <a:off x="11279407" y="1216241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pole tekstowe 8">
            <a:extLst>
              <a:ext uri="{FF2B5EF4-FFF2-40B4-BE49-F238E27FC236}">
                <a16:creationId xmlns:a16="http://schemas.microsoft.com/office/drawing/2014/main" id="{6878ECFE-A8FF-4430-BE90-7AE4D6AAEC73}"/>
              </a:ext>
            </a:extLst>
          </p:cNvPr>
          <p:cNvSpPr txBox="1"/>
          <p:nvPr/>
        </p:nvSpPr>
        <p:spPr>
          <a:xfrm rot="5400000">
            <a:off x="11022547" y="1940707"/>
            <a:ext cx="18277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>
                <a:solidFill>
                  <a:schemeClr val="bg2"/>
                </a:solidFill>
              </a:rPr>
              <a:t>Cechy silnie różnicujące</a:t>
            </a:r>
          </a:p>
        </p:txBody>
      </p:sp>
      <p:sp>
        <p:nvSpPr>
          <p:cNvPr id="13" name="Nawias klamrowy zamykający 12">
            <a:extLst>
              <a:ext uri="{FF2B5EF4-FFF2-40B4-BE49-F238E27FC236}">
                <a16:creationId xmlns:a16="http://schemas.microsoft.com/office/drawing/2014/main" id="{721DE073-A218-4A03-9FC9-67040680C52C}"/>
              </a:ext>
            </a:extLst>
          </p:cNvPr>
          <p:cNvSpPr/>
          <p:nvPr/>
        </p:nvSpPr>
        <p:spPr>
          <a:xfrm>
            <a:off x="11298457" y="5282213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4" name="pole tekstowe 13">
            <a:extLst>
              <a:ext uri="{FF2B5EF4-FFF2-40B4-BE49-F238E27FC236}">
                <a16:creationId xmlns:a16="http://schemas.microsoft.com/office/drawing/2014/main" id="{05EDE6A9-5497-4DAC-842E-1E2D84571898}"/>
              </a:ext>
            </a:extLst>
          </p:cNvPr>
          <p:cNvSpPr txBox="1"/>
          <p:nvPr/>
        </p:nvSpPr>
        <p:spPr>
          <a:xfrm rot="5400000">
            <a:off x="11228347" y="5572922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200" dirty="0"/>
              <a:t>Cechy generyczne</a:t>
            </a:r>
          </a:p>
        </p:txBody>
      </p:sp>
      <p:sp>
        <p:nvSpPr>
          <p:cNvPr id="15" name="Nawias klamrowy zamykający 14">
            <a:extLst>
              <a:ext uri="{FF2B5EF4-FFF2-40B4-BE49-F238E27FC236}">
                <a16:creationId xmlns:a16="http://schemas.microsoft.com/office/drawing/2014/main" id="{320DBFEB-539D-4420-ABE4-8E92F4BFF20D}"/>
              </a:ext>
            </a:extLst>
          </p:cNvPr>
          <p:cNvSpPr/>
          <p:nvPr/>
        </p:nvSpPr>
        <p:spPr>
          <a:xfrm flipH="1">
            <a:off x="310203" y="1218732"/>
            <a:ext cx="241497" cy="1660124"/>
          </a:xfrm>
          <a:prstGeom prst="rightBrace">
            <a:avLst>
              <a:gd name="adj1" fmla="val 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17" name="Nawias klamrowy zamykający 16">
            <a:extLst>
              <a:ext uri="{FF2B5EF4-FFF2-40B4-BE49-F238E27FC236}">
                <a16:creationId xmlns:a16="http://schemas.microsoft.com/office/drawing/2014/main" id="{D56DEAA2-6A84-40E6-972F-12977248646F}"/>
              </a:ext>
            </a:extLst>
          </p:cNvPr>
          <p:cNvSpPr/>
          <p:nvPr/>
        </p:nvSpPr>
        <p:spPr>
          <a:xfrm flipH="1">
            <a:off x="310203" y="5284704"/>
            <a:ext cx="307777" cy="994875"/>
          </a:xfrm>
          <a:prstGeom prst="rightBrace">
            <a:avLst>
              <a:gd name="adj1" fmla="val 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1539189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784895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599120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KRAKUS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MORLINY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SOKOŁÓW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TARCZYŃSKI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/>
              <a:t>Wnioski</a:t>
            </a:r>
            <a:endParaRPr lang="pl-PL" sz="12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(1/3)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KRAKUS </a:t>
            </a:r>
            <a:r>
              <a:rPr lang="pl-PL" sz="800" dirty="0"/>
              <a:t>N </a:t>
            </a:r>
            <a:r>
              <a:rPr lang="pl-PL" sz="800"/>
              <a:t>= 177 / MORLINY N=128 / SOKOŁÓW N=152 / TARCZYŃSKI N=153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5165626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256192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8767266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5861311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0450777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9451301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016691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644239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620641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INDYKPOL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BALCERZAK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KONSPOL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OLEWNIK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(2/3)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INDYKPOL </a:t>
            </a:r>
            <a:r>
              <a:rPr lang="pl-PL" sz="800" dirty="0"/>
              <a:t>N </a:t>
            </a:r>
            <a:r>
              <a:rPr lang="pl-PL" sz="800"/>
              <a:t>= 32 / BALCERZAK N=61 / KONSPOL N=16 / OLEWNIK N=33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8701362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0103484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8045758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4173130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9932636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5539668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30756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E73D6535-BBCF-4F79-897A-77AADE504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1246560"/>
              </p:ext>
            </p:extLst>
          </p:nvPr>
        </p:nvGraphicFramePr>
        <p:xfrm>
          <a:off x="617979" y="1133587"/>
          <a:ext cx="11304000" cy="5143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7196">
                  <a:extLst>
                    <a:ext uri="{9D8B030D-6E8A-4147-A177-3AD203B41FA5}">
                      <a16:colId xmlns:a16="http://schemas.microsoft.com/office/drawing/2014/main" val="4186103373"/>
                    </a:ext>
                  </a:extLst>
                </a:gridCol>
                <a:gridCol w="8616804">
                  <a:extLst>
                    <a:ext uri="{9D8B030D-6E8A-4147-A177-3AD203B41FA5}">
                      <a16:colId xmlns:a16="http://schemas.microsoft.com/office/drawing/2014/main" val="751557926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 z długą historią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0489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Mięso tej marki pochodzi z Polski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55664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wszędzie dostępne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5126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oparte o tradycyjne receptury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384935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warte swojej ceny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586175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ma szeroką ofertę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03786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inne niż Kiełbasy suche pozostałych marek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715998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naturalne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28806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fajna marka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399036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świetnie smakują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73434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wzorem dobrych kiełbasy suche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676752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która jest ekspertem w swojej dziedzinie</a:t>
                      </a:r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026365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To marka, której ufam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15783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r>
                        <a:rPr lang="pl-PL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Kiełbasy suche tej marki są najwyższej jakości</a:t>
                      </a:r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pl-PL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106359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en-GB" sz="9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7840575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AC430578-8D67-45CD-94EE-7C8462B4B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3927812"/>
              </p:ext>
            </p:extLst>
          </p:nvPr>
        </p:nvGraphicFramePr>
        <p:xfrm>
          <a:off x="4871679" y="870247"/>
          <a:ext cx="70503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62575">
                  <a:extLst>
                    <a:ext uri="{9D8B030D-6E8A-4147-A177-3AD203B41FA5}">
                      <a16:colId xmlns:a16="http://schemas.microsoft.com/office/drawing/2014/main" val="1238229656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48261074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2048005872"/>
                    </a:ext>
                  </a:extLst>
                </a:gridCol>
                <a:gridCol w="1762575">
                  <a:extLst>
                    <a:ext uri="{9D8B030D-6E8A-4147-A177-3AD203B41FA5}">
                      <a16:colId xmlns:a16="http://schemas.microsoft.com/office/drawing/2014/main" val="426478114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PIKOK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KRAINA WĘDLIN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BARONI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DUDA</a:t>
                      </a:r>
                      <a:endParaRPr lang="pl-PL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8240831"/>
                  </a:ext>
                </a:extLst>
              </a:tr>
            </a:tbl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12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wizerunek marek (3/3)</a:t>
            </a:r>
          </a:p>
        </p:txBody>
      </p:sp>
      <p:sp>
        <p:nvSpPr>
          <p:cNvPr id="12" name="Symbol zastępczy tekstu 11">
            <a:extLst>
              <a:ext uri="{FF2B5EF4-FFF2-40B4-BE49-F238E27FC236}">
                <a16:creationId xmlns:a16="http://schemas.microsoft.com/office/drawing/2014/main" id="{94E4A74D-770D-4EEB-848E-75FC48BD28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96794" y="6480175"/>
            <a:ext cx="6351950" cy="377825"/>
          </a:xfrm>
        </p:spPr>
        <p:txBody>
          <a:bodyPr/>
          <a:lstStyle/>
          <a:p>
            <a:r>
              <a:rPr lang="pl-PL" sz="800" dirty="0">
                <a:solidFill>
                  <a:srgbClr val="4A4A4A"/>
                </a:solidFill>
              </a:rPr>
              <a:t>BAZA</a:t>
            </a:r>
            <a:r>
              <a:rPr lang="da-DK" sz="800">
                <a:solidFill>
                  <a:srgbClr val="4A4A4A"/>
                </a:solidFill>
              </a:rPr>
              <a:t>:</a:t>
            </a:r>
            <a:r>
              <a:rPr lang="pl-PL" sz="800">
                <a:solidFill>
                  <a:srgbClr val="4A4A4A"/>
                </a:solidFill>
              </a:rPr>
              <a:t> </a:t>
            </a:r>
            <a:r>
              <a:rPr lang="pl-PL" sz="800"/>
              <a:t>Q3 2022: PIKOK </a:t>
            </a:r>
            <a:r>
              <a:rPr lang="pl-PL" sz="800" dirty="0"/>
              <a:t>N </a:t>
            </a:r>
            <a:r>
              <a:rPr lang="pl-PL" sz="800"/>
              <a:t>= 36 / KRAINA WĘDLIN N=50 / BARONI N=6 / DUDA N=31</a:t>
            </a:r>
            <a:endParaRPr lang="pt-BR" sz="800" dirty="0"/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446881"/>
            <a:ext cx="9213764" cy="304344"/>
          </a:xfrm>
        </p:spPr>
        <p:txBody>
          <a:bodyPr/>
          <a:lstStyle/>
          <a:p>
            <a:r>
              <a:rPr lang="pl-PL" b="1" dirty="0"/>
              <a:t>Q13. Które z poniższych cech pasują do wymienionych marek?</a:t>
            </a:r>
            <a:endParaRPr lang="pl-PL" dirty="0"/>
          </a:p>
          <a:p>
            <a:endParaRPr lang="pl-PL" dirty="0"/>
          </a:p>
        </p:txBody>
      </p:sp>
      <p:sp>
        <p:nvSpPr>
          <p:cNvPr id="22" name="pole tekstowe 21">
            <a:extLst>
              <a:ext uri="{FF2B5EF4-FFF2-40B4-BE49-F238E27FC236}">
                <a16:creationId xmlns:a16="http://schemas.microsoft.com/office/drawing/2014/main" id="{EBFCBA84-D1B6-4977-A2AD-E2AF9B6E0E5A}"/>
              </a:ext>
            </a:extLst>
          </p:cNvPr>
          <p:cNvSpPr txBox="1"/>
          <p:nvPr/>
        </p:nvSpPr>
        <p:spPr>
          <a:xfrm>
            <a:off x="3367490" y="905938"/>
            <a:ext cx="17724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200" b="0" i="1" u="none" strike="noStrike" kern="1200" cap="none" spc="0" normalizeH="0" baseline="0" noProof="0" dirty="0">
                <a:ln>
                  <a:noFill/>
                </a:ln>
                <a:solidFill>
                  <a:srgbClr val="4A4A4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SIŁA STATEMENTÓW </a:t>
            </a:r>
          </a:p>
        </p:txBody>
      </p:sp>
      <p:graphicFrame>
        <p:nvGraphicFramePr>
          <p:cNvPr id="24" name="Wykres 23">
            <a:extLst>
              <a:ext uri="{FF2B5EF4-FFF2-40B4-BE49-F238E27FC236}">
                <a16:creationId xmlns:a16="http://schemas.microsoft.com/office/drawing/2014/main" id="{FDD044BF-6A95-4E1D-944B-CF50D9427F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1942744"/>
              </p:ext>
            </p:extLst>
          </p:nvPr>
        </p:nvGraphicFramePr>
        <p:xfrm>
          <a:off x="3666478" y="1140454"/>
          <a:ext cx="1473693" cy="514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1453172"/>
              </p:ext>
            </p:extLst>
          </p:nvPr>
        </p:nvGraphicFramePr>
        <p:xfrm>
          <a:off x="286066" y="872692"/>
          <a:ext cx="2180909" cy="4270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Strzałka: w prawo 35">
            <a:extLst>
              <a:ext uri="{FF2B5EF4-FFF2-40B4-BE49-F238E27FC236}">
                <a16:creationId xmlns:a16="http://schemas.microsoft.com/office/drawing/2014/main" id="{B7D1D00D-1E9F-40DF-A30B-85AA56CA09AD}"/>
              </a:ext>
            </a:extLst>
          </p:cNvPr>
          <p:cNvSpPr/>
          <p:nvPr/>
        </p:nvSpPr>
        <p:spPr>
          <a:xfrm>
            <a:off x="1390491" y="6680487"/>
            <a:ext cx="3816000" cy="177514"/>
          </a:xfrm>
          <a:prstGeom prst="rightArrow">
            <a:avLst>
              <a:gd name="adj1" fmla="val 100000"/>
              <a:gd name="adj2" fmla="val 50000"/>
            </a:avLst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l-PL" sz="1000" b="1" dirty="0">
                <a:solidFill>
                  <a:schemeClr val="accent4"/>
                </a:solidFill>
              </a:rPr>
              <a:t>Uwaga! Pokazane wyłącznie marki, których baza = min. 20.</a:t>
            </a:r>
          </a:p>
        </p:txBody>
      </p:sp>
      <p:graphicFrame>
        <p:nvGraphicFramePr>
          <p:cNvPr id="27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37254"/>
              </p:ext>
            </p:extLst>
          </p:nvPr>
        </p:nvGraphicFramePr>
        <p:xfrm>
          <a:off x="512649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0419232"/>
              </p:ext>
            </p:extLst>
          </p:nvPr>
        </p:nvGraphicFramePr>
        <p:xfrm>
          <a:off x="6762249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2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7099729"/>
              </p:ext>
            </p:extLst>
          </p:nvPr>
        </p:nvGraphicFramePr>
        <p:xfrm>
          <a:off x="8716478" y="1140454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" name="Chart 2">
            <a:extLst>
              <a:ext uri="{FF2B5EF4-FFF2-40B4-BE49-F238E27FC236}">
                <a16:creationId xmlns:a16="http://schemas.microsoft.com/office/drawing/2014/main" id="{74085E05-D414-4FE3-B998-31941DA185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2904924"/>
              </p:ext>
            </p:extLst>
          </p:nvPr>
        </p:nvGraphicFramePr>
        <p:xfrm>
          <a:off x="10431769" y="1114246"/>
          <a:ext cx="1690226" cy="5170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5" name="Symbol zastępczy stopki 3">
            <a:extLst>
              <a:ext uri="{FF2B5EF4-FFF2-40B4-BE49-F238E27FC236}">
                <a16:creationId xmlns:a16="http://schemas.microsoft.com/office/drawing/2014/main" id="{8789F062-36A1-49AA-891B-A407FB19059C}"/>
              </a:ext>
            </a:extLst>
          </p:cNvPr>
          <p:cNvSpPr txBox="1">
            <a:spLocks/>
          </p:cNvSpPr>
          <p:nvPr/>
        </p:nvSpPr>
        <p:spPr>
          <a:xfrm>
            <a:off x="5953125" y="6622287"/>
            <a:ext cx="6081901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00545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rostokąt 7">
            <a:extLst>
              <a:ext uri="{FF2B5EF4-FFF2-40B4-BE49-F238E27FC236}">
                <a16:creationId xmlns:a16="http://schemas.microsoft.com/office/drawing/2014/main" id="{AC09743A-4366-4909-8438-F1D6D05C3068}"/>
              </a:ext>
            </a:extLst>
          </p:cNvPr>
          <p:cNvSpPr/>
          <p:nvPr/>
        </p:nvSpPr>
        <p:spPr>
          <a:xfrm>
            <a:off x="9152863" y="75413"/>
            <a:ext cx="3014837" cy="12066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Symbol zastępczy tekstu 17">
            <a:extLst>
              <a:ext uri="{FF2B5EF4-FFF2-40B4-BE49-F238E27FC236}">
                <a16:creationId xmlns:a16="http://schemas.microsoft.com/office/drawing/2014/main" id="{5E343705-8DFB-4B55-8562-60BB86FC34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l-PL" dirty="0"/>
              <a:t>301</a:t>
            </a:r>
          </a:p>
        </p:txBody>
      </p:sp>
      <p:sp>
        <p:nvSpPr>
          <p:cNvPr id="21" name="Prostokąt 20">
            <a:extLst>
              <a:ext uri="{FF2B5EF4-FFF2-40B4-BE49-F238E27FC236}">
                <a16:creationId xmlns:a16="http://schemas.microsoft.com/office/drawing/2014/main" id="{1C818BA8-535F-49DD-9DDF-CB64C0F1FD3F}"/>
              </a:ext>
            </a:extLst>
          </p:cNvPr>
          <p:cNvSpPr/>
          <p:nvPr/>
        </p:nvSpPr>
        <p:spPr>
          <a:xfrm>
            <a:off x="8326795" y="6635876"/>
            <a:ext cx="3967753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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sym typeface="Wingdings" pitchFamily="2" charset="2"/>
              </a:rPr>
              <a:t></a:t>
            </a:r>
            <a:r>
              <a:rPr kumimoji="0" lang="pl-PL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 </a:t>
            </a:r>
            <a:r>
              <a:rPr kumimoji="0" lang="pl-PL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wynik istotnie statystycznie wyższy / niższy niż w POPULACJI (90%)</a:t>
            </a:r>
          </a:p>
        </p:txBody>
      </p:sp>
      <p:sp>
        <p:nvSpPr>
          <p:cNvPr id="27" name="Base Label"/>
          <p:cNvSpPr txBox="1"/>
          <p:nvPr/>
        </p:nvSpPr>
        <p:spPr>
          <a:xfrm>
            <a:off x="695325" y="6485954"/>
            <a:ext cx="75854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BAZA Q3</a:t>
            </a:r>
            <a:r>
              <a:rPr lang="da-DK" sz="1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da-DK" sz="1000" dirty="0">
              <a:solidFill>
                <a:schemeClr val="tx1"/>
              </a:solidFill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B3DEC68-4DB9-4920-B18C-DC6822DD391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KIEŁBASY SUCHE </a:t>
            </a:r>
            <a:r>
              <a:rPr lang="pl-PL" dirty="0"/>
              <a:t>| profil demograficzny użytkowników kategorii </a:t>
            </a:r>
          </a:p>
        </p:txBody>
      </p:sp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6506AC7B-A2F5-48EA-B4BC-EFC34276C2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8536704"/>
              </p:ext>
            </p:extLst>
          </p:nvPr>
        </p:nvGraphicFramePr>
        <p:xfrm>
          <a:off x="695323" y="514801"/>
          <a:ext cx="8335621" cy="6262550"/>
        </p:xfrm>
        <a:graphic>
          <a:graphicData uri="http://schemas.openxmlformats.org/drawingml/2006/table">
            <a:tbl>
              <a:tblPr/>
              <a:tblGrid>
                <a:gridCol w="4606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527459332"/>
                    </a:ext>
                  </a:extLst>
                </a:gridCol>
                <a:gridCol w="913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1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8930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^TAB2^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KIEŁBASY SUCHE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Krakus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Morliny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Sokołów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8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Tarczyński</a:t>
                      </a:r>
                      <a:endParaRPr lang="pl-PL" sz="8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54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PŁEĆ 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Kobieta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Mężczyzna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WIEK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15-24 lata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25-39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40-59 lat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60 lat lub więcej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WIELKOŚĆ MIEJSCOWOŚCI ZAMIESZKANIA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Wieś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do 100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8472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100-499 tys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Miasta ponad 500 tys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WYKSZTAŁCENIE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Podstawowe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Zasadnicze zawodowe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Średnie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Wyższe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SYTUACJA ZAWODOWA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Studiuję/ uczę się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część etatu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Pracuję na pełen etat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47%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51%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Prowadzę własną działalność gospodarczą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Zajmuję się domem 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Bezrobotny(a)/ nie pracuję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SYTUACJA FINANSOWA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Nie jesteśmy w stanie zaspokoić nawet najpilniejszych potrzeb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Wystarcza nam na życie, jeśli zaciskamy pasa i odmawiamy sobie wielu rzeczy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bieżące wydatki, ale nie stać nas na większe wydatki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wydatków, ale nie mamy już jak odkładać 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Stać nas na pokrycie wszystkich wydatków i mielibyśmy z czego odkładać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27%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Trudno powiedzieć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7%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DOCHÓD NETTO</a:t>
                      </a: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poniżej 2000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-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2001-3000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3001-4000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6%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4001-5000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5001-6000 zł</a:t>
                      </a: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12%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powyżej 6000 zł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24%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Odmowa/ nie wiem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19%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17%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ctr"/>
                      <a:r>
                        <a:rPr lang="pl-PL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STAN CYWILNY</a:t>
                      </a:r>
                      <a:endParaRPr lang="pl-PL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pl-PL" sz="800" b="0" i="0" u="none" strike="noStrike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bez dzieci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do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20%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 powyżej  17 lat na utrzymaniu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9%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Małżeństwo / para z dziećmi, które są już dorosłe 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22%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z rodzicami, współlokatorami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16%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15%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Dorosła osoba mieszkająca samodzielnie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14%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21%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13%</a:t>
                      </a: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21256"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700" b="0" i="0" u="none" strike="noStrike">
                          <a:solidFill>
                            <a:srgbClr val="4A4A4A"/>
                          </a:solidFill>
                          <a:effectLst/>
                          <a:latin typeface="Arial" panose="020B0604020202020204" pitchFamily="34" charset="0"/>
                        </a:rPr>
                        <a:t>Inna sytuacja</a:t>
                      </a:r>
                      <a:endParaRPr lang="pl-PL" sz="700" b="0" i="0" u="none" strike="noStrike" dirty="0">
                        <a:solidFill>
                          <a:srgbClr val="4A4A4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710" marR="3710" marT="371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8%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solidFill>
                        <a:srgbClr val="E0E0E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10%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3%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entury Gothic" panose="020B0502020202020204" pitchFamily="34" charset="0"/>
                        </a:rPr>
                        <a:t>5%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3710" marR="3710" marT="371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452969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ttp://przeglad-spozywczy.pl/images/stories/przyprawy/wht-tarczynski-498230.jpg">
            <a:extLst>
              <a:ext uri="{FF2B5EF4-FFF2-40B4-BE49-F238E27FC236}">
                <a16:creationId xmlns:a16="http://schemas.microsoft.com/office/drawing/2014/main" id="{8DBD3546-BE02-428A-8180-66E61870E0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" b="3580"/>
          <a:stretch/>
        </p:blipFill>
        <p:spPr bwMode="auto">
          <a:xfrm>
            <a:off x="3" y="10"/>
            <a:ext cx="10655455" cy="6857990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rostokąt 7">
            <a:extLst>
              <a:ext uri="{FF2B5EF4-FFF2-40B4-BE49-F238E27FC236}">
                <a16:creationId xmlns:a16="http://schemas.microsoft.com/office/drawing/2014/main" id="{5F1A98DE-C044-4876-8DBC-4CA004C4D786}"/>
              </a:ext>
            </a:extLst>
          </p:cNvPr>
          <p:cNvSpPr/>
          <p:nvPr/>
        </p:nvSpPr>
        <p:spPr>
          <a:xfrm>
            <a:off x="517969" y="5489823"/>
            <a:ext cx="61676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KABANOSY </a:t>
            </a:r>
          </a:p>
        </p:txBody>
      </p:sp>
    </p:spTree>
    <p:extLst>
      <p:ext uri="{BB962C8B-B14F-4D97-AF65-F5344CB8AC3E}">
        <p14:creationId xmlns:p14="http://schemas.microsoft.com/office/powerpoint/2010/main" val="37284839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4128565070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440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zazwyczaj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QE10A. Wskaż miejsce, gdzie zazwyczaj kupujesz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6498420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6052371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graphicFrame>
        <p:nvGraphicFramePr>
          <p:cNvPr id="21" name="Symbol zastępczy wykresu 20">
            <a:extLst>
              <a:ext uri="{FF2B5EF4-FFF2-40B4-BE49-F238E27FC236}">
                <a16:creationId xmlns:a16="http://schemas.microsoft.com/office/drawing/2014/main" id="{CDF45828-7612-4DD7-91BB-1EFD0AD04789}"/>
              </a:ext>
            </a:extLst>
          </p:cNvPr>
          <p:cNvGraphicFramePr>
            <a:graphicFrameLocks noGrp="1"/>
          </p:cNvGraphicFramePr>
          <p:nvPr>
            <p:ph type="chart" sz="quarter" idx="4294967295"/>
            <p:extLst>
              <p:ext uri="{D42A27DB-BD31-4B8C-83A1-F6EECF244321}">
                <p14:modId xmlns:p14="http://schemas.microsoft.com/office/powerpoint/2010/main" val="1917139406"/>
              </p:ext>
            </p:extLst>
          </p:nvPr>
        </p:nvGraphicFramePr>
        <p:xfrm>
          <a:off x="695325" y="1722438"/>
          <a:ext cx="10801350" cy="40465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pole tekstowe 10">
            <a:extLst>
              <a:ext uri="{FF2B5EF4-FFF2-40B4-BE49-F238E27FC236}">
                <a16:creationId xmlns:a16="http://schemas.microsoft.com/office/drawing/2014/main" id="{2F1D9EF2-2217-4287-A09E-7692369120C1}"/>
              </a:ext>
            </a:extLst>
          </p:cNvPr>
          <p:cNvSpPr txBox="1"/>
          <p:nvPr/>
        </p:nvSpPr>
        <p:spPr>
          <a:xfrm>
            <a:off x="695325" y="1414559"/>
            <a:ext cx="22990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Miejsce zakupu</a:t>
            </a:r>
            <a:r>
              <a:rPr lang="pl-PL" sz="1400" b="1"/>
              <a:t>: </a:t>
            </a:r>
            <a:r>
              <a:rPr lang="pl-PL" sz="1400" b="1" u="sng"/>
              <a:t>ostatnio</a:t>
            </a:r>
            <a:endParaRPr lang="pl-PL" sz="1400" b="1" u="sng" dirty="0"/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0BCC9D10-D028-4C2C-9E32-18B0AA4BCBDE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/>
              <a:t>QE10B. Wskaż miejsce, w którym ostatnio kupiłeś(aś) KABANOSY.</a:t>
            </a:r>
            <a:endParaRPr lang="pl-PL" dirty="0"/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87931861"/>
              </p:ext>
            </p:extLst>
          </p:nvPr>
        </p:nvGraphicFramePr>
        <p:xfrm>
          <a:off x="8496730" y="901696"/>
          <a:ext cx="3418874" cy="1025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Symbol zastępczy stopki 3">
            <a:extLst>
              <a:ext uri="{FF2B5EF4-FFF2-40B4-BE49-F238E27FC236}">
                <a16:creationId xmlns:a16="http://schemas.microsoft.com/office/drawing/2014/main" id="{81460EAD-1FF1-486B-B194-E458FBAD140A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40DB66FD-4278-4FF7-9D8C-C3259B344EF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92346817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BCC51F88-5ACF-435C-A20F-6ACEEC57A8DE}"/>
              </a:ext>
            </a:extLst>
          </p:cNvPr>
          <p:cNvSpPr txBox="1"/>
          <p:nvPr/>
        </p:nvSpPr>
        <p:spPr>
          <a:xfrm>
            <a:off x="695325" y="1414559"/>
            <a:ext cx="21323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Częstotliwość jedzenia</a:t>
            </a:r>
          </a:p>
        </p:txBody>
      </p:sp>
      <p:graphicFrame>
        <p:nvGraphicFramePr>
          <p:cNvPr id="14" name="Symbol zastępczy wykresu 20">
            <a:extLst>
              <a:ext uri="{FF2B5EF4-FFF2-40B4-BE49-F238E27FC236}">
                <a16:creationId xmlns:a16="http://schemas.microsoft.com/office/drawing/2014/main" id="{68783654-4EF4-4363-91A5-B6A352D7E9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8050025"/>
              </p:ext>
            </p:extLst>
          </p:nvPr>
        </p:nvGraphicFramePr>
        <p:xfrm>
          <a:off x="695325" y="1838227"/>
          <a:ext cx="10801350" cy="3930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ela 4">
            <a:extLst>
              <a:ext uri="{FF2B5EF4-FFF2-40B4-BE49-F238E27FC236}">
                <a16:creationId xmlns:a16="http://schemas.microsoft.com/office/drawing/2014/main" id="{D0BFC9FD-2B4D-47F2-9DB5-732058DA66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5112376"/>
              </p:ext>
            </p:extLst>
          </p:nvPr>
        </p:nvGraphicFramePr>
        <p:xfrm>
          <a:off x="2514598" y="5667374"/>
          <a:ext cx="883920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>
                  <a:extLst>
                    <a:ext uri="{9D8B030D-6E8A-4147-A177-3AD203B41FA5}">
                      <a16:colId xmlns:a16="http://schemas.microsoft.com/office/drawing/2014/main" val="4100977122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64162572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76815775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1066767086"/>
                    </a:ext>
                  </a:extLst>
                </a:gridCol>
              </a:tblGrid>
              <a:tr h="267425">
                <a:tc>
                  <a:txBody>
                    <a:bodyPr/>
                    <a:lstStyle/>
                    <a:p>
                      <a:pPr algn="ctr"/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Ja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Mąż\żona\partner\partnerka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Dziecko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200" b="0" i="0" u="none" strike="noStrike" kern="1200" baseline="0">
                          <a:solidFill>
                            <a:srgbClr val="898989"/>
                          </a:solidFill>
                          <a:latin typeface="+mn-lt"/>
                          <a:ea typeface="+mn-ea"/>
                          <a:cs typeface="+mn-cs"/>
                        </a:rPr>
                        <a:t>Inny członek gospodarstwa domowego</a:t>
                      </a:r>
                      <a:endParaRPr lang="pl-PL" sz="1200" b="0" i="0" u="none" strike="noStrike" kern="1200" baseline="0" dirty="0">
                        <a:solidFill>
                          <a:srgbClr val="898989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97831"/>
                  </a:ext>
                </a:extLst>
              </a:tr>
            </a:tbl>
          </a:graphicData>
        </a:graphic>
      </p:graphicFrame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CD313525-3D57-476E-934D-C3F299936519}"/>
              </a:ext>
            </a:extLst>
          </p:cNvPr>
          <p:cNvSpPr txBox="1">
            <a:spLocks/>
          </p:cNvSpPr>
          <p:nvPr/>
        </p:nvSpPr>
        <p:spPr>
          <a:xfrm>
            <a:off x="2290714" y="6526392"/>
            <a:ext cx="9204612" cy="252001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P4. Jak często jedzone są </a:t>
            </a:r>
            <a:r>
              <a:rPr lang="pl-PL" dirty="0"/>
              <a:t>...</a:t>
            </a:r>
            <a:r>
              <a:rPr lang="pl-PL" b="1" dirty="0"/>
              <a:t>przez osoby w gospodarstwie domowym?</a:t>
            </a:r>
            <a:endParaRPr lang="pl-PL" dirty="0"/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16A48E9-C4F6-4737-90BF-6537CE9F327A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13" name="Symbol zastępczy stopki 3">
            <a:extLst>
              <a:ext uri="{FF2B5EF4-FFF2-40B4-BE49-F238E27FC236}">
                <a16:creationId xmlns:a16="http://schemas.microsoft.com/office/drawing/2014/main" id="{0A922B2A-76BA-45B5-82BD-67B4A716D8FD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862774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WĘDLINY NA KANAPKĘ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2409756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7051694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2088576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7763262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297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7254392"/>
              </p:ext>
            </p:extLst>
          </p:nvPr>
        </p:nvGraphicFramePr>
        <p:xfrm>
          <a:off x="127120" y="1837862"/>
          <a:ext cx="1928393" cy="4624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4747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Deluxe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Drobimex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Yano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9146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  <a:tr h="173626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6057786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8232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694582"/>
              </p:ext>
            </p:extLst>
          </p:nvPr>
        </p:nvGraphicFramePr>
        <p:xfrm>
          <a:off x="134737" y="1766976"/>
          <a:ext cx="12003014" cy="41091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36114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przekąskę między posiłkami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Na drogę, w trakcie podróży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kolację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przekąska w trakcie spotkania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(rodzinnej) imprezy przy stole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śniadanie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Gdy oglądam sam(a) TV lub filmy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czasie oglądania TV lub filmów ze znajomymi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śniadanie\lunch przygotowany w domu do zjedzenia poza domem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drugie śniadanie jedzone w domu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podwieczorek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043382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szkole\pracy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52784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pracy\gry na komputerze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220245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Podczas czytania gazet\czasopism\książek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10527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Dałam dziecku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3003458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obiad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0337315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innym okolicznościach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908543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trakcie spędzania czasu na zewnątrz (wycieczki, pikniki, itp.)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536"/>
                  </a:ext>
                </a:extLst>
              </a:tr>
              <a:tr h="203654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nie wiem\trudno powiedzieć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832950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QE11. W jakich okolicznościach zdarza Ci się jeść KABANOSY?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554510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695325" y="1519978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Okoliczności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5519852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3516508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8454634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550590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79DBD66A-39DA-4F4B-A6B4-74BEDB7F7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9366935"/>
              </p:ext>
            </p:extLst>
          </p:nvPr>
        </p:nvGraphicFramePr>
        <p:xfrm>
          <a:off x="134737" y="1766976"/>
          <a:ext cx="12003014" cy="41091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38302">
                  <a:extLst>
                    <a:ext uri="{9D8B030D-6E8A-4147-A177-3AD203B41FA5}">
                      <a16:colId xmlns:a16="http://schemas.microsoft.com/office/drawing/2014/main" val="3710284777"/>
                    </a:ext>
                  </a:extLst>
                </a:gridCol>
                <a:gridCol w="6964712">
                  <a:extLst>
                    <a:ext uri="{9D8B030D-6E8A-4147-A177-3AD203B41FA5}">
                      <a16:colId xmlns:a16="http://schemas.microsoft.com/office/drawing/2014/main" val="1443795037"/>
                    </a:ext>
                  </a:extLst>
                </a:gridCol>
              </a:tblGrid>
              <a:tr h="65193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^DELROW^</a:t>
                      </a:r>
                      <a:endParaRPr lang="pl-PL" sz="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1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1654420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Krojone na kanapkę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0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l-PL" sz="9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Jako składnik do jajecznicy, bigosu lub innej potrawy na ciepło</a:t>
                      </a:r>
                      <a:endParaRPr lang="pl-PL" sz="900" b="0" i="0" u="none" strike="noStrike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endParaRPr lang="pl-PL" sz="900" kern="1200" baseline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3503798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Bezpośrednio z opakowania,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251461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sałatki lub innej potrawy na zimno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97974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Smażone na patelni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445453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Gotowane w wodzie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733985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Na grill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8534121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Jako składnik do zupy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67012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Podgrzewane w mikrofalówce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5825269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piekarniku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822286"/>
                  </a:ext>
                </a:extLst>
              </a:tr>
              <a:tr h="367636">
                <a:tc>
                  <a:txBody>
                    <a:bodyPr/>
                    <a:lstStyle/>
                    <a:p>
                      <a:pPr algn="r" fontAlgn="t"/>
                      <a:r>
                        <a:rPr lang="pl-PL" sz="9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W inny sposób</a:t>
                      </a:r>
                      <a:endParaRPr lang="pl-PL" sz="9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pl-PL" sz="9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2144" marR="2144" marT="2144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718877"/>
                  </a:ext>
                </a:extLst>
              </a:tr>
            </a:tbl>
          </a:graphicData>
        </a:graphic>
      </p:graphicFrame>
      <p:sp>
        <p:nvSpPr>
          <p:cNvPr id="8" name="Tytuł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en-US" dirty="0"/>
          </a:p>
        </p:txBody>
      </p:sp>
      <p:sp>
        <p:nvSpPr>
          <p:cNvPr id="6" name="Symbol zastępczy tekstu 5"/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pl-PL"/>
              <a:t>KABANOSY </a:t>
            </a:r>
            <a:r>
              <a:rPr lang="pl-PL" dirty="0"/>
              <a:t>| użytkowanie kategorii</a:t>
            </a:r>
          </a:p>
        </p:txBody>
      </p:sp>
      <p:sp>
        <p:nvSpPr>
          <p:cNvPr id="35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90714" y="6480173"/>
            <a:ext cx="9204612" cy="252001"/>
          </a:xfrm>
        </p:spPr>
        <p:txBody>
          <a:bodyPr/>
          <a:lstStyle/>
          <a:p>
            <a:r>
              <a:rPr lang="pl-PL" b="1"/>
              <a:t>QE12. W jaki sposób zdarza Ci się jeść (WSTAW KATEGORIĘ)?</a:t>
            </a:r>
            <a:endParaRPr lang="pl-PL" b="1" dirty="0"/>
          </a:p>
        </p:txBody>
      </p:sp>
      <p:sp>
        <p:nvSpPr>
          <p:cNvPr id="11" name="pole tekstowe 10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9139442" y="1474210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Q1 2022</a:t>
            </a:r>
            <a:endParaRPr lang="pl-PL" sz="1400" b="1" dirty="0"/>
          </a:p>
        </p:txBody>
      </p:sp>
      <p:sp>
        <p:nvSpPr>
          <p:cNvPr id="12" name="pole tekstowe 11">
            <a:extLst>
              <a:ext uri="{FF2B5EF4-FFF2-40B4-BE49-F238E27FC236}">
                <a16:creationId xmlns:a16="http://schemas.microsoft.com/office/drawing/2014/main" id="{70AEFCE9-861D-4E28-94E1-91B432E1D657}"/>
              </a:ext>
            </a:extLst>
          </p:cNvPr>
          <p:cNvSpPr txBox="1"/>
          <p:nvPr/>
        </p:nvSpPr>
        <p:spPr>
          <a:xfrm>
            <a:off x="10983968" y="1481234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2021</a:t>
            </a:r>
            <a:endParaRPr lang="pl-PL" sz="1400" b="1" dirty="0"/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5437962" y="1489028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Q3 2022</a:t>
            </a:r>
            <a:endParaRPr lang="pl-PL" sz="1400" b="1" dirty="0"/>
          </a:p>
        </p:txBody>
      </p:sp>
      <p:graphicFrame>
        <p:nvGraphicFramePr>
          <p:cNvPr id="38" name="Symbol zastępczy wykresu 20">
            <a:extLst>
              <a:ext uri="{FF2B5EF4-FFF2-40B4-BE49-F238E27FC236}">
                <a16:creationId xmlns:a16="http://schemas.microsoft.com/office/drawing/2014/main" id="{87FB9733-4EA4-4731-A77B-3503C53288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071708"/>
              </p:ext>
            </p:extLst>
          </p:nvPr>
        </p:nvGraphicFramePr>
        <p:xfrm>
          <a:off x="5269361" y="1796804"/>
          <a:ext cx="1558440" cy="4079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" name="pole tekstowe 38">
            <a:extLst>
              <a:ext uri="{FF2B5EF4-FFF2-40B4-BE49-F238E27FC236}">
                <a16:creationId xmlns:a16="http://schemas.microsoft.com/office/drawing/2014/main" id="{8642E91B-1599-4318-9E2B-31020030AE3B}"/>
              </a:ext>
            </a:extLst>
          </p:cNvPr>
          <p:cNvSpPr txBox="1"/>
          <p:nvPr/>
        </p:nvSpPr>
        <p:spPr>
          <a:xfrm>
            <a:off x="7316173" y="1454736"/>
            <a:ext cx="870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/>
              <a:t>Q2 2022</a:t>
            </a:r>
            <a:endParaRPr lang="pl-PL" sz="1400" b="1" dirty="0"/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CC04A745-CBE6-4F7C-8EAF-F3DB89B46CF4}"/>
              </a:ext>
            </a:extLst>
          </p:cNvPr>
          <p:cNvSpPr txBox="1"/>
          <p:nvPr/>
        </p:nvSpPr>
        <p:spPr>
          <a:xfrm>
            <a:off x="1043176" y="1519978"/>
            <a:ext cx="1694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fontAlgn="t"/>
            <a:r>
              <a:rPr lang="pl-PL" sz="1400" b="1">
                <a:latin typeface="Arial" panose="020B0604020202020204" pitchFamily="34" charset="0"/>
              </a:rPr>
              <a:t>Sposoby jedzenia</a:t>
            </a:r>
            <a:endParaRPr lang="pl-PL" sz="1400" b="1" dirty="0">
              <a:latin typeface="Arial" panose="020B0604020202020204" pitchFamily="34" charset="0"/>
            </a:endParaRPr>
          </a:p>
        </p:txBody>
      </p:sp>
      <p:graphicFrame>
        <p:nvGraphicFramePr>
          <p:cNvPr id="32" name="Symbol zastępczy wykresu 20">
            <a:extLst>
              <a:ext uri="{FF2B5EF4-FFF2-40B4-BE49-F238E27FC236}">
                <a16:creationId xmlns:a16="http://schemas.microsoft.com/office/drawing/2014/main" id="{36C0AF4E-A438-42F2-8ACE-D92E2AE167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4186519"/>
              </p:ext>
            </p:extLst>
          </p:nvPr>
        </p:nvGraphicFramePr>
        <p:xfrm>
          <a:off x="7050536" y="1796400"/>
          <a:ext cx="1558440" cy="4079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3" name="Symbol zastępczy wykresu 20">
            <a:extLst>
              <a:ext uri="{FF2B5EF4-FFF2-40B4-BE49-F238E27FC236}">
                <a16:creationId xmlns:a16="http://schemas.microsoft.com/office/drawing/2014/main" id="{B45E5FDC-16A3-477E-AD4F-02D8F1B3FF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1015184"/>
              </p:ext>
            </p:extLst>
          </p:nvPr>
        </p:nvGraphicFramePr>
        <p:xfrm>
          <a:off x="8869811" y="1796399"/>
          <a:ext cx="1558440" cy="4079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4" name="Symbol zastępczy wykresu 20">
            <a:extLst>
              <a:ext uri="{FF2B5EF4-FFF2-40B4-BE49-F238E27FC236}">
                <a16:creationId xmlns:a16="http://schemas.microsoft.com/office/drawing/2014/main" id="{95AD2C4A-EB1E-404A-B62F-2CCC6F415F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6680487"/>
              </p:ext>
            </p:extLst>
          </p:nvPr>
        </p:nvGraphicFramePr>
        <p:xfrm>
          <a:off x="10441436" y="1796400"/>
          <a:ext cx="1558440" cy="407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" name="Base Label">
            <a:extLst>
              <a:ext uri="{FF2B5EF4-FFF2-40B4-BE49-F238E27FC236}">
                <a16:creationId xmlns:a16="http://schemas.microsoft.com/office/drawing/2014/main" id="{E637DAE7-F05E-4386-A21B-9708843BCF3F}"/>
              </a:ext>
            </a:extLst>
          </p:cNvPr>
          <p:cNvSpPr txBox="1"/>
          <p:nvPr/>
        </p:nvSpPr>
        <p:spPr>
          <a:xfrm>
            <a:off x="5062892" y="6000057"/>
            <a:ext cx="184731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endParaRPr lang="da-DK" sz="1000" dirty="0"/>
          </a:p>
        </p:txBody>
      </p:sp>
      <p:sp>
        <p:nvSpPr>
          <p:cNvPr id="40" name="pole tekstowe 39">
            <a:extLst>
              <a:ext uri="{FF2B5EF4-FFF2-40B4-BE49-F238E27FC236}">
                <a16:creationId xmlns:a16="http://schemas.microsoft.com/office/drawing/2014/main" id="{F1EED626-7F1F-441F-B535-B397D76D20DF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260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Q2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262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Q1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263</a:t>
            </a:r>
            <a:endParaRPr lang="da-DK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2021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282</a:t>
            </a:r>
            <a:endParaRPr lang="da-DK" sz="900" dirty="0"/>
          </a:p>
        </p:txBody>
      </p:sp>
      <p:sp>
        <p:nvSpPr>
          <p:cNvPr id="41" name="Symbol zastępczy stopki 3">
            <a:extLst>
              <a:ext uri="{FF2B5EF4-FFF2-40B4-BE49-F238E27FC236}">
                <a16:creationId xmlns:a16="http://schemas.microsoft.com/office/drawing/2014/main" id="{CC860B8E-B660-4654-9B1A-C210D195D247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992649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Q1. Wymień wszystkie marki </a:t>
            </a:r>
            <a:r>
              <a:rPr lang="pl-PL" dirty="0"/>
              <a:t>..., </a:t>
            </a:r>
            <a:r>
              <a:rPr lang="pl-PL" b="1" dirty="0"/>
              <a:t>które przychodzą Ci do głowy | 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2016357" y="1457218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5169477" y="1447815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8677533" y="1453121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23" name="Tabela 2">
            <a:extLst>
              <a:ext uri="{FF2B5EF4-FFF2-40B4-BE49-F238E27FC236}">
                <a16:creationId xmlns:a16="http://schemas.microsoft.com/office/drawing/2014/main" id="{3440545C-834D-4101-93A6-D32AEE12E6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844109"/>
              </p:ext>
            </p:extLst>
          </p:nvPr>
        </p:nvGraphicFramePr>
        <p:xfrm>
          <a:off x="127120" y="1687717"/>
          <a:ext cx="1928393" cy="47919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411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Mięsa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Drodsed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333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Inne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  <a:tr h="179231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nie znam żadnych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27740129"/>
                  </a:ext>
                </a:extLst>
              </a:tr>
            </a:tbl>
          </a:graphicData>
        </a:graphic>
      </p:graphicFrame>
      <p:sp>
        <p:nvSpPr>
          <p:cNvPr id="26" name="pole tekstowe 25">
            <a:extLst>
              <a:ext uri="{FF2B5EF4-FFF2-40B4-BE49-F238E27FC236}">
                <a16:creationId xmlns:a16="http://schemas.microsoft.com/office/drawing/2014/main" id="{301C474C-23F4-4208-8FD7-0C38AE297FE3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2022: </a:t>
            </a:r>
            <a:r>
              <a:rPr lang="pl-PL" sz="900"/>
              <a:t>260</a:t>
            </a:r>
            <a:endParaRPr lang="da-DK" sz="900" dirty="0"/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E6CD5841-CCB7-4DCA-93C2-F4677AD66D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9137177"/>
              </p:ext>
            </p:extLst>
          </p:nvPr>
        </p:nvGraphicFramePr>
        <p:xfrm>
          <a:off x="2035291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FF7CFDD8-91A7-45D2-A844-43D3A440B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8347399"/>
              </p:ext>
            </p:extLst>
          </p:nvPr>
        </p:nvGraphicFramePr>
        <p:xfrm>
          <a:off x="5069410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3474FAA1-1239-4485-B3DA-5F67DC3232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9438779"/>
              </p:ext>
            </p:extLst>
          </p:nvPr>
        </p:nvGraphicFramePr>
        <p:xfrm>
          <a:off x="8641285" y="1731600"/>
          <a:ext cx="2520000" cy="47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90313467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5123" y="6427831"/>
            <a:ext cx="6840000" cy="304344"/>
          </a:xfrm>
        </p:spPr>
        <p:txBody>
          <a:bodyPr/>
          <a:lstStyle/>
          <a:p>
            <a:r>
              <a:rPr lang="pl-PL" b="1" dirty="0"/>
              <a:t>Q2. Czasem trudno sobie przypomnieć wszystkie nazwy jakie się zna lub o których się kiedykolwiek słyszało. Wskaż wszystkie marki</a:t>
            </a:r>
            <a:r>
              <a:rPr lang="pl-PL" dirty="0"/>
              <a:t> ..., </a:t>
            </a:r>
            <a:r>
              <a:rPr lang="pl-PL" b="1" dirty="0"/>
              <a:t>które znasz choćby ze słyszenia. </a:t>
            </a:r>
          </a:p>
        </p:txBody>
      </p:sp>
      <p:sp>
        <p:nvSpPr>
          <p:cNvPr id="41" name="pole tekstowe 40">
            <a:extLst>
              <a:ext uri="{FF2B5EF4-FFF2-40B4-BE49-F238E27FC236}">
                <a16:creationId xmlns:a16="http://schemas.microsoft.com/office/drawing/2014/main" id="{5258CCA9-330E-48BB-83E9-DCD118B7CFAF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 of Mind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7956909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032567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1888117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23198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spontaniczna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23118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Znajomość wspomagana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2486003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" name="pole tekstowe 20">
            <a:extLst>
              <a:ext uri="{FF2B5EF4-FFF2-40B4-BE49-F238E27FC236}">
                <a16:creationId xmlns:a16="http://schemas.microsoft.com/office/drawing/2014/main" id="{8AABC039-70EE-4C27-AC53-057DC94E1FFC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3D9D281D-F13F-480A-9EC0-A68351F328B4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8" name="Tabela 2">
            <a:extLst>
              <a:ext uri="{FF2B5EF4-FFF2-40B4-BE49-F238E27FC236}">
                <a16:creationId xmlns:a16="http://schemas.microsoft.com/office/drawing/2014/main" id="{20BF5416-1B2E-40BE-8542-3464E572CD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6445425"/>
              </p:ext>
            </p:extLst>
          </p:nvPr>
        </p:nvGraphicFramePr>
        <p:xfrm>
          <a:off x="99253" y="2298641"/>
          <a:ext cx="1928393" cy="3906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933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Wędlin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2752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853022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81562" y="6513556"/>
            <a:ext cx="9213764" cy="304344"/>
          </a:xfrm>
        </p:spPr>
        <p:txBody>
          <a:bodyPr/>
          <a:lstStyle/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sp>
        <p:nvSpPr>
          <p:cNvPr id="16" name="pole tekstowe 15">
            <a:extLst>
              <a:ext uri="{FF2B5EF4-FFF2-40B4-BE49-F238E27FC236}">
                <a16:creationId xmlns:a16="http://schemas.microsoft.com/office/drawing/2014/main" id="{B07B2DA2-5EEE-40BF-80C1-45E8FB2DA8C3}"/>
              </a:ext>
            </a:extLst>
          </p:cNvPr>
          <p:cNvSpPr txBox="1"/>
          <p:nvPr/>
        </p:nvSpPr>
        <p:spPr>
          <a:xfrm>
            <a:off x="1909903" y="134077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graphicFrame>
        <p:nvGraphicFramePr>
          <p:cNvPr id="17" name="Symbol zastępczy wykresu 20">
            <a:extLst>
              <a:ext uri="{FF2B5EF4-FFF2-40B4-BE49-F238E27FC236}">
                <a16:creationId xmlns:a16="http://schemas.microsoft.com/office/drawing/2014/main" id="{B02F6334-4D0F-48C8-8B80-FDFB94D600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9568583"/>
              </p:ext>
            </p:extLst>
          </p:nvPr>
        </p:nvGraphicFramePr>
        <p:xfrm>
          <a:off x="2343784" y="1863992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F5C09027-6B39-45C6-8C48-53CD806830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5222739"/>
              </p:ext>
            </p:extLst>
          </p:nvPr>
        </p:nvGraphicFramePr>
        <p:xfrm>
          <a:off x="4712216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FDAC62E2-838C-4B70-8550-61EEDD01CC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7054649"/>
              </p:ext>
            </p:extLst>
          </p:nvPr>
        </p:nvGraphicFramePr>
        <p:xfrm>
          <a:off x="9449080" y="1863990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3B70476-14C5-48E0-863C-C918FFF1C2E6}"/>
              </a:ext>
            </a:extLst>
          </p:cNvPr>
          <p:cNvSpPr txBox="1"/>
          <p:nvPr/>
        </p:nvSpPr>
        <p:spPr>
          <a:xfrm>
            <a:off x="4486555" y="1340779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21" name="pole tekstowe 20">
            <a:extLst>
              <a:ext uri="{FF2B5EF4-FFF2-40B4-BE49-F238E27FC236}">
                <a16:creationId xmlns:a16="http://schemas.microsoft.com/office/drawing/2014/main" id="{946F7EDD-13C3-4511-8B08-878E13BC5C34}"/>
              </a:ext>
            </a:extLst>
          </p:cNvPr>
          <p:cNvSpPr txBox="1"/>
          <p:nvPr/>
        </p:nvSpPr>
        <p:spPr>
          <a:xfrm>
            <a:off x="6748036" y="1340779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EFA72005-D9B7-4936-AF47-1BA958634DB3}"/>
              </a:ext>
            </a:extLst>
          </p:cNvPr>
          <p:cNvSpPr txBox="1"/>
          <p:nvPr/>
        </p:nvSpPr>
        <p:spPr>
          <a:xfrm>
            <a:off x="8876766" y="1340779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D500E898-E1BA-4505-AF49-A41755498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1414807"/>
              </p:ext>
            </p:extLst>
          </p:nvPr>
        </p:nvGraphicFramePr>
        <p:xfrm>
          <a:off x="7080648" y="1863991"/>
          <a:ext cx="2520000" cy="4624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219EB51D-6B53-4FBF-B98B-26B31BF40861}"/>
              </a:ext>
            </a:extLst>
          </p:cNvPr>
          <p:cNvSpPr txBox="1"/>
          <p:nvPr/>
        </p:nvSpPr>
        <p:spPr>
          <a:xfrm>
            <a:off x="216000" y="6120000"/>
            <a:ext cx="1795414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pl-PL" sz="9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260</a:t>
            </a:r>
            <a:endParaRPr lang="da-DK" sz="900" dirty="0"/>
          </a:p>
        </p:txBody>
      </p:sp>
      <p:graphicFrame>
        <p:nvGraphicFramePr>
          <p:cNvPr id="27" name="Tabela 2">
            <a:extLst>
              <a:ext uri="{FF2B5EF4-FFF2-40B4-BE49-F238E27FC236}">
                <a16:creationId xmlns:a16="http://schemas.microsoft.com/office/drawing/2014/main" id="{5FC4C573-B79F-4391-9846-5F8994B1C9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8666395"/>
              </p:ext>
            </p:extLst>
          </p:nvPr>
        </p:nvGraphicFramePr>
        <p:xfrm>
          <a:off x="127120" y="1837863"/>
          <a:ext cx="1928393" cy="46248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1549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Meaters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  <a:tr h="207879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Żadna z powyższych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1925203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967852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9" name="Symbol zastępczy tekstu 12">
            <a:extLst>
              <a:ext uri="{FF2B5EF4-FFF2-40B4-BE49-F238E27FC236}">
                <a16:creationId xmlns:a16="http://schemas.microsoft.com/office/drawing/2014/main" id="{C327636D-07FA-4E64-9EAF-EBEC48A4C540}"/>
              </a:ext>
            </a:extLst>
          </p:cNvPr>
          <p:cNvSpPr txBox="1">
            <a:spLocks/>
          </p:cNvSpPr>
          <p:nvPr/>
        </p:nvSpPr>
        <p:spPr>
          <a:xfrm>
            <a:off x="5225123" y="632305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Q3. Wskaż wszystkie marki ..., które zdarzyło Ci się kiedykolwiek kupić. | Q4. Wskaż wszystkie marki ..., które zdarzyło Ci się kupić w ostatnich 3 miesiącach. | Q5. Wskaż wszystkie marki ..., które zdarzyło Ci się kupić w ostatnim miesiącu. | Q6. Wskaż markę ..., którą kupujesz najczęściej.</a:t>
            </a:r>
          </a:p>
        </p:txBody>
      </p:sp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5AC6DB29-1E6C-472C-8662-E538815847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0873934"/>
              </p:ext>
            </p:extLst>
          </p:nvPr>
        </p:nvGraphicFramePr>
        <p:xfrm>
          <a:off x="2151943" y="2346768"/>
          <a:ext cx="277624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188AC783-6298-4C39-9213-BDF316A5E7A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3733180"/>
              </p:ext>
            </p:extLst>
          </p:nvPr>
        </p:nvGraphicFramePr>
        <p:xfrm>
          <a:off x="4473144" y="2347200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Symbol zastępczy wykresu 20">
            <a:extLst>
              <a:ext uri="{FF2B5EF4-FFF2-40B4-BE49-F238E27FC236}">
                <a16:creationId xmlns:a16="http://schemas.microsoft.com/office/drawing/2014/main" id="{92C92AB4-C8DD-43EE-8076-CCECD3D393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01018411"/>
              </p:ext>
            </p:extLst>
          </p:nvPr>
        </p:nvGraphicFramePr>
        <p:xfrm>
          <a:off x="6794345" y="2346768"/>
          <a:ext cx="2823199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6" name="Symbol zastępczy wykresu 20">
            <a:extLst>
              <a:ext uri="{FF2B5EF4-FFF2-40B4-BE49-F238E27FC236}">
                <a16:creationId xmlns:a16="http://schemas.microsoft.com/office/drawing/2014/main" id="{9E502C6D-3E41-4495-ACE1-4B279594B9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6456708"/>
              </p:ext>
            </p:extLst>
          </p:nvPr>
        </p:nvGraphicFramePr>
        <p:xfrm>
          <a:off x="9115546" y="2346768"/>
          <a:ext cx="2949578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" name="pole tekstowe 47">
            <a:extLst>
              <a:ext uri="{FF2B5EF4-FFF2-40B4-BE49-F238E27FC236}">
                <a16:creationId xmlns:a16="http://schemas.microsoft.com/office/drawing/2014/main" id="{04509A8A-ACBE-4F5F-AD43-A51A1992F113}"/>
              </a:ext>
            </a:extLst>
          </p:cNvPr>
          <p:cNvSpPr txBox="1"/>
          <p:nvPr/>
        </p:nvSpPr>
        <p:spPr>
          <a:xfrm>
            <a:off x="1909903" y="1720009"/>
            <a:ext cx="2473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Trial </a:t>
            </a:r>
          </a:p>
          <a:p>
            <a:pPr algn="ctr"/>
            <a:r>
              <a:rPr lang="pl-PL" sz="1400" b="1" dirty="0"/>
              <a:t>(kupiona kiedykolwiek)</a:t>
            </a:r>
          </a:p>
        </p:txBody>
      </p:sp>
      <p:sp>
        <p:nvSpPr>
          <p:cNvPr id="49" name="pole tekstowe 48">
            <a:extLst>
              <a:ext uri="{FF2B5EF4-FFF2-40B4-BE49-F238E27FC236}">
                <a16:creationId xmlns:a16="http://schemas.microsoft.com/office/drawing/2014/main" id="{CBD3864C-FA3E-40E2-BAFC-05B2741D7944}"/>
              </a:ext>
            </a:extLst>
          </p:cNvPr>
          <p:cNvSpPr txBox="1"/>
          <p:nvPr/>
        </p:nvSpPr>
        <p:spPr>
          <a:xfrm>
            <a:off x="4486555" y="1720800"/>
            <a:ext cx="21584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ostatnich 3 miesiącach</a:t>
            </a:r>
          </a:p>
        </p:txBody>
      </p:sp>
      <p:sp>
        <p:nvSpPr>
          <p:cNvPr id="50" name="pole tekstowe 49">
            <a:extLst>
              <a:ext uri="{FF2B5EF4-FFF2-40B4-BE49-F238E27FC236}">
                <a16:creationId xmlns:a16="http://schemas.microsoft.com/office/drawing/2014/main" id="{3857B65D-5747-466A-A9AD-526A458C919D}"/>
              </a:ext>
            </a:extLst>
          </p:cNvPr>
          <p:cNvSpPr txBox="1"/>
          <p:nvPr/>
        </p:nvSpPr>
        <p:spPr>
          <a:xfrm>
            <a:off x="6748036" y="1720800"/>
            <a:ext cx="2025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Kupiona w ostatnim miesiącu</a:t>
            </a:r>
          </a:p>
        </p:txBody>
      </p:sp>
      <p:sp>
        <p:nvSpPr>
          <p:cNvPr id="51" name="pole tekstowe 50">
            <a:extLst>
              <a:ext uri="{FF2B5EF4-FFF2-40B4-BE49-F238E27FC236}">
                <a16:creationId xmlns:a16="http://schemas.microsoft.com/office/drawing/2014/main" id="{F24922C5-7883-43D0-ACDB-C9A6794CC3CF}"/>
              </a:ext>
            </a:extLst>
          </p:cNvPr>
          <p:cNvSpPr txBox="1"/>
          <p:nvPr/>
        </p:nvSpPr>
        <p:spPr>
          <a:xfrm>
            <a:off x="8876766" y="1720800"/>
            <a:ext cx="2520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400" b="1" dirty="0"/>
              <a:t>MOP </a:t>
            </a:r>
          </a:p>
          <a:p>
            <a:pPr algn="ctr"/>
            <a:r>
              <a:rPr lang="pl-PL" sz="1400" b="1" dirty="0"/>
              <a:t>(najczęściej kupowana)</a:t>
            </a:r>
          </a:p>
        </p:txBody>
      </p:sp>
      <p:graphicFrame>
        <p:nvGraphicFramePr>
          <p:cNvPr id="21" name="Tabela 2">
            <a:extLst>
              <a:ext uri="{FF2B5EF4-FFF2-40B4-BE49-F238E27FC236}">
                <a16:creationId xmlns:a16="http://schemas.microsoft.com/office/drawing/2014/main" id="{5734CB2C-BDB4-4AED-9D3E-7719E7E1D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626573"/>
              </p:ext>
            </p:extLst>
          </p:nvPr>
        </p:nvGraphicFramePr>
        <p:xfrm>
          <a:off x="99253" y="2298641"/>
          <a:ext cx="1928393" cy="38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78944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380865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</a:tbl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7957BC2F-DFA1-48F5-B8B0-04B8DFDA213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3" name="Symbol zastępczy stopki 3">
            <a:extLst>
              <a:ext uri="{FF2B5EF4-FFF2-40B4-BE49-F238E27FC236}">
                <a16:creationId xmlns:a16="http://schemas.microsoft.com/office/drawing/2014/main" id="{8A19E10D-4F7C-4C84-AD18-6E700E670760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2B5CAA1C-9379-497C-B7FE-D4E6AF24C8F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3308615"/>
              </p:ext>
            </p:extLst>
          </p:nvPr>
        </p:nvGraphicFramePr>
        <p:xfrm>
          <a:off x="-1" y="1835542"/>
          <a:ext cx="2635419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" name="pole tekstowe 24">
            <a:extLst>
              <a:ext uri="{FF2B5EF4-FFF2-40B4-BE49-F238E27FC236}">
                <a16:creationId xmlns:a16="http://schemas.microsoft.com/office/drawing/2014/main" id="{5969F201-0D69-476A-8E40-81F05F541C0A}"/>
              </a:ext>
            </a:extLst>
          </p:cNvPr>
          <p:cNvSpPr txBox="1"/>
          <p:nvPr/>
        </p:nvSpPr>
        <p:spPr>
          <a:xfrm>
            <a:off x="624884" y="1534325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258364916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sz="1400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13" name="Symbol zastępczy tekstu 12">
            <a:extLst>
              <a:ext uri="{FF2B5EF4-FFF2-40B4-BE49-F238E27FC236}">
                <a16:creationId xmlns:a16="http://schemas.microsoft.com/office/drawing/2014/main" id="{B91F166D-BCEF-469B-A85B-67ACB71CE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 | Q9b. A której z poniższych marek ..., nigdy byś nie kupił?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4218ABB9-1031-40C0-8253-28C5844A96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5222546"/>
              </p:ext>
            </p:extLst>
          </p:nvPr>
        </p:nvGraphicFramePr>
        <p:xfrm>
          <a:off x="2343784" y="1722335"/>
          <a:ext cx="2520000" cy="45721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DCB39279-55FA-428B-9E64-C9E4ED1B4B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3957060"/>
              </p:ext>
            </p:extLst>
          </p:nvPr>
        </p:nvGraphicFramePr>
        <p:xfrm>
          <a:off x="4712216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Symbol zastępczy wykresu 20">
            <a:extLst>
              <a:ext uri="{FF2B5EF4-FFF2-40B4-BE49-F238E27FC236}">
                <a16:creationId xmlns:a16="http://schemas.microsoft.com/office/drawing/2014/main" id="{1A5B8EB8-F465-441A-8D60-63B7E287A5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4933625"/>
              </p:ext>
            </p:extLst>
          </p:nvPr>
        </p:nvGraphicFramePr>
        <p:xfrm>
          <a:off x="9449080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Symbol zastępczy wykresu 20">
            <a:extLst>
              <a:ext uri="{FF2B5EF4-FFF2-40B4-BE49-F238E27FC236}">
                <a16:creationId xmlns:a16="http://schemas.microsoft.com/office/drawing/2014/main" id="{5AF5318B-B013-4FE0-B118-024BB8FEE1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9069096"/>
              </p:ext>
            </p:extLst>
          </p:nvPr>
        </p:nvGraphicFramePr>
        <p:xfrm>
          <a:off x="7080648" y="1722336"/>
          <a:ext cx="2520000" cy="4572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2" name="pole tekstowe 21">
            <a:extLst>
              <a:ext uri="{FF2B5EF4-FFF2-40B4-BE49-F238E27FC236}">
                <a16:creationId xmlns:a16="http://schemas.microsoft.com/office/drawing/2014/main" id="{6D811D87-D7C9-43DC-B908-3193C0283FA9}"/>
              </a:ext>
            </a:extLst>
          </p:cNvPr>
          <p:cNvSpPr txBox="1"/>
          <p:nvPr/>
        </p:nvSpPr>
        <p:spPr>
          <a:xfrm>
            <a:off x="2309505" y="1413070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sp>
        <p:nvSpPr>
          <p:cNvPr id="23" name="pole tekstowe 22">
            <a:extLst>
              <a:ext uri="{FF2B5EF4-FFF2-40B4-BE49-F238E27FC236}">
                <a16:creationId xmlns:a16="http://schemas.microsoft.com/office/drawing/2014/main" id="{F9427EC7-B0CC-4121-B36C-13F094584F8E}"/>
              </a:ext>
            </a:extLst>
          </p:cNvPr>
          <p:cNvSpPr txBox="1"/>
          <p:nvPr/>
        </p:nvSpPr>
        <p:spPr>
          <a:xfrm>
            <a:off x="4612007" y="1413070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6BA42158-FC6C-49E2-884E-07A4A464D972}"/>
              </a:ext>
            </a:extLst>
          </p:cNvPr>
          <p:cNvSpPr txBox="1"/>
          <p:nvPr/>
        </p:nvSpPr>
        <p:spPr>
          <a:xfrm>
            <a:off x="6972801" y="1413070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sp>
        <p:nvSpPr>
          <p:cNvPr id="29" name="pole tekstowe 28">
            <a:extLst>
              <a:ext uri="{FF2B5EF4-FFF2-40B4-BE49-F238E27FC236}">
                <a16:creationId xmlns:a16="http://schemas.microsoft.com/office/drawing/2014/main" id="{CA35FDC0-D4EF-47D7-A585-8F0504553B2A}"/>
              </a:ext>
            </a:extLst>
          </p:cNvPr>
          <p:cNvSpPr txBox="1"/>
          <p:nvPr/>
        </p:nvSpPr>
        <p:spPr>
          <a:xfrm>
            <a:off x="9343473" y="1413069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sp>
        <p:nvSpPr>
          <p:cNvPr id="20" name="pole tekstowe 19">
            <a:extLst>
              <a:ext uri="{FF2B5EF4-FFF2-40B4-BE49-F238E27FC236}">
                <a16:creationId xmlns:a16="http://schemas.microsoft.com/office/drawing/2014/main" id="{D1A70E65-DA53-464E-B54C-5DCD7EE9D230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/>
              <a:t>260</a:t>
            </a:r>
            <a:endParaRPr lang="pl-PL" sz="900" dirty="0"/>
          </a:p>
        </p:txBody>
      </p:sp>
      <p:graphicFrame>
        <p:nvGraphicFramePr>
          <p:cNvPr id="3" name="Tabela 2">
            <a:extLst>
              <a:ext uri="{FF2B5EF4-FFF2-40B4-BE49-F238E27FC236}">
                <a16:creationId xmlns:a16="http://schemas.microsoft.com/office/drawing/2014/main" id="{15339811-2A5B-4770-B611-2D488B3A46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1009177"/>
              </p:ext>
            </p:extLst>
          </p:nvPr>
        </p:nvGraphicFramePr>
        <p:xfrm>
          <a:off x="146170" y="1670180"/>
          <a:ext cx="1928393" cy="45720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8393">
                  <a:extLst>
                    <a:ext uri="{9D8B030D-6E8A-4147-A177-3AD203B41FA5}">
                      <a16:colId xmlns:a16="http://schemas.microsoft.com/office/drawing/2014/main" val="332641408"/>
                    </a:ext>
                  </a:extLst>
                </a:gridCol>
              </a:tblGrid>
              <a:tr h="53357">
                <a:tc>
                  <a:txBody>
                    <a:bodyPr/>
                    <a:lstStyle/>
                    <a:p>
                      <a:r>
                        <a:rPr lang="pl-PL" sz="200">
                          <a:solidFill>
                            <a:schemeClr val="bg1"/>
                          </a:solidFill>
                        </a:rPr>
                        <a:t>^DELROW^</a:t>
                      </a:r>
                      <a:endParaRPr lang="pl-PL" sz="200" dirty="0">
                        <a:solidFill>
                          <a:schemeClr val="bg1"/>
                        </a:solidFill>
                      </a:endParaRPr>
                    </a:p>
                  </a:txBody>
                  <a:tcPr marL="83127" marR="83127" marT="0" marB="0"/>
                </a:tc>
                <a:extLst>
                  <a:ext uri="{0D108BD9-81ED-4DB2-BD59-A6C34878D82A}">
                    <a16:rowId xmlns:a16="http://schemas.microsoft.com/office/drawing/2014/main" val="3399803242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Tarczyński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360213573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Sokołów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31077967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Krakus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988661548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Pikok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3407355301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Kraina Wedlin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237815186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Morliny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879970805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Inna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02669279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Henryk Kania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561061088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Madej Wróbel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92345045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Balcerzak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743704228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Indykpol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909067348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JBB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518346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Olewnik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839207925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Duda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055710228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Nasze Smaki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314062999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Baroni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766965351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Drosed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439014113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Dulano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757025624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Konspol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912315719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/>
                        <a:t>Mazury Ełk</a:t>
                      </a:r>
                      <a:endParaRPr lang="pl-PL" sz="800" dirty="0"/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1199230746"/>
                  </a:ext>
                </a:extLst>
              </a:tr>
              <a:tr h="215174">
                <a:tc>
                  <a:txBody>
                    <a:bodyPr/>
                    <a:lstStyle/>
                    <a:p>
                      <a:pPr algn="r"/>
                      <a:r>
                        <a:rPr lang="pl-PL" sz="800" dirty="0"/>
                        <a:t>Nie kupuję w ogóle</a:t>
                      </a:r>
                    </a:p>
                  </a:txBody>
                  <a:tcPr marL="83127" marR="83127" marT="0" marB="0" anchor="ctr"/>
                </a:tc>
                <a:extLst>
                  <a:ext uri="{0D108BD9-81ED-4DB2-BD59-A6C34878D82A}">
                    <a16:rowId xmlns:a16="http://schemas.microsoft.com/office/drawing/2014/main" val="22283135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230506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Wnioski</a:t>
            </a:r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86E279C-C34C-49BF-BFF0-F36A5C1531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7974137"/>
              </p:ext>
            </p:extLst>
          </p:nvPr>
        </p:nvGraphicFramePr>
        <p:xfrm>
          <a:off x="840619" y="2346768"/>
          <a:ext cx="6167931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pole tekstowe 18">
            <a:extLst>
              <a:ext uri="{FF2B5EF4-FFF2-40B4-BE49-F238E27FC236}">
                <a16:creationId xmlns:a16="http://schemas.microsoft.com/office/drawing/2014/main" id="{0292DCDC-9269-4E1A-88B7-2FC0EFDA83CB}"/>
              </a:ext>
            </a:extLst>
          </p:cNvPr>
          <p:cNvSpPr txBox="1"/>
          <p:nvPr/>
        </p:nvSpPr>
        <p:spPr>
          <a:xfrm>
            <a:off x="2053639" y="2037502"/>
            <a:ext cx="11977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Substytucja</a:t>
            </a:r>
          </a:p>
        </p:txBody>
      </p:sp>
      <p:graphicFrame>
        <p:nvGraphicFramePr>
          <p:cNvPr id="20" name="Symbol zastępczy wykresu 20">
            <a:extLst>
              <a:ext uri="{FF2B5EF4-FFF2-40B4-BE49-F238E27FC236}">
                <a16:creationId xmlns:a16="http://schemas.microsoft.com/office/drawing/2014/main" id="{3549066F-F10E-4FBB-9F76-8547AF6FE3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6320354"/>
              </p:ext>
            </p:extLst>
          </p:nvPr>
        </p:nvGraphicFramePr>
        <p:xfrm>
          <a:off x="2211806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2" name="Symbol zastępczy wykresu 20">
            <a:extLst>
              <a:ext uri="{FF2B5EF4-FFF2-40B4-BE49-F238E27FC236}">
                <a16:creationId xmlns:a16="http://schemas.microsoft.com/office/drawing/2014/main" id="{96C0030B-FEAE-4E1E-BF5D-769EA5B5E8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8000154"/>
              </p:ext>
            </p:extLst>
          </p:nvPr>
        </p:nvGraphicFramePr>
        <p:xfrm>
          <a:off x="5443943" y="2346768"/>
          <a:ext cx="3240000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" name="Symbol zastępczy wykresu 20">
            <a:extLst>
              <a:ext uri="{FF2B5EF4-FFF2-40B4-BE49-F238E27FC236}">
                <a16:creationId xmlns:a16="http://schemas.microsoft.com/office/drawing/2014/main" id="{1E2E63DA-3F1E-44AE-A4C2-2E406D19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270352"/>
              </p:ext>
            </p:extLst>
          </p:nvPr>
        </p:nvGraphicFramePr>
        <p:xfrm>
          <a:off x="8676080" y="2346768"/>
          <a:ext cx="2819245" cy="385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" name="pole tekstowe 23">
            <a:extLst>
              <a:ext uri="{FF2B5EF4-FFF2-40B4-BE49-F238E27FC236}">
                <a16:creationId xmlns:a16="http://schemas.microsoft.com/office/drawing/2014/main" id="{4D61CCEB-9FED-4810-9FA1-9CF503FD397D}"/>
              </a:ext>
            </a:extLst>
          </p:cNvPr>
          <p:cNvSpPr txBox="1"/>
          <p:nvPr/>
        </p:nvSpPr>
        <p:spPr>
          <a:xfrm>
            <a:off x="5175394" y="2037502"/>
            <a:ext cx="14959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Chęć polecenia</a:t>
            </a:r>
          </a:p>
        </p:txBody>
      </p:sp>
      <p:sp>
        <p:nvSpPr>
          <p:cNvPr id="25" name="pole tekstowe 24">
            <a:extLst>
              <a:ext uri="{FF2B5EF4-FFF2-40B4-BE49-F238E27FC236}">
                <a16:creationId xmlns:a16="http://schemas.microsoft.com/office/drawing/2014/main" id="{B964DAB4-81F7-4A53-81A0-9D370D3F6D4C}"/>
              </a:ext>
            </a:extLst>
          </p:cNvPr>
          <p:cNvSpPr txBox="1"/>
          <p:nvPr/>
        </p:nvSpPr>
        <p:spPr>
          <a:xfrm>
            <a:off x="8676080" y="2037502"/>
            <a:ext cx="11993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Rozważanie</a:t>
            </a:r>
          </a:p>
        </p:txBody>
      </p:sp>
      <p:graphicFrame>
        <p:nvGraphicFramePr>
          <p:cNvPr id="30" name="Symbol zastępczy wykresu 20">
            <a:extLst>
              <a:ext uri="{FF2B5EF4-FFF2-40B4-BE49-F238E27FC236}">
                <a16:creationId xmlns:a16="http://schemas.microsoft.com/office/drawing/2014/main" id="{B4504228-E691-4334-BE9B-9E8C8C0D783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9324319"/>
              </p:ext>
            </p:extLst>
          </p:nvPr>
        </p:nvGraphicFramePr>
        <p:xfrm>
          <a:off x="94976" y="1626928"/>
          <a:ext cx="2216696" cy="66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Symbol zastępczy tekstu 12">
            <a:extLst>
              <a:ext uri="{FF2B5EF4-FFF2-40B4-BE49-F238E27FC236}">
                <a16:creationId xmlns:a16="http://schemas.microsoft.com/office/drawing/2014/main" id="{4339571B-4197-4334-9617-10BF8D4B0424}"/>
              </a:ext>
            </a:extLst>
          </p:cNvPr>
          <p:cNvSpPr txBox="1">
            <a:spLocks/>
          </p:cNvSpPr>
          <p:nvPr/>
        </p:nvSpPr>
        <p:spPr>
          <a:xfrm>
            <a:off x="5225123" y="6380206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Q7. A którą markę ...kupujesz jeśli ta, którą kupujesz najczęściej, jest niedostępna? | Q8. Które z poniższych marek ..., polecił(a)byś znajomym? | Q9a. Które z poniższych marek rozważasz kupując ...?</a:t>
            </a:r>
          </a:p>
        </p:txBody>
      </p:sp>
      <p:sp>
        <p:nvSpPr>
          <p:cNvPr id="26" name="Symbol zastępczy stopki 3">
            <a:extLst>
              <a:ext uri="{FF2B5EF4-FFF2-40B4-BE49-F238E27FC236}">
                <a16:creationId xmlns:a16="http://schemas.microsoft.com/office/drawing/2014/main" id="{29A98128-34DC-4661-950A-7EE43F374523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pole tekstowe 26">
            <a:extLst>
              <a:ext uri="{FF2B5EF4-FFF2-40B4-BE49-F238E27FC236}">
                <a16:creationId xmlns:a16="http://schemas.microsoft.com/office/drawing/2014/main" id="{CAE62EBB-11F7-44B4-80B7-5E341985AACD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8" name="pole tekstowe 27">
            <a:extLst>
              <a:ext uri="{FF2B5EF4-FFF2-40B4-BE49-F238E27FC236}">
                <a16:creationId xmlns:a16="http://schemas.microsoft.com/office/drawing/2014/main" id="{9A0C296F-8682-442D-A220-00943385C403}"/>
              </a:ext>
            </a:extLst>
          </p:cNvPr>
          <p:cNvSpPr txBox="1"/>
          <p:nvPr/>
        </p:nvSpPr>
        <p:spPr>
          <a:xfrm>
            <a:off x="624884" y="1315250"/>
            <a:ext cx="7488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TOP10</a:t>
            </a:r>
          </a:p>
        </p:txBody>
      </p:sp>
    </p:spTree>
    <p:extLst>
      <p:ext uri="{BB962C8B-B14F-4D97-AF65-F5344CB8AC3E}">
        <p14:creationId xmlns:p14="http://schemas.microsoft.com/office/powerpoint/2010/main" val="340599922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Symbol zastępczy wykresu 20">
            <a:extLst>
              <a:ext uri="{FF2B5EF4-FFF2-40B4-BE49-F238E27FC236}">
                <a16:creationId xmlns:a16="http://schemas.microsoft.com/office/drawing/2014/main" id="{2A1B0422-2664-431A-A369-0407216A90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0866909"/>
              </p:ext>
            </p:extLst>
          </p:nvPr>
        </p:nvGraphicFramePr>
        <p:xfrm>
          <a:off x="2030226" y="185967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Symbol zastępczy wykresu 20">
            <a:extLst>
              <a:ext uri="{FF2B5EF4-FFF2-40B4-BE49-F238E27FC236}">
                <a16:creationId xmlns:a16="http://schemas.microsoft.com/office/drawing/2014/main" id="{79F0A311-BBB4-4E62-9C0D-ACCB81067F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6558157"/>
              </p:ext>
            </p:extLst>
          </p:nvPr>
        </p:nvGraphicFramePr>
        <p:xfrm>
          <a:off x="3401413" y="185967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pl-PL" dirty="0"/>
              <a:t>Wnioski</a:t>
            </a:r>
            <a:endParaRPr lang="pl-PL" sz="1400" dirty="0"/>
          </a:p>
        </p:txBody>
      </p:sp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znajomość i użytkowanie marek</a:t>
            </a:r>
          </a:p>
        </p:txBody>
      </p:sp>
      <p:sp>
        <p:nvSpPr>
          <p:cNvPr id="23" name="Symbol zastępczy tekstu 12">
            <a:extLst>
              <a:ext uri="{FF2B5EF4-FFF2-40B4-BE49-F238E27FC236}">
                <a16:creationId xmlns:a16="http://schemas.microsoft.com/office/drawing/2014/main" id="{EE19414B-DFE6-4B20-8231-B1E3A2FFC2E2}"/>
              </a:ext>
            </a:extLst>
          </p:cNvPr>
          <p:cNvSpPr txBox="1">
            <a:spLocks/>
          </p:cNvSpPr>
          <p:nvPr/>
        </p:nvSpPr>
        <p:spPr>
          <a:xfrm>
            <a:off x="5225123" y="6427831"/>
            <a:ext cx="6840000" cy="30434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9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b="1" dirty="0"/>
              <a:t>Q9b. A której z poniższych marek ..., nigdy byś nie kupił?</a:t>
            </a:r>
          </a:p>
        </p:txBody>
      </p:sp>
      <p:graphicFrame>
        <p:nvGraphicFramePr>
          <p:cNvPr id="16" name="Symbol zastępczy wykresu 20">
            <a:extLst>
              <a:ext uri="{FF2B5EF4-FFF2-40B4-BE49-F238E27FC236}">
                <a16:creationId xmlns:a16="http://schemas.microsoft.com/office/drawing/2014/main" id="{DCC987E0-387F-4519-AF1D-D9F48D43D7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3601518"/>
              </p:ext>
            </p:extLst>
          </p:nvPr>
        </p:nvGraphicFramePr>
        <p:xfrm>
          <a:off x="159673" y="1900800"/>
          <a:ext cx="2410725" cy="66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pole tekstowe 16">
            <a:extLst>
              <a:ext uri="{FF2B5EF4-FFF2-40B4-BE49-F238E27FC236}">
                <a16:creationId xmlns:a16="http://schemas.microsoft.com/office/drawing/2014/main" id="{4E7C339B-E01B-4801-B3A1-B4114CEAE9C6}"/>
              </a:ext>
            </a:extLst>
          </p:cNvPr>
          <p:cNvSpPr txBox="1"/>
          <p:nvPr/>
        </p:nvSpPr>
        <p:spPr>
          <a:xfrm>
            <a:off x="624884" y="1534325"/>
            <a:ext cx="115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b="1" dirty="0"/>
              <a:t>Odrzucanie</a:t>
            </a:r>
          </a:p>
        </p:txBody>
      </p:sp>
      <p:graphicFrame>
        <p:nvGraphicFramePr>
          <p:cNvPr id="24" name="Symbol zastępczy wykresu 20">
            <a:extLst>
              <a:ext uri="{FF2B5EF4-FFF2-40B4-BE49-F238E27FC236}">
                <a16:creationId xmlns:a16="http://schemas.microsoft.com/office/drawing/2014/main" id="{1FFBDD3C-3E85-4273-9D58-E2C89C18D39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7534305"/>
              </p:ext>
            </p:extLst>
          </p:nvPr>
        </p:nvGraphicFramePr>
        <p:xfrm>
          <a:off x="6341224" y="1813953"/>
          <a:ext cx="6167931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Symbol zastępczy wykresu 20">
            <a:extLst>
              <a:ext uri="{FF2B5EF4-FFF2-40B4-BE49-F238E27FC236}">
                <a16:creationId xmlns:a16="http://schemas.microsoft.com/office/drawing/2014/main" id="{21BE6A04-9CB3-4C61-9EBE-18ABFDF5A54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5228151"/>
              </p:ext>
            </p:extLst>
          </p:nvPr>
        </p:nvGraphicFramePr>
        <p:xfrm>
          <a:off x="7704791" y="1813953"/>
          <a:ext cx="3240000" cy="39572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pole tekstowe 14">
            <a:extLst>
              <a:ext uri="{FF2B5EF4-FFF2-40B4-BE49-F238E27FC236}">
                <a16:creationId xmlns:a16="http://schemas.microsoft.com/office/drawing/2014/main" id="{5A4D8389-EFD1-4B43-96F7-B55BD32D8054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900"/>
              <a:t>BAZA Q3 2022: 260</a:t>
            </a:r>
            <a:endParaRPr lang="pl-PL" sz="900" dirty="0"/>
          </a:p>
          <a:p>
            <a:r>
              <a:rPr lang="pl-PL" sz="900"/>
              <a:t>BAZA Q2 2022: 262</a:t>
            </a:r>
            <a:endParaRPr lang="pl-PL" sz="900" dirty="0"/>
          </a:p>
          <a:p>
            <a:r>
              <a:rPr lang="pl-PL" sz="900"/>
              <a:t>BAZA Q1 2022: 263</a:t>
            </a:r>
            <a:endParaRPr lang="pl-PL" sz="900" dirty="0"/>
          </a:p>
          <a:p>
            <a:r>
              <a:rPr lang="pl-PL" sz="900"/>
              <a:t>BAZA Q3 2021: 282</a:t>
            </a:r>
            <a:endParaRPr lang="pl-PL" sz="900" dirty="0"/>
          </a:p>
        </p:txBody>
      </p:sp>
      <p:sp>
        <p:nvSpPr>
          <p:cNvPr id="20" name="Symbol zastępczy stopki 3">
            <a:extLst>
              <a:ext uri="{FF2B5EF4-FFF2-40B4-BE49-F238E27FC236}">
                <a16:creationId xmlns:a16="http://schemas.microsoft.com/office/drawing/2014/main" id="{AF9C6421-0C7E-422C-85DA-DC3A1F381E9F}"/>
              </a:ext>
            </a:extLst>
          </p:cNvPr>
          <p:cNvSpPr txBox="1">
            <a:spLocks/>
          </p:cNvSpPr>
          <p:nvPr/>
        </p:nvSpPr>
        <p:spPr>
          <a:xfrm>
            <a:off x="2412726" y="6636971"/>
            <a:ext cx="5531713" cy="241582"/>
          </a:xfrm>
          <a:prstGeom prst="rect">
            <a:avLst/>
          </a:prstGeom>
        </p:spPr>
        <p:txBody>
          <a:bodyPr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RÓŻNICE ISTOTNE STATYSTYCZNIE 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MIĘDZY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2022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pl-PL" sz="900" b="1">
                <a:latin typeface="Arial" panose="020B0604020202020204" pitchFamily="34" charset="0"/>
                <a:cs typeface="Arial" panose="020B0604020202020204" pitchFamily="34" charset="0"/>
              </a:rPr>
              <a:t>Q3 2021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l-PL" sz="900" dirty="0">
                <a:latin typeface="Arial" panose="020B0604020202020204" pitchFamily="34" charset="0"/>
                <a:cs typeface="Arial" panose="020B0604020202020204" pitchFamily="34" charset="0"/>
              </a:rPr>
              <a:t>NA POZIOMIE </a:t>
            </a:r>
            <a:r>
              <a:rPr lang="pl-PL" sz="900" b="1" dirty="0">
                <a:latin typeface="Arial" panose="020B0604020202020204" pitchFamily="34" charset="0"/>
                <a:cs typeface="Arial" panose="020B0604020202020204" pitchFamily="34" charset="0"/>
              </a:rPr>
              <a:t>95% </a:t>
            </a:r>
            <a:endParaRPr lang="pl-PL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072502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" name="Tabela 97">
            <a:extLst>
              <a:ext uri="{FF2B5EF4-FFF2-40B4-BE49-F238E27FC236}">
                <a16:creationId xmlns:a16="http://schemas.microsoft.com/office/drawing/2014/main" id="{14303358-D6F6-4723-B661-D073E2C4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5099077"/>
              </p:ext>
            </p:extLst>
          </p:nvPr>
        </p:nvGraphicFramePr>
        <p:xfrm>
          <a:off x="98428" y="1714913"/>
          <a:ext cx="11929449" cy="4595446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64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7143">
                  <a:extLst>
                    <a:ext uri="{9D8B030D-6E8A-4147-A177-3AD203B41FA5}">
                      <a16:colId xmlns:a16="http://schemas.microsoft.com/office/drawing/2014/main" val="3356209897"/>
                    </a:ext>
                  </a:extLst>
                </a:gridCol>
                <a:gridCol w="1723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32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85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13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5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113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228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362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KRAKUS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MORLINY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SOKOLOW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14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TARCZYNSKI</a:t>
                      </a:r>
                      <a:endParaRPr lang="pl-PL" sz="14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259"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KONWERSJA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448">
                <a:tc rowSpan="11">
                  <a:txBody>
                    <a:bodyPr/>
                    <a:lstStyle/>
                    <a:p>
                      <a:pPr algn="ctr" fontAlgn="t"/>
                      <a:endParaRPr lang="pl-PL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 Of Mind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16696357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spontaniczna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99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43946852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Znajomość wspomagana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145316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00799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Trial 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0356446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3 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5915899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Zakup - last 1m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7585182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B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MOP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90%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713847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lnT w="19050" cap="flat" cmpd="sng" algn="ctr">
                      <a:solidFill>
                        <a:srgbClr val="84AE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Substytucja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07640051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800" b="1" dirty="0"/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Chęć polecenia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l-PL" sz="1000" b="1" dirty="0"/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1045849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Rozważanie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0623944"/>
                  </a:ext>
                </a:extLst>
              </a:tr>
              <a:tr h="364448">
                <a:tc vMerge="1">
                  <a:txBody>
                    <a:bodyPr/>
                    <a:lstStyle/>
                    <a:p>
                      <a:pPr algn="l" fontAlgn="t"/>
                      <a:endParaRPr lang="pl-PL" sz="8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t" latinLnBrk="0" hangingPunct="1"/>
                      <a:r>
                        <a:rPr lang="pl-PL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Odrzucanie</a:t>
                      </a:r>
                      <a:endParaRPr lang="pl-PL" sz="800" b="1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pl-PL" sz="1000" b="1" i="0" u="none" strike="noStrike" dirty="0">
                        <a:solidFill>
                          <a:srgbClr val="264A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9569565"/>
                  </a:ext>
                </a:extLst>
              </a:tr>
            </a:tbl>
          </a:graphicData>
        </a:graphic>
      </p:graphicFrame>
      <p:sp>
        <p:nvSpPr>
          <p:cNvPr id="10" name="Symbol zastępczy tekstu 9">
            <a:extLst>
              <a:ext uri="{FF2B5EF4-FFF2-40B4-BE49-F238E27FC236}">
                <a16:creationId xmlns:a16="http://schemas.microsoft.com/office/drawing/2014/main" id="{1F215327-B9E0-4DDA-BDD6-405350CD17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l-PL"/>
              <a:t>KABANOSY </a:t>
            </a:r>
            <a:r>
              <a:rPr lang="pl-PL" dirty="0"/>
              <a:t>| brand funnel kluczowych marek</a:t>
            </a:r>
          </a:p>
        </p:txBody>
      </p:sp>
      <p:grpSp>
        <p:nvGrpSpPr>
          <p:cNvPr id="53" name="Grupa 52">
            <a:extLst>
              <a:ext uri="{FF2B5EF4-FFF2-40B4-BE49-F238E27FC236}">
                <a16:creationId xmlns:a16="http://schemas.microsoft.com/office/drawing/2014/main" id="{AE517015-C2FE-408D-882A-BD9763FEF429}"/>
              </a:ext>
            </a:extLst>
          </p:cNvPr>
          <p:cNvGrpSpPr/>
          <p:nvPr/>
        </p:nvGrpSpPr>
        <p:grpSpPr>
          <a:xfrm>
            <a:off x="224561" y="1635124"/>
            <a:ext cx="1050641" cy="714376"/>
            <a:chOff x="7839296" y="5904845"/>
            <a:chExt cx="1926940" cy="747398"/>
          </a:xfrm>
        </p:grpSpPr>
        <p:grpSp>
          <p:nvGrpSpPr>
            <p:cNvPr id="54" name="Grupa 53">
              <a:extLst>
                <a:ext uri="{FF2B5EF4-FFF2-40B4-BE49-F238E27FC236}">
                  <a16:creationId xmlns:a16="http://schemas.microsoft.com/office/drawing/2014/main" id="{716BA5AF-C678-41C8-92D2-29A994DF605D}"/>
                </a:ext>
              </a:extLst>
            </p:cNvPr>
            <p:cNvGrpSpPr/>
            <p:nvPr/>
          </p:nvGrpSpPr>
          <p:grpSpPr>
            <a:xfrm>
              <a:off x="8092380" y="5947604"/>
              <a:ext cx="1673856" cy="682507"/>
              <a:chOff x="6962089" y="4351094"/>
              <a:chExt cx="1673856" cy="419788"/>
            </a:xfrm>
          </p:grpSpPr>
          <p:sp>
            <p:nvSpPr>
              <p:cNvPr id="58" name="pole tekstowe 57">
                <a:extLst>
                  <a:ext uri="{FF2B5EF4-FFF2-40B4-BE49-F238E27FC236}">
                    <a16:creationId xmlns:a16="http://schemas.microsoft.com/office/drawing/2014/main" id="{EF834F46-E047-4D08-BE6F-99E2ED75B3D7}"/>
                  </a:ext>
                </a:extLst>
              </p:cNvPr>
              <p:cNvSpPr txBox="1"/>
              <p:nvPr/>
            </p:nvSpPr>
            <p:spPr>
              <a:xfrm>
                <a:off x="6962089" y="4351094"/>
                <a:ext cx="167385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Wysoki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59" name="pole tekstowe 58">
                <a:extLst>
                  <a:ext uri="{FF2B5EF4-FFF2-40B4-BE49-F238E27FC236}">
                    <a16:creationId xmlns:a16="http://schemas.microsoft.com/office/drawing/2014/main" id="{C5C32F3D-5EC1-417A-ADC4-9F6AF3814104}"/>
                  </a:ext>
                </a:extLst>
              </p:cNvPr>
              <p:cNvSpPr txBox="1"/>
              <p:nvPr/>
            </p:nvSpPr>
            <p:spPr>
              <a:xfrm>
                <a:off x="6962089" y="4531962"/>
                <a:ext cx="1641796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Średni poziom konwersji w kategorii</a:t>
                </a:r>
                <a:endParaRPr lang="en-US" sz="800" dirty="0">
                  <a:latin typeface="+mj-lt"/>
                </a:endParaRPr>
              </a:p>
            </p:txBody>
          </p:sp>
          <p:sp>
            <p:nvSpPr>
              <p:cNvPr id="60" name="pole tekstowe 59">
                <a:extLst>
                  <a:ext uri="{FF2B5EF4-FFF2-40B4-BE49-F238E27FC236}">
                    <a16:creationId xmlns:a16="http://schemas.microsoft.com/office/drawing/2014/main" id="{D0C499D4-A431-4348-9EAA-7518DF22049D}"/>
                  </a:ext>
                </a:extLst>
              </p:cNvPr>
              <p:cNvSpPr txBox="1"/>
              <p:nvPr/>
            </p:nvSpPr>
            <p:spPr>
              <a:xfrm>
                <a:off x="6962089" y="4695160"/>
                <a:ext cx="1564852" cy="75722"/>
              </a:xfrm>
              <a:prstGeom prst="rect">
                <a:avLst/>
              </a:prstGeom>
            </p:spPr>
            <p:txBody>
              <a:bodyPr vert="horz" wrap="none" lIns="0" tIns="0" rIns="0" bIns="0" rtlCol="0">
                <a:spAutoFit/>
              </a:bodyPr>
              <a:lstStyle/>
              <a:p>
                <a:pPr marL="4763"/>
                <a:r>
                  <a:rPr lang="pl-PL" sz="800" dirty="0">
                    <a:latin typeface="+mj-lt"/>
                  </a:rPr>
                  <a:t>Niski </a:t>
                </a:r>
                <a:r>
                  <a:rPr lang="pl-PL" sz="800" dirty="0"/>
                  <a:t>poziom konwersji w kategorii</a:t>
                </a:r>
                <a:endParaRPr lang="en-US" sz="800" dirty="0"/>
              </a:p>
            </p:txBody>
          </p:sp>
        </p:grpSp>
        <p:pic>
          <p:nvPicPr>
            <p:cNvPr id="55" name="Grafika 54" descr="Strzałka ciągła: zakrzywiona w prawo">
              <a:extLst>
                <a:ext uri="{FF2B5EF4-FFF2-40B4-BE49-F238E27FC236}">
                  <a16:creationId xmlns:a16="http://schemas.microsoft.com/office/drawing/2014/main" id="{96B61745-1CE7-46C0-ACC6-8C6B1E2A7A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7839296" y="5904845"/>
              <a:ext cx="257378" cy="220657"/>
            </a:xfrm>
            <a:prstGeom prst="rect">
              <a:avLst/>
            </a:prstGeom>
          </p:spPr>
        </p:pic>
        <p:pic>
          <p:nvPicPr>
            <p:cNvPr id="56" name="Grafika 55" descr="Strzałka ciągła: zakrzywiona w prawo">
              <a:extLst>
                <a:ext uri="{FF2B5EF4-FFF2-40B4-BE49-F238E27FC236}">
                  <a16:creationId xmlns:a16="http://schemas.microsoft.com/office/drawing/2014/main" id="{201EBA25-823F-4FEE-BF29-A525A3CA3F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7839296" y="6168215"/>
              <a:ext cx="257378" cy="220657"/>
            </a:xfrm>
            <a:prstGeom prst="rect">
              <a:avLst/>
            </a:prstGeom>
          </p:spPr>
        </p:pic>
        <p:pic>
          <p:nvPicPr>
            <p:cNvPr id="57" name="Grafika 56" descr="Strzałka ciągła: zakrzywiona w prawo">
              <a:extLst>
                <a:ext uri="{FF2B5EF4-FFF2-40B4-BE49-F238E27FC236}">
                  <a16:creationId xmlns:a16="http://schemas.microsoft.com/office/drawing/2014/main" id="{EEE73BD1-9095-45D3-8164-E0C860187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0800000">
              <a:off x="7839296" y="6431586"/>
              <a:ext cx="257378" cy="220657"/>
            </a:xfrm>
            <a:prstGeom prst="rect">
              <a:avLst/>
            </a:prstGeom>
          </p:spPr>
        </p:pic>
      </p:grpSp>
      <p:sp>
        <p:nvSpPr>
          <p:cNvPr id="9" name="Tytuł 8">
            <a:extLst>
              <a:ext uri="{FF2B5EF4-FFF2-40B4-BE49-F238E27FC236}">
                <a16:creationId xmlns:a16="http://schemas.microsoft.com/office/drawing/2014/main" id="{D9871B2D-E86C-4434-B165-5C3C402F99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817" y="448733"/>
            <a:ext cx="8936062" cy="408516"/>
          </a:xfrm>
        </p:spPr>
        <p:txBody>
          <a:bodyPr/>
          <a:lstStyle/>
          <a:p>
            <a:r>
              <a:rPr lang="pl-PL" sz="1300" dirty="0"/>
              <a:t>Wnioski</a:t>
            </a:r>
          </a:p>
        </p:txBody>
      </p:sp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3351765891"/>
              </p:ext>
            </p:extLst>
          </p:nvPr>
        </p:nvGraphicFramePr>
        <p:xfrm>
          <a:off x="1951353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629075648"/>
              </p:ext>
            </p:extLst>
          </p:nvPr>
        </p:nvGraphicFramePr>
        <p:xfrm>
          <a:off x="4353630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Wykres 95"/>
          <p:cNvGraphicFramePr/>
          <p:nvPr>
            <p:extLst>
              <p:ext uri="{D42A27DB-BD31-4B8C-83A1-F6EECF244321}">
                <p14:modId xmlns:p14="http://schemas.microsoft.com/office/powerpoint/2010/main" val="2913556766"/>
              </p:ext>
            </p:extLst>
          </p:nvPr>
        </p:nvGraphicFramePr>
        <p:xfrm>
          <a:off x="6795514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Wykres 96"/>
          <p:cNvGraphicFramePr/>
          <p:nvPr>
            <p:extLst>
              <p:ext uri="{D42A27DB-BD31-4B8C-83A1-F6EECF244321}">
                <p14:modId xmlns:p14="http://schemas.microsoft.com/office/powerpoint/2010/main" val="970851100"/>
              </p:ext>
            </p:extLst>
          </p:nvPr>
        </p:nvGraphicFramePr>
        <p:xfrm>
          <a:off x="9406031" y="2154523"/>
          <a:ext cx="2100615" cy="4325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0" name="pole tekstowe 19">
            <a:extLst>
              <a:ext uri="{FF2B5EF4-FFF2-40B4-BE49-F238E27FC236}">
                <a16:creationId xmlns:a16="http://schemas.microsoft.com/office/drawing/2014/main" id="{370D1307-E65D-4D14-9ED0-71E863711F9F}"/>
              </a:ext>
            </a:extLst>
          </p:cNvPr>
          <p:cNvSpPr txBox="1"/>
          <p:nvPr/>
        </p:nvSpPr>
        <p:spPr>
          <a:xfrm>
            <a:off x="216000" y="6120000"/>
            <a:ext cx="17954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900" dirty="0"/>
          </a:p>
          <a:p>
            <a:endParaRPr lang="pl-PL" sz="900" dirty="0"/>
          </a:p>
          <a:p>
            <a:endParaRPr lang="pl-PL" sz="900" dirty="0"/>
          </a:p>
          <a:p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BAZA Q3 2022</a:t>
            </a:r>
            <a:r>
              <a:rPr lang="da-DK" sz="90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pl-PL" sz="900">
                <a:latin typeface="Arial" panose="020B0604020202020204" pitchFamily="34" charset="0"/>
                <a:cs typeface="Arial" panose="020B0604020202020204" pitchFamily="34" charset="0"/>
              </a:rPr>
              <a:t> 260</a:t>
            </a:r>
            <a:endParaRPr lang="da-DK" sz="900" dirty="0"/>
          </a:p>
        </p:txBody>
      </p:sp>
    </p:spTree>
    <p:extLst>
      <p:ext uri="{BB962C8B-B14F-4D97-AF65-F5344CB8AC3E}">
        <p14:creationId xmlns:p14="http://schemas.microsoft.com/office/powerpoint/2010/main" val="1980483794"/>
      </p:ext>
    </p:extLst>
  </p:cSld>
  <p:clrMapOvr>
    <a:masterClrMapping/>
  </p:clrMapOvr>
</p:sld>
</file>

<file path=ppt/theme/theme1.xml><?xml version="1.0" encoding="utf-8"?>
<a:theme xmlns:a="http://schemas.openxmlformats.org/drawingml/2006/main" name="Norstat 2018">
  <a:themeElements>
    <a:clrScheme name="Niestandardowy 13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37A541"/>
      </a:accent1>
      <a:accent2>
        <a:srgbClr val="D4D500"/>
      </a:accent2>
      <a:accent3>
        <a:srgbClr val="DE9600"/>
      </a:accent3>
      <a:accent4>
        <a:srgbClr val="FF0000"/>
      </a:accent4>
      <a:accent5>
        <a:srgbClr val="B8347A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Norstat Colors">
      <a:dk1>
        <a:srgbClr val="4A4A4A"/>
      </a:dk1>
      <a:lt1>
        <a:srgbClr val="FFFFFF"/>
      </a:lt1>
      <a:dk2>
        <a:srgbClr val="004E54"/>
      </a:dk2>
      <a:lt2>
        <a:srgbClr val="37A541"/>
      </a:lt2>
      <a:accent1>
        <a:srgbClr val="6C176A"/>
      </a:accent1>
      <a:accent2>
        <a:srgbClr val="D4D500"/>
      </a:accent2>
      <a:accent3>
        <a:srgbClr val="DE9600"/>
      </a:accent3>
      <a:accent4>
        <a:srgbClr val="CC6744"/>
      </a:accent4>
      <a:accent5>
        <a:srgbClr val="B83479"/>
      </a:accent5>
      <a:accent6>
        <a:srgbClr val="0089B0"/>
      </a:accent6>
      <a:hlink>
        <a:srgbClr val="6C176A"/>
      </a:hlink>
      <a:folHlink>
        <a:srgbClr val="FA5247"/>
      </a:folHlink>
    </a:clrScheme>
    <a:fontScheme name="Norstat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23950</TotalTime>
  <Words>29785</Words>
  <Application>Microsoft Office PowerPoint</Application>
  <PresentationFormat>Panoramiczny</PresentationFormat>
  <Paragraphs>10153</Paragraphs>
  <Slides>185</Slides>
  <Notes>140</Notes>
  <HiddenSlides>1</HiddenSlides>
  <MMClips>0</MMClips>
  <ScaleCrop>false</ScaleCrop>
  <HeadingPairs>
    <vt:vector size="6" baseType="variant">
      <vt:variant>
        <vt:lpstr>Używane czcionki</vt:lpstr>
      </vt:variant>
      <vt:variant>
        <vt:i4>4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185</vt:i4>
      </vt:variant>
    </vt:vector>
  </HeadingPairs>
  <TitlesOfParts>
    <vt:vector size="190" baseType="lpstr">
      <vt:lpstr>Arial</vt:lpstr>
      <vt:lpstr>Arial Narrow</vt:lpstr>
      <vt:lpstr>Calibri</vt:lpstr>
      <vt:lpstr>Century Gothic</vt:lpstr>
      <vt:lpstr>Norstat 2018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DOUBBLE INDEX - Podwójne indeksowanie jest analizą statyczną umożliwiającą identyfikację silnych cech marki w odniesieniu do konkurencji oraz do siebie samej.  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Prezentacja programu PowerPoint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Wnioski</vt:lpstr>
      <vt:lpstr>Prezentacja programu PowerPoint</vt:lpstr>
      <vt:lpstr>Wnioski</vt:lpstr>
      <vt:lpstr>Wnioski</vt:lpstr>
      <vt:lpstr>Wnioski</vt:lpstr>
      <vt:lpstr>Prezentacja programu PowerPoint</vt:lpstr>
      <vt:lpstr>Wnioski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Tracking znajomości i wizerunku marek wędlin i produktów pokrewnych dla Animex RAPORT KWARTALNY</dc:title>
  <dc:creator>Joanna Ciemniewska</dc:creator>
  <cp:lastModifiedBy>Piotr Jaszke</cp:lastModifiedBy>
  <cp:revision>1569</cp:revision>
  <dcterms:created xsi:type="dcterms:W3CDTF">2019-05-15T13:54:30Z</dcterms:created>
  <dcterms:modified xsi:type="dcterms:W3CDTF">2022-10-22T23:53:46Z</dcterms:modified>
</cp:coreProperties>
</file>