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5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6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7.xml" ContentType="application/vnd.openxmlformats-officedocument.presentationml.notesSlid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8.xml" ContentType="application/vnd.openxmlformats-officedocument.presentationml.notesSlid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9.xml" ContentType="application/vnd.openxmlformats-officedocument.presentationml.notesSlid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notesSlides/notesSlide10.xml" ContentType="application/vnd.openxmlformats-officedocument.presentationml.notesSlid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notesSlides/notesSlide11.xml" ContentType="application/vnd.openxmlformats-officedocument.presentationml.notesSlid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notesSlides/notesSlide12.xml" ContentType="application/vnd.openxmlformats-officedocument.presentationml.notesSlid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notesSlides/notesSlide13.xml" ContentType="application/vnd.openxmlformats-officedocument.presentationml.notesSlid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notesSlides/notesSlide14.xml" ContentType="application/vnd.openxmlformats-officedocument.presentationml.notesSlid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notesSlides/notesSlide15.xml" ContentType="application/vnd.openxmlformats-officedocument.presentationml.notesSlid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notesSlides/notesSlide16.xml" ContentType="application/vnd.openxmlformats-officedocument.presentationml.notesSlid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notesSlides/notesSlide17.xml" ContentType="application/vnd.openxmlformats-officedocument.presentationml.notesSlid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notesSlides/notesSlide18.xml" ContentType="application/vnd.openxmlformats-officedocument.presentationml.notesSlid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notesSlides/notesSlide19.xml" ContentType="application/vnd.openxmlformats-officedocument.presentationml.notesSlid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notesSlides/notesSlide20.xml" ContentType="application/vnd.openxmlformats-officedocument.presentationml.notesSlid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notesSlides/notesSlide21.xml" ContentType="application/vnd.openxmlformats-officedocument.presentationml.notesSlid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notesSlides/notesSlide22.xml" ContentType="application/vnd.openxmlformats-officedocument.presentationml.notesSlid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notesSlides/notesSlide23.xml" ContentType="application/vnd.openxmlformats-officedocument.presentationml.notesSlid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notesSlides/notesSlide24.xml" ContentType="application/vnd.openxmlformats-officedocument.presentationml.notesSlid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notesSlides/notesSlide25.xml" ContentType="application/vnd.openxmlformats-officedocument.presentationml.notesSlid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notesSlides/notesSlide26.xml" ContentType="application/vnd.openxmlformats-officedocument.presentationml.notesSlid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notesSlides/notesSlide27.xml" ContentType="application/vnd.openxmlformats-officedocument.presentationml.notesSlid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notesSlides/notesSlide28.xml" ContentType="application/vnd.openxmlformats-officedocument.presentationml.notesSlid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notesSlides/notesSlide29.xml" ContentType="application/vnd.openxmlformats-officedocument.presentationml.notesSlid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notesSlides/notesSlide30.xml" ContentType="application/vnd.openxmlformats-officedocument.presentationml.notesSlid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notesSlides/notesSlide31.xml" ContentType="application/vnd.openxmlformats-officedocument.presentationml.notesSlid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notesSlides/notesSlide32.xml" ContentType="application/vnd.openxmlformats-officedocument.presentationml.notesSlide+xml"/>
  <Override PartName="/ppt/charts/chart12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2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3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notesSlides/notesSlide33.xml" ContentType="application/vnd.openxmlformats-officedocument.presentationml.notesSlide+xml"/>
  <Override PartName="/ppt/charts/chart13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notesSlides/notesSlide34.xml" ContentType="application/vnd.openxmlformats-officedocument.presentationml.notesSlide+xml"/>
  <Override PartName="/ppt/charts/chart13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3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notesSlides/notesSlide35.xml" ContentType="application/vnd.openxmlformats-officedocument.presentationml.notesSlide+xml"/>
  <Override PartName="/ppt/charts/chart13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3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charts/chart14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4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notesSlides/notesSlide36.xml" ContentType="application/vnd.openxmlformats-officedocument.presentationml.notesSlide+xml"/>
  <Override PartName="/ppt/charts/chart14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4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charts/chart14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4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notesSlides/notesSlide37.xml" ContentType="application/vnd.openxmlformats-officedocument.presentationml.notesSlide+xml"/>
  <Override PartName="/ppt/charts/chart14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4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14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notesSlides/notesSlide38.xml" ContentType="application/vnd.openxmlformats-officedocument.presentationml.notesSlide+xml"/>
  <Override PartName="/ppt/charts/chart14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15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15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15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notesSlides/notesSlide39.xml" ContentType="application/vnd.openxmlformats-officedocument.presentationml.notesSlide+xml"/>
  <Override PartName="/ppt/charts/chart15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charts/chart15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15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15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notesSlides/notesSlide40.xml" ContentType="application/vnd.openxmlformats-officedocument.presentationml.notesSlide+xml"/>
  <Override PartName="/ppt/charts/chart15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charts/chart15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15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16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16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notesSlides/notesSlide41.xml" ContentType="application/vnd.openxmlformats-officedocument.presentationml.notesSlide+xml"/>
  <Override PartName="/ppt/charts/chart162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charts/chart163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charts/chart16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charts/chart165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notesSlides/notesSlide42.xml" ContentType="application/vnd.openxmlformats-officedocument.presentationml.notesSlide+xml"/>
  <Override PartName="/ppt/charts/chart166.xml" ContentType="application/vnd.openxmlformats-officedocument.drawingml.chart+xml"/>
  <Override PartName="/ppt/charts/style166.xml" ContentType="application/vnd.ms-office.chartstyle+xml"/>
  <Override PartName="/ppt/charts/colors166.xml" ContentType="application/vnd.ms-office.chartcolorstyle+xml"/>
  <Override PartName="/ppt/charts/chart167.xml" ContentType="application/vnd.openxmlformats-officedocument.drawingml.chart+xml"/>
  <Override PartName="/ppt/charts/style167.xml" ContentType="application/vnd.ms-office.chartstyle+xml"/>
  <Override PartName="/ppt/charts/colors167.xml" ContentType="application/vnd.ms-office.chartcolorstyle+xml"/>
  <Override PartName="/ppt/charts/chart168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charts/chart169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charts/chart170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notesSlides/notesSlide43.xml" ContentType="application/vnd.openxmlformats-officedocument.presentationml.notesSlide+xml"/>
  <Override PartName="/ppt/charts/chart171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charts/chart172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charts/chart173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charts/chart174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charts/chart175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notesSlides/notesSlide44.xml" ContentType="application/vnd.openxmlformats-officedocument.presentationml.notesSlide+xml"/>
  <Override PartName="/ppt/charts/chart17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charts/chart17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charts/chart178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179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notesSlides/notesSlide45.xml" ContentType="application/vnd.openxmlformats-officedocument.presentationml.notesSlide+xml"/>
  <Override PartName="/ppt/charts/chart180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notesSlides/notesSlide46.xml" ContentType="application/vnd.openxmlformats-officedocument.presentationml.notesSlide+xml"/>
  <Override PartName="/ppt/charts/chart181.xml" ContentType="application/vnd.openxmlformats-officedocument.drawingml.chart+xml"/>
  <Override PartName="/ppt/charts/style181.xml" ContentType="application/vnd.ms-office.chartstyle+xml"/>
  <Override PartName="/ppt/charts/colors181.xml" ContentType="application/vnd.ms-office.chartcolorstyle+xml"/>
  <Override PartName="/ppt/charts/chart182.xml" ContentType="application/vnd.openxmlformats-officedocument.drawingml.chart+xml"/>
  <Override PartName="/ppt/charts/style182.xml" ContentType="application/vnd.ms-office.chartstyle+xml"/>
  <Override PartName="/ppt/charts/colors182.xml" ContentType="application/vnd.ms-office.chartcolorstyle+xml"/>
  <Override PartName="/ppt/charts/chart183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charts/chart184.xml" ContentType="application/vnd.openxmlformats-officedocument.drawingml.chart+xml"/>
  <Override PartName="/ppt/charts/style184.xml" ContentType="application/vnd.ms-office.chartstyle+xml"/>
  <Override PartName="/ppt/charts/colors184.xml" ContentType="application/vnd.ms-office.chartcolorstyle+xml"/>
  <Override PartName="/ppt/charts/chart185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charts/chart186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notesSlides/notesSlide47.xml" ContentType="application/vnd.openxmlformats-officedocument.presentationml.notesSlide+xml"/>
  <Override PartName="/ppt/charts/chart187.xml" ContentType="application/vnd.openxmlformats-officedocument.drawingml.chart+xml"/>
  <Override PartName="/ppt/charts/style187.xml" ContentType="application/vnd.ms-office.chartstyle+xml"/>
  <Override PartName="/ppt/charts/colors187.xml" ContentType="application/vnd.ms-office.chartcolorstyle+xml"/>
  <Override PartName="/ppt/charts/chart188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charts/chart189.xml" ContentType="application/vnd.openxmlformats-officedocument.drawingml.chart+xml"/>
  <Override PartName="/ppt/charts/style189.xml" ContentType="application/vnd.ms-office.chartstyle+xml"/>
  <Override PartName="/ppt/charts/colors189.xml" ContentType="application/vnd.ms-office.chartcolorstyle+xml"/>
  <Override PartName="/ppt/charts/chart190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191.xml" ContentType="application/vnd.openxmlformats-officedocument.drawingml.chart+xml"/>
  <Override PartName="/ppt/charts/style191.xml" ContentType="application/vnd.ms-office.chartstyle+xml"/>
  <Override PartName="/ppt/charts/colors191.xml" ContentType="application/vnd.ms-office.chartcolorstyle+xml"/>
  <Override PartName="/ppt/charts/chart192.xml" ContentType="application/vnd.openxmlformats-officedocument.drawingml.chart+xml"/>
  <Override PartName="/ppt/charts/style192.xml" ContentType="application/vnd.ms-office.chartstyle+xml"/>
  <Override PartName="/ppt/charts/colors192.xml" ContentType="application/vnd.ms-office.chartcolorstyle+xml"/>
  <Override PartName="/ppt/notesSlides/notesSlide48.xml" ContentType="application/vnd.openxmlformats-officedocument.presentationml.notesSlide+xml"/>
  <Override PartName="/ppt/charts/chart193.xml" ContentType="application/vnd.openxmlformats-officedocument.drawingml.chart+xml"/>
  <Override PartName="/ppt/charts/style193.xml" ContentType="application/vnd.ms-office.chartstyle+xml"/>
  <Override PartName="/ppt/charts/colors193.xml" ContentType="application/vnd.ms-office.chartcolorstyle+xml"/>
  <Override PartName="/ppt/charts/chart194.xml" ContentType="application/vnd.openxmlformats-officedocument.drawingml.chart+xml"/>
  <Override PartName="/ppt/charts/style194.xml" ContentType="application/vnd.ms-office.chartstyle+xml"/>
  <Override PartName="/ppt/charts/colors194.xml" ContentType="application/vnd.ms-office.chartcolorstyle+xml"/>
  <Override PartName="/ppt/charts/chart195.xml" ContentType="application/vnd.openxmlformats-officedocument.drawingml.chart+xml"/>
  <Override PartName="/ppt/charts/style195.xml" ContentType="application/vnd.ms-office.chartstyle+xml"/>
  <Override PartName="/ppt/charts/colors195.xml" ContentType="application/vnd.ms-office.chartcolorstyle+xml"/>
  <Override PartName="/ppt/charts/chart196.xml" ContentType="application/vnd.openxmlformats-officedocument.drawingml.chart+xml"/>
  <Override PartName="/ppt/charts/style196.xml" ContentType="application/vnd.ms-office.chartstyle+xml"/>
  <Override PartName="/ppt/charts/colors196.xml" ContentType="application/vnd.ms-office.chartcolorstyle+xml"/>
  <Override PartName="/ppt/charts/chart197.xml" ContentType="application/vnd.openxmlformats-officedocument.drawingml.chart+xml"/>
  <Override PartName="/ppt/charts/style197.xml" ContentType="application/vnd.ms-office.chartstyle+xml"/>
  <Override PartName="/ppt/charts/colors197.xml" ContentType="application/vnd.ms-office.chartcolorstyle+xml"/>
  <Override PartName="/ppt/charts/chart198.xml" ContentType="application/vnd.openxmlformats-officedocument.drawingml.chart+xml"/>
  <Override PartName="/ppt/charts/style198.xml" ContentType="application/vnd.ms-office.chartstyle+xml"/>
  <Override PartName="/ppt/charts/colors198.xml" ContentType="application/vnd.ms-office.chartcolorstyle+xml"/>
  <Override PartName="/ppt/notesSlides/notesSlide49.xml" ContentType="application/vnd.openxmlformats-officedocument.presentationml.notesSlide+xml"/>
  <Override PartName="/ppt/charts/chart199.xml" ContentType="application/vnd.openxmlformats-officedocument.drawingml.chart+xml"/>
  <Override PartName="/ppt/charts/style199.xml" ContentType="application/vnd.ms-office.chartstyle+xml"/>
  <Override PartName="/ppt/charts/colors199.xml" ContentType="application/vnd.ms-office.chartcolorstyle+xml"/>
  <Override PartName="/ppt/charts/chart200.xml" ContentType="application/vnd.openxmlformats-officedocument.drawingml.chart+xml"/>
  <Override PartName="/ppt/charts/style200.xml" ContentType="application/vnd.ms-office.chartstyle+xml"/>
  <Override PartName="/ppt/charts/colors200.xml" ContentType="application/vnd.ms-office.chartcolorstyle+xml"/>
  <Override PartName="/ppt/notesSlides/notesSlide50.xml" ContentType="application/vnd.openxmlformats-officedocument.presentationml.notesSlide+xml"/>
  <Override PartName="/ppt/charts/chart201.xml" ContentType="application/vnd.openxmlformats-officedocument.drawingml.chart+xml"/>
  <Override PartName="/ppt/charts/style201.xml" ContentType="application/vnd.ms-office.chartstyle+xml"/>
  <Override PartName="/ppt/charts/colors201.xml" ContentType="application/vnd.ms-office.chartcolorstyle+xml"/>
  <Override PartName="/ppt/charts/chart202.xml" ContentType="application/vnd.openxmlformats-officedocument.drawingml.chart+xml"/>
  <Override PartName="/ppt/charts/style202.xml" ContentType="application/vnd.ms-office.chartstyle+xml"/>
  <Override PartName="/ppt/charts/colors202.xml" ContentType="application/vnd.ms-office.chartcolorstyle+xml"/>
  <Override PartName="/ppt/charts/chart203.xml" ContentType="application/vnd.openxmlformats-officedocument.drawingml.chart+xml"/>
  <Override PartName="/ppt/charts/style203.xml" ContentType="application/vnd.ms-office.chartstyle+xml"/>
  <Override PartName="/ppt/charts/colors203.xml" ContentType="application/vnd.ms-office.chartcolorstyle+xml"/>
  <Override PartName="/ppt/notesSlides/notesSlide51.xml" ContentType="application/vnd.openxmlformats-officedocument.presentationml.notesSlide+xml"/>
  <Override PartName="/ppt/charts/chart204.xml" ContentType="application/vnd.openxmlformats-officedocument.drawingml.chart+xml"/>
  <Override PartName="/ppt/charts/style204.xml" ContentType="application/vnd.ms-office.chartstyle+xml"/>
  <Override PartName="/ppt/charts/colors204.xml" ContentType="application/vnd.ms-office.chartcolorstyle+xml"/>
  <Override PartName="/ppt/charts/chart205.xml" ContentType="application/vnd.openxmlformats-officedocument.drawingml.chart+xml"/>
  <Override PartName="/ppt/charts/style205.xml" ContentType="application/vnd.ms-office.chartstyle+xml"/>
  <Override PartName="/ppt/charts/colors205.xml" ContentType="application/vnd.ms-office.chartcolorstyle+xml"/>
  <Override PartName="/ppt/charts/chart206.xml" ContentType="application/vnd.openxmlformats-officedocument.drawingml.chart+xml"/>
  <Override PartName="/ppt/charts/style206.xml" ContentType="application/vnd.ms-office.chartstyle+xml"/>
  <Override PartName="/ppt/charts/colors206.xml" ContentType="application/vnd.ms-office.chartcolorstyle+xml"/>
  <Override PartName="/ppt/charts/chart207.xml" ContentType="application/vnd.openxmlformats-officedocument.drawingml.chart+xml"/>
  <Override PartName="/ppt/charts/style207.xml" ContentType="application/vnd.ms-office.chartstyle+xml"/>
  <Override PartName="/ppt/charts/colors207.xml" ContentType="application/vnd.ms-office.chartcolorstyle+xml"/>
  <Override PartName="/ppt/notesSlides/notesSlide52.xml" ContentType="application/vnd.openxmlformats-officedocument.presentationml.notesSlide+xml"/>
  <Override PartName="/ppt/charts/chart208.xml" ContentType="application/vnd.openxmlformats-officedocument.drawingml.chart+xml"/>
  <Override PartName="/ppt/charts/style208.xml" ContentType="application/vnd.ms-office.chartstyle+xml"/>
  <Override PartName="/ppt/charts/colors208.xml" ContentType="application/vnd.ms-office.chartcolorstyle+xml"/>
  <Override PartName="/ppt/charts/chart209.xml" ContentType="application/vnd.openxmlformats-officedocument.drawingml.chart+xml"/>
  <Override PartName="/ppt/charts/style209.xml" ContentType="application/vnd.ms-office.chartstyle+xml"/>
  <Override PartName="/ppt/charts/colors209.xml" ContentType="application/vnd.ms-office.chartcolorstyle+xml"/>
  <Override PartName="/ppt/charts/chart210.xml" ContentType="application/vnd.openxmlformats-officedocument.drawingml.chart+xml"/>
  <Override PartName="/ppt/charts/style210.xml" ContentType="application/vnd.ms-office.chartstyle+xml"/>
  <Override PartName="/ppt/charts/colors210.xml" ContentType="application/vnd.ms-office.chartcolorstyle+xml"/>
  <Override PartName="/ppt/charts/chart211.xml" ContentType="application/vnd.openxmlformats-officedocument.drawingml.chart+xml"/>
  <Override PartName="/ppt/charts/style211.xml" ContentType="application/vnd.ms-office.chartstyle+xml"/>
  <Override PartName="/ppt/charts/colors211.xml" ContentType="application/vnd.ms-office.chartcolorstyle+xml"/>
  <Override PartName="/ppt/notesSlides/notesSlide53.xml" ContentType="application/vnd.openxmlformats-officedocument.presentationml.notesSlide+xml"/>
  <Override PartName="/ppt/charts/chart212.xml" ContentType="application/vnd.openxmlformats-officedocument.drawingml.chart+xml"/>
  <Override PartName="/ppt/charts/style212.xml" ContentType="application/vnd.ms-office.chartstyle+xml"/>
  <Override PartName="/ppt/charts/colors212.xml" ContentType="application/vnd.ms-office.chartcolorstyle+xml"/>
  <Override PartName="/ppt/charts/chart213.xml" ContentType="application/vnd.openxmlformats-officedocument.drawingml.chart+xml"/>
  <Override PartName="/ppt/charts/style213.xml" ContentType="application/vnd.ms-office.chartstyle+xml"/>
  <Override PartName="/ppt/charts/colors213.xml" ContentType="application/vnd.ms-office.chartcolorstyle+xml"/>
  <Override PartName="/ppt/charts/chart214.xml" ContentType="application/vnd.openxmlformats-officedocument.drawingml.chart+xml"/>
  <Override PartName="/ppt/charts/style214.xml" ContentType="application/vnd.ms-office.chartstyle+xml"/>
  <Override PartName="/ppt/charts/colors214.xml" ContentType="application/vnd.ms-office.chartcolorstyle+xml"/>
  <Override PartName="/ppt/notesSlides/notesSlide54.xml" ContentType="application/vnd.openxmlformats-officedocument.presentationml.notesSlide+xml"/>
  <Override PartName="/ppt/charts/chart215.xml" ContentType="application/vnd.openxmlformats-officedocument.drawingml.chart+xml"/>
  <Override PartName="/ppt/charts/style215.xml" ContentType="application/vnd.ms-office.chartstyle+xml"/>
  <Override PartName="/ppt/charts/colors215.xml" ContentType="application/vnd.ms-office.chartcolorstyle+xml"/>
  <Override PartName="/ppt/charts/chart216.xml" ContentType="application/vnd.openxmlformats-officedocument.drawingml.chart+xml"/>
  <Override PartName="/ppt/charts/style216.xml" ContentType="application/vnd.ms-office.chartstyle+xml"/>
  <Override PartName="/ppt/charts/colors216.xml" ContentType="application/vnd.ms-office.chartcolorstyle+xml"/>
  <Override PartName="/ppt/charts/chart217.xml" ContentType="application/vnd.openxmlformats-officedocument.drawingml.chart+xml"/>
  <Override PartName="/ppt/charts/style217.xml" ContentType="application/vnd.ms-office.chartstyle+xml"/>
  <Override PartName="/ppt/charts/colors217.xml" ContentType="application/vnd.ms-office.chartcolorstyle+xml"/>
  <Override PartName="/ppt/charts/chart218.xml" ContentType="application/vnd.openxmlformats-officedocument.drawingml.chart+xml"/>
  <Override PartName="/ppt/charts/style218.xml" ContentType="application/vnd.ms-office.chartstyle+xml"/>
  <Override PartName="/ppt/charts/colors218.xml" ContentType="application/vnd.ms-office.chartcolorstyle+xml"/>
  <Override PartName="/ppt/notesSlides/notesSlide55.xml" ContentType="application/vnd.openxmlformats-officedocument.presentationml.notesSlide+xml"/>
  <Override PartName="/ppt/charts/chart219.xml" ContentType="application/vnd.openxmlformats-officedocument.drawingml.chart+xml"/>
  <Override PartName="/ppt/charts/style219.xml" ContentType="application/vnd.ms-office.chartstyle+xml"/>
  <Override PartName="/ppt/charts/colors219.xml" ContentType="application/vnd.ms-office.chartcolorstyle+xml"/>
  <Override PartName="/ppt/charts/chart220.xml" ContentType="application/vnd.openxmlformats-officedocument.drawingml.chart+xml"/>
  <Override PartName="/ppt/charts/style220.xml" ContentType="application/vnd.ms-office.chartstyle+xml"/>
  <Override PartName="/ppt/charts/colors220.xml" ContentType="application/vnd.ms-office.chartcolorstyle+xml"/>
  <Override PartName="/ppt/charts/chart221.xml" ContentType="application/vnd.openxmlformats-officedocument.drawingml.chart+xml"/>
  <Override PartName="/ppt/charts/style221.xml" ContentType="application/vnd.ms-office.chartstyle+xml"/>
  <Override PartName="/ppt/charts/colors221.xml" ContentType="application/vnd.ms-office.chartcolorstyle+xml"/>
  <Override PartName="/ppt/charts/chart222.xml" ContentType="application/vnd.openxmlformats-officedocument.drawingml.chart+xml"/>
  <Override PartName="/ppt/charts/style222.xml" ContentType="application/vnd.ms-office.chartstyle+xml"/>
  <Override PartName="/ppt/charts/colors222.xml" ContentType="application/vnd.ms-office.chartcolorstyle+xml"/>
  <Override PartName="/ppt/notesSlides/notesSlide56.xml" ContentType="application/vnd.openxmlformats-officedocument.presentationml.notesSlide+xml"/>
  <Override PartName="/ppt/charts/chart223.xml" ContentType="application/vnd.openxmlformats-officedocument.drawingml.chart+xml"/>
  <Override PartName="/ppt/charts/style223.xml" ContentType="application/vnd.ms-office.chartstyle+xml"/>
  <Override PartName="/ppt/charts/colors223.xml" ContentType="application/vnd.ms-office.chartcolorstyle+xml"/>
  <Override PartName="/ppt/charts/chart224.xml" ContentType="application/vnd.openxmlformats-officedocument.drawingml.chart+xml"/>
  <Override PartName="/ppt/charts/style224.xml" ContentType="application/vnd.ms-office.chartstyle+xml"/>
  <Override PartName="/ppt/charts/colors224.xml" ContentType="application/vnd.ms-office.chartcolorstyle+xml"/>
  <Override PartName="/ppt/charts/chart225.xml" ContentType="application/vnd.openxmlformats-officedocument.drawingml.chart+xml"/>
  <Override PartName="/ppt/charts/style225.xml" ContentType="application/vnd.ms-office.chartstyle+xml"/>
  <Override PartName="/ppt/charts/colors225.xml" ContentType="application/vnd.ms-office.chartcolorstyle+xml"/>
  <Override PartName="/ppt/charts/chart226.xml" ContentType="application/vnd.openxmlformats-officedocument.drawingml.chart+xml"/>
  <Override PartName="/ppt/charts/style226.xml" ContentType="application/vnd.ms-office.chartstyle+xml"/>
  <Override PartName="/ppt/charts/colors226.xml" ContentType="application/vnd.ms-office.chartcolorstyle+xml"/>
  <Override PartName="/ppt/charts/chart227.xml" ContentType="application/vnd.openxmlformats-officedocument.drawingml.chart+xml"/>
  <Override PartName="/ppt/charts/style227.xml" ContentType="application/vnd.ms-office.chartstyle+xml"/>
  <Override PartName="/ppt/charts/colors227.xml" ContentType="application/vnd.ms-office.chartcolorstyle+xml"/>
  <Override PartName="/ppt/notesSlides/notesSlide57.xml" ContentType="application/vnd.openxmlformats-officedocument.presentationml.notesSlide+xml"/>
  <Override PartName="/ppt/charts/chart228.xml" ContentType="application/vnd.openxmlformats-officedocument.drawingml.chart+xml"/>
  <Override PartName="/ppt/charts/style228.xml" ContentType="application/vnd.ms-office.chartstyle+xml"/>
  <Override PartName="/ppt/charts/colors228.xml" ContentType="application/vnd.ms-office.chartcolorstyle+xml"/>
  <Override PartName="/ppt/charts/chart229.xml" ContentType="application/vnd.openxmlformats-officedocument.drawingml.chart+xml"/>
  <Override PartName="/ppt/charts/style229.xml" ContentType="application/vnd.ms-office.chartstyle+xml"/>
  <Override PartName="/ppt/charts/colors229.xml" ContentType="application/vnd.ms-office.chartcolorstyle+xml"/>
  <Override PartName="/ppt/charts/chart230.xml" ContentType="application/vnd.openxmlformats-officedocument.drawingml.chart+xml"/>
  <Override PartName="/ppt/charts/style230.xml" ContentType="application/vnd.ms-office.chartstyle+xml"/>
  <Override PartName="/ppt/charts/colors230.xml" ContentType="application/vnd.ms-office.chartcolorstyle+xml"/>
  <Override PartName="/ppt/charts/chart231.xml" ContentType="application/vnd.openxmlformats-officedocument.drawingml.chart+xml"/>
  <Override PartName="/ppt/charts/style231.xml" ContentType="application/vnd.ms-office.chartstyle+xml"/>
  <Override PartName="/ppt/charts/colors231.xml" ContentType="application/vnd.ms-office.chartcolorstyle+xml"/>
  <Override PartName="/ppt/notesSlides/notesSlide58.xml" ContentType="application/vnd.openxmlformats-officedocument.presentationml.notesSlide+xml"/>
  <Override PartName="/ppt/charts/chart232.xml" ContentType="application/vnd.openxmlformats-officedocument.drawingml.chart+xml"/>
  <Override PartName="/ppt/charts/style232.xml" ContentType="application/vnd.ms-office.chartstyle+xml"/>
  <Override PartName="/ppt/charts/colors232.xml" ContentType="application/vnd.ms-office.chartcolorstyle+xml"/>
  <Override PartName="/ppt/charts/chart233.xml" ContentType="application/vnd.openxmlformats-officedocument.drawingml.chart+xml"/>
  <Override PartName="/ppt/charts/style233.xml" ContentType="application/vnd.ms-office.chartstyle+xml"/>
  <Override PartName="/ppt/charts/colors233.xml" ContentType="application/vnd.ms-office.chartcolorstyle+xml"/>
  <Override PartName="/ppt/charts/chart234.xml" ContentType="application/vnd.openxmlformats-officedocument.drawingml.chart+xml"/>
  <Override PartName="/ppt/charts/style234.xml" ContentType="application/vnd.ms-office.chartstyle+xml"/>
  <Override PartName="/ppt/charts/colors234.xml" ContentType="application/vnd.ms-office.chartcolorstyle+xml"/>
  <Override PartName="/ppt/charts/chart235.xml" ContentType="application/vnd.openxmlformats-officedocument.drawingml.chart+xml"/>
  <Override PartName="/ppt/charts/style235.xml" ContentType="application/vnd.ms-office.chartstyle+xml"/>
  <Override PartName="/ppt/charts/colors235.xml" ContentType="application/vnd.ms-office.chartcolorstyle+xml"/>
  <Override PartName="/ppt/charts/chart236.xml" ContentType="application/vnd.openxmlformats-officedocument.drawingml.chart+xml"/>
  <Override PartName="/ppt/charts/style236.xml" ContentType="application/vnd.ms-office.chartstyle+xml"/>
  <Override PartName="/ppt/charts/colors236.xml" ContentType="application/vnd.ms-office.chartcolorstyle+xml"/>
  <Override PartName="/ppt/notesSlides/notesSlide59.xml" ContentType="application/vnd.openxmlformats-officedocument.presentationml.notesSlide+xml"/>
  <Override PartName="/ppt/charts/chart237.xml" ContentType="application/vnd.openxmlformats-officedocument.drawingml.chart+xml"/>
  <Override PartName="/ppt/charts/style237.xml" ContentType="application/vnd.ms-office.chartstyle+xml"/>
  <Override PartName="/ppt/charts/colors237.xml" ContentType="application/vnd.ms-office.chartcolorstyle+xml"/>
  <Override PartName="/ppt/charts/chart238.xml" ContentType="application/vnd.openxmlformats-officedocument.drawingml.chart+xml"/>
  <Override PartName="/ppt/charts/style238.xml" ContentType="application/vnd.ms-office.chartstyle+xml"/>
  <Override PartName="/ppt/charts/colors238.xml" ContentType="application/vnd.ms-office.chartcolorstyle+xml"/>
  <Override PartName="/ppt/charts/chart239.xml" ContentType="application/vnd.openxmlformats-officedocument.drawingml.chart+xml"/>
  <Override PartName="/ppt/charts/style239.xml" ContentType="application/vnd.ms-office.chartstyle+xml"/>
  <Override PartName="/ppt/charts/colors239.xml" ContentType="application/vnd.ms-office.chartcolorstyle+xml"/>
  <Override PartName="/ppt/charts/chart240.xml" ContentType="application/vnd.openxmlformats-officedocument.drawingml.chart+xml"/>
  <Override PartName="/ppt/charts/style240.xml" ContentType="application/vnd.ms-office.chartstyle+xml"/>
  <Override PartName="/ppt/charts/colors240.xml" ContentType="application/vnd.ms-office.chartcolorstyle+xml"/>
  <Override PartName="/ppt/charts/chart241.xml" ContentType="application/vnd.openxmlformats-officedocument.drawingml.chart+xml"/>
  <Override PartName="/ppt/charts/style241.xml" ContentType="application/vnd.ms-office.chartstyle+xml"/>
  <Override PartName="/ppt/charts/colors241.xml" ContentType="application/vnd.ms-office.chartcolorstyle+xml"/>
  <Override PartName="/ppt/notesSlides/notesSlide60.xml" ContentType="application/vnd.openxmlformats-officedocument.presentationml.notesSlide+xml"/>
  <Override PartName="/ppt/charts/chart242.xml" ContentType="application/vnd.openxmlformats-officedocument.drawingml.chart+xml"/>
  <Override PartName="/ppt/charts/style242.xml" ContentType="application/vnd.ms-office.chartstyle+xml"/>
  <Override PartName="/ppt/charts/colors242.xml" ContentType="application/vnd.ms-office.chartcolorstyle+xml"/>
  <Override PartName="/ppt/charts/chart243.xml" ContentType="application/vnd.openxmlformats-officedocument.drawingml.chart+xml"/>
  <Override PartName="/ppt/charts/style243.xml" ContentType="application/vnd.ms-office.chartstyle+xml"/>
  <Override PartName="/ppt/charts/colors243.xml" ContentType="application/vnd.ms-office.chartcolorstyle+xml"/>
  <Override PartName="/ppt/charts/chart244.xml" ContentType="application/vnd.openxmlformats-officedocument.drawingml.chart+xml"/>
  <Override PartName="/ppt/charts/style244.xml" ContentType="application/vnd.ms-office.chartstyle+xml"/>
  <Override PartName="/ppt/charts/colors244.xml" ContentType="application/vnd.ms-office.chartcolorstyle+xml"/>
  <Override PartName="/ppt/charts/chart245.xml" ContentType="application/vnd.openxmlformats-officedocument.drawingml.chart+xml"/>
  <Override PartName="/ppt/charts/style245.xml" ContentType="application/vnd.ms-office.chartstyle+xml"/>
  <Override PartName="/ppt/charts/colors245.xml" ContentType="application/vnd.ms-office.chartcolorstyle+xml"/>
  <Override PartName="/ppt/notesSlides/notesSlide61.xml" ContentType="application/vnd.openxmlformats-officedocument.presentationml.notesSlide+xml"/>
  <Override PartName="/ppt/charts/chart246.xml" ContentType="application/vnd.openxmlformats-officedocument.drawingml.chart+xml"/>
  <Override PartName="/ppt/charts/style246.xml" ContentType="application/vnd.ms-office.chartstyle+xml"/>
  <Override PartName="/ppt/charts/colors246.xml" ContentType="application/vnd.ms-office.chartcolorstyle+xml"/>
  <Override PartName="/ppt/notesSlides/notesSlide62.xml" ContentType="application/vnd.openxmlformats-officedocument.presentationml.notesSlide+xml"/>
  <Override PartName="/ppt/charts/chart247.xml" ContentType="application/vnd.openxmlformats-officedocument.drawingml.chart+xml"/>
  <Override PartName="/ppt/charts/style247.xml" ContentType="application/vnd.ms-office.chartstyle+xml"/>
  <Override PartName="/ppt/charts/colors247.xml" ContentType="application/vnd.ms-office.chartcolorstyle+xml"/>
  <Override PartName="/ppt/charts/chart248.xml" ContentType="application/vnd.openxmlformats-officedocument.drawingml.chart+xml"/>
  <Override PartName="/ppt/charts/style248.xml" ContentType="application/vnd.ms-office.chartstyle+xml"/>
  <Override PartName="/ppt/charts/colors248.xml" ContentType="application/vnd.ms-office.chartcolorstyle+xml"/>
  <Override PartName="/ppt/charts/chart249.xml" ContentType="application/vnd.openxmlformats-officedocument.drawingml.chart+xml"/>
  <Override PartName="/ppt/charts/style249.xml" ContentType="application/vnd.ms-office.chartstyle+xml"/>
  <Override PartName="/ppt/charts/colors249.xml" ContentType="application/vnd.ms-office.chartcolorstyle+xml"/>
  <Override PartName="/ppt/charts/chart250.xml" ContentType="application/vnd.openxmlformats-officedocument.drawingml.chart+xml"/>
  <Override PartName="/ppt/charts/style250.xml" ContentType="application/vnd.ms-office.chartstyle+xml"/>
  <Override PartName="/ppt/charts/colors250.xml" ContentType="application/vnd.ms-office.chartcolorstyle+xml"/>
  <Override PartName="/ppt/charts/chart251.xml" ContentType="application/vnd.openxmlformats-officedocument.drawingml.chart+xml"/>
  <Override PartName="/ppt/charts/style251.xml" ContentType="application/vnd.ms-office.chartstyle+xml"/>
  <Override PartName="/ppt/charts/colors251.xml" ContentType="application/vnd.ms-office.chartcolorstyle+xml"/>
  <Override PartName="/ppt/charts/chart252.xml" ContentType="application/vnd.openxmlformats-officedocument.drawingml.chart+xml"/>
  <Override PartName="/ppt/charts/style252.xml" ContentType="application/vnd.ms-office.chartstyle+xml"/>
  <Override PartName="/ppt/charts/colors252.xml" ContentType="application/vnd.ms-office.chartcolorstyle+xml"/>
  <Override PartName="/ppt/notesSlides/notesSlide63.xml" ContentType="application/vnd.openxmlformats-officedocument.presentationml.notesSlide+xml"/>
  <Override PartName="/ppt/charts/chart253.xml" ContentType="application/vnd.openxmlformats-officedocument.drawingml.chart+xml"/>
  <Override PartName="/ppt/charts/style253.xml" ContentType="application/vnd.ms-office.chartstyle+xml"/>
  <Override PartName="/ppt/charts/colors253.xml" ContentType="application/vnd.ms-office.chartcolorstyle+xml"/>
  <Override PartName="/ppt/charts/chart254.xml" ContentType="application/vnd.openxmlformats-officedocument.drawingml.chart+xml"/>
  <Override PartName="/ppt/charts/style254.xml" ContentType="application/vnd.ms-office.chartstyle+xml"/>
  <Override PartName="/ppt/charts/colors254.xml" ContentType="application/vnd.ms-office.chartcolorstyle+xml"/>
  <Override PartName="/ppt/charts/chart255.xml" ContentType="application/vnd.openxmlformats-officedocument.drawingml.chart+xml"/>
  <Override PartName="/ppt/charts/style255.xml" ContentType="application/vnd.ms-office.chartstyle+xml"/>
  <Override PartName="/ppt/charts/colors255.xml" ContentType="application/vnd.ms-office.chartcolorstyle+xml"/>
  <Override PartName="/ppt/charts/chart256.xml" ContentType="application/vnd.openxmlformats-officedocument.drawingml.chart+xml"/>
  <Override PartName="/ppt/charts/style256.xml" ContentType="application/vnd.ms-office.chartstyle+xml"/>
  <Override PartName="/ppt/charts/colors256.xml" ContentType="application/vnd.ms-office.chartcolorstyle+xml"/>
  <Override PartName="/ppt/charts/chart257.xml" ContentType="application/vnd.openxmlformats-officedocument.drawingml.chart+xml"/>
  <Override PartName="/ppt/charts/style257.xml" ContentType="application/vnd.ms-office.chartstyle+xml"/>
  <Override PartName="/ppt/charts/colors257.xml" ContentType="application/vnd.ms-office.chartcolorstyle+xml"/>
  <Override PartName="/ppt/charts/chart258.xml" ContentType="application/vnd.openxmlformats-officedocument.drawingml.chart+xml"/>
  <Override PartName="/ppt/charts/style258.xml" ContentType="application/vnd.ms-office.chartstyle+xml"/>
  <Override PartName="/ppt/charts/colors258.xml" ContentType="application/vnd.ms-office.chartcolorstyle+xml"/>
  <Override PartName="/ppt/notesSlides/notesSlide64.xml" ContentType="application/vnd.openxmlformats-officedocument.presentationml.notesSlide+xml"/>
  <Override PartName="/ppt/charts/chart259.xml" ContentType="application/vnd.openxmlformats-officedocument.drawingml.chart+xml"/>
  <Override PartName="/ppt/charts/style259.xml" ContentType="application/vnd.ms-office.chartstyle+xml"/>
  <Override PartName="/ppt/charts/colors259.xml" ContentType="application/vnd.ms-office.chartcolorstyle+xml"/>
  <Override PartName="/ppt/charts/chart260.xml" ContentType="application/vnd.openxmlformats-officedocument.drawingml.chart+xml"/>
  <Override PartName="/ppt/charts/style260.xml" ContentType="application/vnd.ms-office.chartstyle+xml"/>
  <Override PartName="/ppt/charts/colors260.xml" ContentType="application/vnd.ms-office.chartcolorstyle+xml"/>
  <Override PartName="/ppt/charts/chart261.xml" ContentType="application/vnd.openxmlformats-officedocument.drawingml.chart+xml"/>
  <Override PartName="/ppt/charts/style261.xml" ContentType="application/vnd.ms-office.chartstyle+xml"/>
  <Override PartName="/ppt/charts/colors261.xml" ContentType="application/vnd.ms-office.chartcolorstyle+xml"/>
  <Override PartName="/ppt/charts/chart262.xml" ContentType="application/vnd.openxmlformats-officedocument.drawingml.chart+xml"/>
  <Override PartName="/ppt/charts/style262.xml" ContentType="application/vnd.ms-office.chartstyle+xml"/>
  <Override PartName="/ppt/charts/colors262.xml" ContentType="application/vnd.ms-office.chartcolorstyle+xml"/>
  <Override PartName="/ppt/charts/chart263.xml" ContentType="application/vnd.openxmlformats-officedocument.drawingml.chart+xml"/>
  <Override PartName="/ppt/charts/style263.xml" ContentType="application/vnd.ms-office.chartstyle+xml"/>
  <Override PartName="/ppt/charts/colors263.xml" ContentType="application/vnd.ms-office.chartcolorstyle+xml"/>
  <Override PartName="/ppt/charts/chart264.xml" ContentType="application/vnd.openxmlformats-officedocument.drawingml.chart+xml"/>
  <Override PartName="/ppt/charts/style264.xml" ContentType="application/vnd.ms-office.chartstyle+xml"/>
  <Override PartName="/ppt/charts/colors264.xml" ContentType="application/vnd.ms-office.chartcolorstyle+xml"/>
  <Override PartName="/ppt/notesSlides/notesSlide65.xml" ContentType="application/vnd.openxmlformats-officedocument.presentationml.notesSlide+xml"/>
  <Override PartName="/ppt/charts/chart265.xml" ContentType="application/vnd.openxmlformats-officedocument.drawingml.chart+xml"/>
  <Override PartName="/ppt/charts/style265.xml" ContentType="application/vnd.ms-office.chartstyle+xml"/>
  <Override PartName="/ppt/charts/colors265.xml" ContentType="application/vnd.ms-office.chartcolorstyle+xml"/>
  <Override PartName="/ppt/charts/chart266.xml" ContentType="application/vnd.openxmlformats-officedocument.drawingml.chart+xml"/>
  <Override PartName="/ppt/charts/style266.xml" ContentType="application/vnd.ms-office.chartstyle+xml"/>
  <Override PartName="/ppt/charts/colors266.xml" ContentType="application/vnd.ms-office.chartcolorstyle+xml"/>
  <Override PartName="/ppt/notesSlides/notesSlide66.xml" ContentType="application/vnd.openxmlformats-officedocument.presentationml.notesSlide+xml"/>
  <Override PartName="/ppt/charts/chart267.xml" ContentType="application/vnd.openxmlformats-officedocument.drawingml.chart+xml"/>
  <Override PartName="/ppt/charts/style267.xml" ContentType="application/vnd.ms-office.chartstyle+xml"/>
  <Override PartName="/ppt/charts/colors267.xml" ContentType="application/vnd.ms-office.chartcolorstyle+xml"/>
  <Override PartName="/ppt/charts/chart268.xml" ContentType="application/vnd.openxmlformats-officedocument.drawingml.chart+xml"/>
  <Override PartName="/ppt/charts/style268.xml" ContentType="application/vnd.ms-office.chartstyle+xml"/>
  <Override PartName="/ppt/charts/colors268.xml" ContentType="application/vnd.ms-office.chartcolorstyle+xml"/>
  <Override PartName="/ppt/charts/chart269.xml" ContentType="application/vnd.openxmlformats-officedocument.drawingml.chart+xml"/>
  <Override PartName="/ppt/charts/style269.xml" ContentType="application/vnd.ms-office.chartstyle+xml"/>
  <Override PartName="/ppt/charts/colors269.xml" ContentType="application/vnd.ms-office.chartcolorstyle+xml"/>
  <Override PartName="/ppt/notesSlides/notesSlide67.xml" ContentType="application/vnd.openxmlformats-officedocument.presentationml.notesSlide+xml"/>
  <Override PartName="/ppt/charts/chart270.xml" ContentType="application/vnd.openxmlformats-officedocument.drawingml.chart+xml"/>
  <Override PartName="/ppt/charts/style270.xml" ContentType="application/vnd.ms-office.chartstyle+xml"/>
  <Override PartName="/ppt/charts/colors270.xml" ContentType="application/vnd.ms-office.chartcolorstyle+xml"/>
  <Override PartName="/ppt/charts/chart271.xml" ContentType="application/vnd.openxmlformats-officedocument.drawingml.chart+xml"/>
  <Override PartName="/ppt/charts/style271.xml" ContentType="application/vnd.ms-office.chartstyle+xml"/>
  <Override PartName="/ppt/charts/colors271.xml" ContentType="application/vnd.ms-office.chartcolorstyle+xml"/>
  <Override PartName="/ppt/charts/chart272.xml" ContentType="application/vnd.openxmlformats-officedocument.drawingml.chart+xml"/>
  <Override PartName="/ppt/charts/style272.xml" ContentType="application/vnd.ms-office.chartstyle+xml"/>
  <Override PartName="/ppt/charts/colors272.xml" ContentType="application/vnd.ms-office.chartcolorstyle+xml"/>
  <Override PartName="/ppt/charts/chart273.xml" ContentType="application/vnd.openxmlformats-officedocument.drawingml.chart+xml"/>
  <Override PartName="/ppt/charts/style273.xml" ContentType="application/vnd.ms-office.chartstyle+xml"/>
  <Override PartName="/ppt/charts/colors273.xml" ContentType="application/vnd.ms-office.chartcolorstyle+xml"/>
  <Override PartName="/ppt/notesSlides/notesSlide68.xml" ContentType="application/vnd.openxmlformats-officedocument.presentationml.notesSlide+xml"/>
  <Override PartName="/ppt/charts/chart274.xml" ContentType="application/vnd.openxmlformats-officedocument.drawingml.chart+xml"/>
  <Override PartName="/ppt/charts/style274.xml" ContentType="application/vnd.ms-office.chartstyle+xml"/>
  <Override PartName="/ppt/charts/colors274.xml" ContentType="application/vnd.ms-office.chartcolorstyle+xml"/>
  <Override PartName="/ppt/charts/chart275.xml" ContentType="application/vnd.openxmlformats-officedocument.drawingml.chart+xml"/>
  <Override PartName="/ppt/charts/style275.xml" ContentType="application/vnd.ms-office.chartstyle+xml"/>
  <Override PartName="/ppt/charts/colors275.xml" ContentType="application/vnd.ms-office.chartcolorstyle+xml"/>
  <Override PartName="/ppt/charts/chart276.xml" ContentType="application/vnd.openxmlformats-officedocument.drawingml.chart+xml"/>
  <Override PartName="/ppt/charts/style276.xml" ContentType="application/vnd.ms-office.chartstyle+xml"/>
  <Override PartName="/ppt/charts/colors276.xml" ContentType="application/vnd.ms-office.chartcolorstyle+xml"/>
  <Override PartName="/ppt/charts/chart277.xml" ContentType="application/vnd.openxmlformats-officedocument.drawingml.chart+xml"/>
  <Override PartName="/ppt/charts/style277.xml" ContentType="application/vnd.ms-office.chartstyle+xml"/>
  <Override PartName="/ppt/charts/colors277.xml" ContentType="application/vnd.ms-office.chartcolorstyle+xml"/>
  <Override PartName="/ppt/notesSlides/notesSlide69.xml" ContentType="application/vnd.openxmlformats-officedocument.presentationml.notesSlide+xml"/>
  <Override PartName="/ppt/charts/chart278.xml" ContentType="application/vnd.openxmlformats-officedocument.drawingml.chart+xml"/>
  <Override PartName="/ppt/charts/style278.xml" ContentType="application/vnd.ms-office.chartstyle+xml"/>
  <Override PartName="/ppt/charts/colors278.xml" ContentType="application/vnd.ms-office.chartcolorstyle+xml"/>
  <Override PartName="/ppt/charts/chart279.xml" ContentType="application/vnd.openxmlformats-officedocument.drawingml.chart+xml"/>
  <Override PartName="/ppt/charts/style279.xml" ContentType="application/vnd.ms-office.chartstyle+xml"/>
  <Override PartName="/ppt/charts/colors279.xml" ContentType="application/vnd.ms-office.chartcolorstyle+xml"/>
  <Override PartName="/ppt/charts/chart280.xml" ContentType="application/vnd.openxmlformats-officedocument.drawingml.chart+xml"/>
  <Override PartName="/ppt/charts/style280.xml" ContentType="application/vnd.ms-office.chartstyle+xml"/>
  <Override PartName="/ppt/charts/colors280.xml" ContentType="application/vnd.ms-office.chartcolorstyle+xml"/>
  <Override PartName="/ppt/notesSlides/notesSlide70.xml" ContentType="application/vnd.openxmlformats-officedocument.presentationml.notesSlide+xml"/>
  <Override PartName="/ppt/charts/chart281.xml" ContentType="application/vnd.openxmlformats-officedocument.drawingml.chart+xml"/>
  <Override PartName="/ppt/charts/style281.xml" ContentType="application/vnd.ms-office.chartstyle+xml"/>
  <Override PartName="/ppt/charts/colors281.xml" ContentType="application/vnd.ms-office.chartcolorstyle+xml"/>
  <Override PartName="/ppt/charts/chart282.xml" ContentType="application/vnd.openxmlformats-officedocument.drawingml.chart+xml"/>
  <Override PartName="/ppt/charts/style282.xml" ContentType="application/vnd.ms-office.chartstyle+xml"/>
  <Override PartName="/ppt/charts/colors282.xml" ContentType="application/vnd.ms-office.chartcolorstyle+xml"/>
  <Override PartName="/ppt/charts/chart283.xml" ContentType="application/vnd.openxmlformats-officedocument.drawingml.chart+xml"/>
  <Override PartName="/ppt/charts/style283.xml" ContentType="application/vnd.ms-office.chartstyle+xml"/>
  <Override PartName="/ppt/charts/colors283.xml" ContentType="application/vnd.ms-office.chartcolorstyle+xml"/>
  <Override PartName="/ppt/charts/chart284.xml" ContentType="application/vnd.openxmlformats-officedocument.drawingml.chart+xml"/>
  <Override PartName="/ppt/charts/style284.xml" ContentType="application/vnd.ms-office.chartstyle+xml"/>
  <Override PartName="/ppt/charts/colors284.xml" ContentType="application/vnd.ms-office.chartcolorstyle+xml"/>
  <Override PartName="/ppt/notesSlides/notesSlide71.xml" ContentType="application/vnd.openxmlformats-officedocument.presentationml.notesSlide+xml"/>
  <Override PartName="/ppt/charts/chart285.xml" ContentType="application/vnd.openxmlformats-officedocument.drawingml.chart+xml"/>
  <Override PartName="/ppt/charts/style285.xml" ContentType="application/vnd.ms-office.chartstyle+xml"/>
  <Override PartName="/ppt/charts/colors285.xml" ContentType="application/vnd.ms-office.chartcolorstyle+xml"/>
  <Override PartName="/ppt/charts/chart286.xml" ContentType="application/vnd.openxmlformats-officedocument.drawingml.chart+xml"/>
  <Override PartName="/ppt/charts/style286.xml" ContentType="application/vnd.ms-office.chartstyle+xml"/>
  <Override PartName="/ppt/charts/colors286.xml" ContentType="application/vnd.ms-office.chartcolorstyle+xml"/>
  <Override PartName="/ppt/charts/chart287.xml" ContentType="application/vnd.openxmlformats-officedocument.drawingml.chart+xml"/>
  <Override PartName="/ppt/charts/style287.xml" ContentType="application/vnd.ms-office.chartstyle+xml"/>
  <Override PartName="/ppt/charts/colors287.xml" ContentType="application/vnd.ms-office.chartcolorstyle+xml"/>
  <Override PartName="/ppt/charts/chart288.xml" ContentType="application/vnd.openxmlformats-officedocument.drawingml.chart+xml"/>
  <Override PartName="/ppt/charts/style288.xml" ContentType="application/vnd.ms-office.chartstyle+xml"/>
  <Override PartName="/ppt/charts/colors288.xml" ContentType="application/vnd.ms-office.chartcolorstyle+xml"/>
  <Override PartName="/ppt/notesSlides/notesSlide72.xml" ContentType="application/vnd.openxmlformats-officedocument.presentationml.notesSlide+xml"/>
  <Override PartName="/ppt/charts/chart289.xml" ContentType="application/vnd.openxmlformats-officedocument.drawingml.chart+xml"/>
  <Override PartName="/ppt/charts/style289.xml" ContentType="application/vnd.ms-office.chartstyle+xml"/>
  <Override PartName="/ppt/charts/colors289.xml" ContentType="application/vnd.ms-office.chartcolorstyle+xml"/>
  <Override PartName="/ppt/charts/chart290.xml" ContentType="application/vnd.openxmlformats-officedocument.drawingml.chart+xml"/>
  <Override PartName="/ppt/charts/style290.xml" ContentType="application/vnd.ms-office.chartstyle+xml"/>
  <Override PartName="/ppt/charts/colors290.xml" ContentType="application/vnd.ms-office.chartcolorstyle+xml"/>
  <Override PartName="/ppt/charts/chart291.xml" ContentType="application/vnd.openxmlformats-officedocument.drawingml.chart+xml"/>
  <Override PartName="/ppt/charts/style291.xml" ContentType="application/vnd.ms-office.chartstyle+xml"/>
  <Override PartName="/ppt/charts/colors291.xml" ContentType="application/vnd.ms-office.chartcolorstyle+xml"/>
  <Override PartName="/ppt/charts/chart292.xml" ContentType="application/vnd.openxmlformats-officedocument.drawingml.chart+xml"/>
  <Override PartName="/ppt/charts/style292.xml" ContentType="application/vnd.ms-office.chartstyle+xml"/>
  <Override PartName="/ppt/charts/colors292.xml" ContentType="application/vnd.ms-office.chartcolorstyle+xml"/>
  <Override PartName="/ppt/charts/chart293.xml" ContentType="application/vnd.openxmlformats-officedocument.drawingml.chart+xml"/>
  <Override PartName="/ppt/charts/style293.xml" ContentType="application/vnd.ms-office.chartstyle+xml"/>
  <Override PartName="/ppt/charts/colors293.xml" ContentType="application/vnd.ms-office.chartcolorstyle+xml"/>
  <Override PartName="/ppt/notesSlides/notesSlide73.xml" ContentType="application/vnd.openxmlformats-officedocument.presentationml.notesSlide+xml"/>
  <Override PartName="/ppt/charts/chart294.xml" ContentType="application/vnd.openxmlformats-officedocument.drawingml.chart+xml"/>
  <Override PartName="/ppt/charts/style294.xml" ContentType="application/vnd.ms-office.chartstyle+xml"/>
  <Override PartName="/ppt/charts/colors294.xml" ContentType="application/vnd.ms-office.chartcolorstyle+xml"/>
  <Override PartName="/ppt/charts/chart295.xml" ContentType="application/vnd.openxmlformats-officedocument.drawingml.chart+xml"/>
  <Override PartName="/ppt/charts/style295.xml" ContentType="application/vnd.ms-office.chartstyle+xml"/>
  <Override PartName="/ppt/charts/colors295.xml" ContentType="application/vnd.ms-office.chartcolorstyle+xml"/>
  <Override PartName="/ppt/charts/chart296.xml" ContentType="application/vnd.openxmlformats-officedocument.drawingml.chart+xml"/>
  <Override PartName="/ppt/charts/style296.xml" ContentType="application/vnd.ms-office.chartstyle+xml"/>
  <Override PartName="/ppt/charts/colors296.xml" ContentType="application/vnd.ms-office.chartcolorstyle+xml"/>
  <Override PartName="/ppt/charts/chart297.xml" ContentType="application/vnd.openxmlformats-officedocument.drawingml.chart+xml"/>
  <Override PartName="/ppt/charts/style297.xml" ContentType="application/vnd.ms-office.chartstyle+xml"/>
  <Override PartName="/ppt/charts/colors297.xml" ContentType="application/vnd.ms-office.chartcolorstyle+xml"/>
  <Override PartName="/ppt/notesSlides/notesSlide74.xml" ContentType="application/vnd.openxmlformats-officedocument.presentationml.notesSlide+xml"/>
  <Override PartName="/ppt/charts/chart298.xml" ContentType="application/vnd.openxmlformats-officedocument.drawingml.chart+xml"/>
  <Override PartName="/ppt/charts/style298.xml" ContentType="application/vnd.ms-office.chartstyle+xml"/>
  <Override PartName="/ppt/charts/colors298.xml" ContentType="application/vnd.ms-office.chartcolorstyle+xml"/>
  <Override PartName="/ppt/charts/chart299.xml" ContentType="application/vnd.openxmlformats-officedocument.drawingml.chart+xml"/>
  <Override PartName="/ppt/charts/style299.xml" ContentType="application/vnd.ms-office.chartstyle+xml"/>
  <Override PartName="/ppt/charts/colors299.xml" ContentType="application/vnd.ms-office.chartcolorstyle+xml"/>
  <Override PartName="/ppt/charts/chart300.xml" ContentType="application/vnd.openxmlformats-officedocument.drawingml.chart+xml"/>
  <Override PartName="/ppt/charts/style300.xml" ContentType="application/vnd.ms-office.chartstyle+xml"/>
  <Override PartName="/ppt/charts/colors300.xml" ContentType="application/vnd.ms-office.chartcolorstyle+xml"/>
  <Override PartName="/ppt/charts/chart301.xml" ContentType="application/vnd.openxmlformats-officedocument.drawingml.chart+xml"/>
  <Override PartName="/ppt/charts/style301.xml" ContentType="application/vnd.ms-office.chartstyle+xml"/>
  <Override PartName="/ppt/charts/colors301.xml" ContentType="application/vnd.ms-office.chartcolorstyle+xml"/>
  <Override PartName="/ppt/charts/chart302.xml" ContentType="application/vnd.openxmlformats-officedocument.drawingml.chart+xml"/>
  <Override PartName="/ppt/charts/style302.xml" ContentType="application/vnd.ms-office.chartstyle+xml"/>
  <Override PartName="/ppt/charts/colors302.xml" ContentType="application/vnd.ms-office.chartcolorstyle+xml"/>
  <Override PartName="/ppt/notesSlides/notesSlide75.xml" ContentType="application/vnd.openxmlformats-officedocument.presentationml.notesSlide+xml"/>
  <Override PartName="/ppt/charts/chart303.xml" ContentType="application/vnd.openxmlformats-officedocument.drawingml.chart+xml"/>
  <Override PartName="/ppt/charts/style303.xml" ContentType="application/vnd.ms-office.chartstyle+xml"/>
  <Override PartName="/ppt/charts/colors303.xml" ContentType="application/vnd.ms-office.chartcolorstyle+xml"/>
  <Override PartName="/ppt/charts/chart304.xml" ContentType="application/vnd.openxmlformats-officedocument.drawingml.chart+xml"/>
  <Override PartName="/ppt/charts/style304.xml" ContentType="application/vnd.ms-office.chartstyle+xml"/>
  <Override PartName="/ppt/charts/colors304.xml" ContentType="application/vnd.ms-office.chartcolorstyle+xml"/>
  <Override PartName="/ppt/charts/chart305.xml" ContentType="application/vnd.openxmlformats-officedocument.drawingml.chart+xml"/>
  <Override PartName="/ppt/charts/style305.xml" ContentType="application/vnd.ms-office.chartstyle+xml"/>
  <Override PartName="/ppt/charts/colors305.xml" ContentType="application/vnd.ms-office.chartcolorstyle+xml"/>
  <Override PartName="/ppt/charts/chart306.xml" ContentType="application/vnd.openxmlformats-officedocument.drawingml.chart+xml"/>
  <Override PartName="/ppt/charts/style306.xml" ContentType="application/vnd.ms-office.chartstyle+xml"/>
  <Override PartName="/ppt/charts/colors306.xml" ContentType="application/vnd.ms-office.chartcolorstyle+xml"/>
  <Override PartName="/ppt/charts/chart307.xml" ContentType="application/vnd.openxmlformats-officedocument.drawingml.chart+xml"/>
  <Override PartName="/ppt/charts/style307.xml" ContentType="application/vnd.ms-office.chartstyle+xml"/>
  <Override PartName="/ppt/charts/colors307.xml" ContentType="application/vnd.ms-office.chartcolorstyle+xml"/>
  <Override PartName="/ppt/notesSlides/notesSlide76.xml" ContentType="application/vnd.openxmlformats-officedocument.presentationml.notesSlide+xml"/>
  <Override PartName="/ppt/charts/chart308.xml" ContentType="application/vnd.openxmlformats-officedocument.drawingml.chart+xml"/>
  <Override PartName="/ppt/charts/style308.xml" ContentType="application/vnd.ms-office.chartstyle+xml"/>
  <Override PartName="/ppt/charts/colors308.xml" ContentType="application/vnd.ms-office.chartcolorstyle+xml"/>
  <Override PartName="/ppt/charts/chart309.xml" ContentType="application/vnd.openxmlformats-officedocument.drawingml.chart+xml"/>
  <Override PartName="/ppt/charts/style309.xml" ContentType="application/vnd.ms-office.chartstyle+xml"/>
  <Override PartName="/ppt/charts/colors309.xml" ContentType="application/vnd.ms-office.chartcolorstyle+xml"/>
  <Override PartName="/ppt/charts/chart310.xml" ContentType="application/vnd.openxmlformats-officedocument.drawingml.chart+xml"/>
  <Override PartName="/ppt/charts/style310.xml" ContentType="application/vnd.ms-office.chartstyle+xml"/>
  <Override PartName="/ppt/charts/colors310.xml" ContentType="application/vnd.ms-office.chartcolorstyle+xml"/>
  <Override PartName="/ppt/charts/chart311.xml" ContentType="application/vnd.openxmlformats-officedocument.drawingml.chart+xml"/>
  <Override PartName="/ppt/charts/style311.xml" ContentType="application/vnd.ms-office.chartstyle+xml"/>
  <Override PartName="/ppt/charts/colors311.xml" ContentType="application/vnd.ms-office.chartcolorstyle+xml"/>
  <Override PartName="/ppt/notesSlides/notesSlide77.xml" ContentType="application/vnd.openxmlformats-officedocument.presentationml.notesSlide+xml"/>
  <Override PartName="/ppt/charts/chart312.xml" ContentType="application/vnd.openxmlformats-officedocument.drawingml.chart+xml"/>
  <Override PartName="/ppt/charts/style312.xml" ContentType="application/vnd.ms-office.chartstyle+xml"/>
  <Override PartName="/ppt/charts/colors312.xml" ContentType="application/vnd.ms-office.chartcolorstyle+xml"/>
  <Override PartName="/ppt/notesSlides/notesSlide78.xml" ContentType="application/vnd.openxmlformats-officedocument.presentationml.notesSlide+xml"/>
  <Override PartName="/ppt/charts/chart313.xml" ContentType="application/vnd.openxmlformats-officedocument.drawingml.chart+xml"/>
  <Override PartName="/ppt/charts/style313.xml" ContentType="application/vnd.ms-office.chartstyle+xml"/>
  <Override PartName="/ppt/charts/colors313.xml" ContentType="application/vnd.ms-office.chartcolorstyle+xml"/>
  <Override PartName="/ppt/charts/chart314.xml" ContentType="application/vnd.openxmlformats-officedocument.drawingml.chart+xml"/>
  <Override PartName="/ppt/charts/style314.xml" ContentType="application/vnd.ms-office.chartstyle+xml"/>
  <Override PartName="/ppt/charts/colors314.xml" ContentType="application/vnd.ms-office.chartcolorstyle+xml"/>
  <Override PartName="/ppt/charts/chart315.xml" ContentType="application/vnd.openxmlformats-officedocument.drawingml.chart+xml"/>
  <Override PartName="/ppt/charts/style315.xml" ContentType="application/vnd.ms-office.chartstyle+xml"/>
  <Override PartName="/ppt/charts/colors315.xml" ContentType="application/vnd.ms-office.chartcolorstyle+xml"/>
  <Override PartName="/ppt/charts/chart316.xml" ContentType="application/vnd.openxmlformats-officedocument.drawingml.chart+xml"/>
  <Override PartName="/ppt/charts/style316.xml" ContentType="application/vnd.ms-office.chartstyle+xml"/>
  <Override PartName="/ppt/charts/colors316.xml" ContentType="application/vnd.ms-office.chartcolorstyle+xml"/>
  <Override PartName="/ppt/charts/chart317.xml" ContentType="application/vnd.openxmlformats-officedocument.drawingml.chart+xml"/>
  <Override PartName="/ppt/charts/style317.xml" ContentType="application/vnd.ms-office.chartstyle+xml"/>
  <Override PartName="/ppt/charts/colors317.xml" ContentType="application/vnd.ms-office.chartcolorstyle+xml"/>
  <Override PartName="/ppt/charts/chart318.xml" ContentType="application/vnd.openxmlformats-officedocument.drawingml.chart+xml"/>
  <Override PartName="/ppt/charts/style318.xml" ContentType="application/vnd.ms-office.chartstyle+xml"/>
  <Override PartName="/ppt/charts/colors318.xml" ContentType="application/vnd.ms-office.chartcolorstyle+xml"/>
  <Override PartName="/ppt/notesSlides/notesSlide79.xml" ContentType="application/vnd.openxmlformats-officedocument.presentationml.notesSlide+xml"/>
  <Override PartName="/ppt/charts/chart319.xml" ContentType="application/vnd.openxmlformats-officedocument.drawingml.chart+xml"/>
  <Override PartName="/ppt/charts/style319.xml" ContentType="application/vnd.ms-office.chartstyle+xml"/>
  <Override PartName="/ppt/charts/colors319.xml" ContentType="application/vnd.ms-office.chartcolorstyle+xml"/>
  <Override PartName="/ppt/charts/chart320.xml" ContentType="application/vnd.openxmlformats-officedocument.drawingml.chart+xml"/>
  <Override PartName="/ppt/charts/style320.xml" ContentType="application/vnd.ms-office.chartstyle+xml"/>
  <Override PartName="/ppt/charts/colors320.xml" ContentType="application/vnd.ms-office.chartcolorstyle+xml"/>
  <Override PartName="/ppt/charts/chart321.xml" ContentType="application/vnd.openxmlformats-officedocument.drawingml.chart+xml"/>
  <Override PartName="/ppt/charts/style321.xml" ContentType="application/vnd.ms-office.chartstyle+xml"/>
  <Override PartName="/ppt/charts/colors321.xml" ContentType="application/vnd.ms-office.chartcolorstyle+xml"/>
  <Override PartName="/ppt/charts/chart322.xml" ContentType="application/vnd.openxmlformats-officedocument.drawingml.chart+xml"/>
  <Override PartName="/ppt/charts/style322.xml" ContentType="application/vnd.ms-office.chartstyle+xml"/>
  <Override PartName="/ppt/charts/colors322.xml" ContentType="application/vnd.ms-office.chartcolorstyle+xml"/>
  <Override PartName="/ppt/charts/chart323.xml" ContentType="application/vnd.openxmlformats-officedocument.drawingml.chart+xml"/>
  <Override PartName="/ppt/charts/style323.xml" ContentType="application/vnd.ms-office.chartstyle+xml"/>
  <Override PartName="/ppt/charts/colors323.xml" ContentType="application/vnd.ms-office.chartcolorstyle+xml"/>
  <Override PartName="/ppt/charts/chart324.xml" ContentType="application/vnd.openxmlformats-officedocument.drawingml.chart+xml"/>
  <Override PartName="/ppt/charts/style324.xml" ContentType="application/vnd.ms-office.chartstyle+xml"/>
  <Override PartName="/ppt/charts/colors324.xml" ContentType="application/vnd.ms-office.chartcolorstyle+xml"/>
  <Override PartName="/ppt/notesSlides/notesSlide80.xml" ContentType="application/vnd.openxmlformats-officedocument.presentationml.notesSlide+xml"/>
  <Override PartName="/ppt/charts/chart325.xml" ContentType="application/vnd.openxmlformats-officedocument.drawingml.chart+xml"/>
  <Override PartName="/ppt/charts/style325.xml" ContentType="application/vnd.ms-office.chartstyle+xml"/>
  <Override PartName="/ppt/charts/colors325.xml" ContentType="application/vnd.ms-office.chartcolorstyle+xml"/>
  <Override PartName="/ppt/charts/chart326.xml" ContentType="application/vnd.openxmlformats-officedocument.drawingml.chart+xml"/>
  <Override PartName="/ppt/charts/style326.xml" ContentType="application/vnd.ms-office.chartstyle+xml"/>
  <Override PartName="/ppt/charts/colors326.xml" ContentType="application/vnd.ms-office.chartcolorstyle+xml"/>
  <Override PartName="/ppt/charts/chart327.xml" ContentType="application/vnd.openxmlformats-officedocument.drawingml.chart+xml"/>
  <Override PartName="/ppt/charts/style327.xml" ContentType="application/vnd.ms-office.chartstyle+xml"/>
  <Override PartName="/ppt/charts/colors327.xml" ContentType="application/vnd.ms-office.chartcolorstyle+xml"/>
  <Override PartName="/ppt/charts/chart328.xml" ContentType="application/vnd.openxmlformats-officedocument.drawingml.chart+xml"/>
  <Override PartName="/ppt/charts/style328.xml" ContentType="application/vnd.ms-office.chartstyle+xml"/>
  <Override PartName="/ppt/charts/colors328.xml" ContentType="application/vnd.ms-office.chartcolorstyle+xml"/>
  <Override PartName="/ppt/charts/chart329.xml" ContentType="application/vnd.openxmlformats-officedocument.drawingml.chart+xml"/>
  <Override PartName="/ppt/charts/style329.xml" ContentType="application/vnd.ms-office.chartstyle+xml"/>
  <Override PartName="/ppt/charts/colors329.xml" ContentType="application/vnd.ms-office.chartcolorstyle+xml"/>
  <Override PartName="/ppt/charts/chart330.xml" ContentType="application/vnd.openxmlformats-officedocument.drawingml.chart+xml"/>
  <Override PartName="/ppt/charts/style330.xml" ContentType="application/vnd.ms-office.chartstyle+xml"/>
  <Override PartName="/ppt/charts/colors330.xml" ContentType="application/vnd.ms-office.chartcolorstyle+xml"/>
  <Override PartName="/ppt/notesSlides/notesSlide81.xml" ContentType="application/vnd.openxmlformats-officedocument.presentationml.notesSlide+xml"/>
  <Override PartName="/ppt/charts/chart331.xml" ContentType="application/vnd.openxmlformats-officedocument.drawingml.chart+xml"/>
  <Override PartName="/ppt/charts/style331.xml" ContentType="application/vnd.ms-office.chartstyle+xml"/>
  <Override PartName="/ppt/charts/colors331.xml" ContentType="application/vnd.ms-office.chartcolorstyle+xml"/>
  <Override PartName="/ppt/charts/chart332.xml" ContentType="application/vnd.openxmlformats-officedocument.drawingml.chart+xml"/>
  <Override PartName="/ppt/charts/style332.xml" ContentType="application/vnd.ms-office.chartstyle+xml"/>
  <Override PartName="/ppt/charts/colors332.xml" ContentType="application/vnd.ms-office.chartcolorstyle+xml"/>
  <Override PartName="/ppt/notesSlides/notesSlide82.xml" ContentType="application/vnd.openxmlformats-officedocument.presentationml.notesSlide+xml"/>
  <Override PartName="/ppt/charts/chart333.xml" ContentType="application/vnd.openxmlformats-officedocument.drawingml.chart+xml"/>
  <Override PartName="/ppt/charts/style333.xml" ContentType="application/vnd.ms-office.chartstyle+xml"/>
  <Override PartName="/ppt/charts/colors333.xml" ContentType="application/vnd.ms-office.chartcolorstyle+xml"/>
  <Override PartName="/ppt/charts/chart334.xml" ContentType="application/vnd.openxmlformats-officedocument.drawingml.chart+xml"/>
  <Override PartName="/ppt/charts/style334.xml" ContentType="application/vnd.ms-office.chartstyle+xml"/>
  <Override PartName="/ppt/charts/colors334.xml" ContentType="application/vnd.ms-office.chartcolorstyle+xml"/>
  <Override PartName="/ppt/charts/chart335.xml" ContentType="application/vnd.openxmlformats-officedocument.drawingml.chart+xml"/>
  <Override PartName="/ppt/charts/style335.xml" ContentType="application/vnd.ms-office.chartstyle+xml"/>
  <Override PartName="/ppt/charts/colors335.xml" ContentType="application/vnd.ms-office.chartcolorstyle+xml"/>
  <Override PartName="/ppt/notesSlides/notesSlide83.xml" ContentType="application/vnd.openxmlformats-officedocument.presentationml.notesSlide+xml"/>
  <Override PartName="/ppt/charts/chart336.xml" ContentType="application/vnd.openxmlformats-officedocument.drawingml.chart+xml"/>
  <Override PartName="/ppt/charts/style336.xml" ContentType="application/vnd.ms-office.chartstyle+xml"/>
  <Override PartName="/ppt/charts/colors336.xml" ContentType="application/vnd.ms-office.chartcolorstyle+xml"/>
  <Override PartName="/ppt/charts/chart337.xml" ContentType="application/vnd.openxmlformats-officedocument.drawingml.chart+xml"/>
  <Override PartName="/ppt/charts/style337.xml" ContentType="application/vnd.ms-office.chartstyle+xml"/>
  <Override PartName="/ppt/charts/colors337.xml" ContentType="application/vnd.ms-office.chartcolorstyle+xml"/>
  <Override PartName="/ppt/charts/chart338.xml" ContentType="application/vnd.openxmlformats-officedocument.drawingml.chart+xml"/>
  <Override PartName="/ppt/charts/style338.xml" ContentType="application/vnd.ms-office.chartstyle+xml"/>
  <Override PartName="/ppt/charts/colors338.xml" ContentType="application/vnd.ms-office.chartcolorstyle+xml"/>
  <Override PartName="/ppt/charts/chart339.xml" ContentType="application/vnd.openxmlformats-officedocument.drawingml.chart+xml"/>
  <Override PartName="/ppt/charts/style339.xml" ContentType="application/vnd.ms-office.chartstyle+xml"/>
  <Override PartName="/ppt/charts/colors339.xml" ContentType="application/vnd.ms-office.chartcolorstyle+xml"/>
  <Override PartName="/ppt/notesSlides/notesSlide84.xml" ContentType="application/vnd.openxmlformats-officedocument.presentationml.notesSlide+xml"/>
  <Override PartName="/ppt/charts/chart340.xml" ContentType="application/vnd.openxmlformats-officedocument.drawingml.chart+xml"/>
  <Override PartName="/ppt/charts/style340.xml" ContentType="application/vnd.ms-office.chartstyle+xml"/>
  <Override PartName="/ppt/charts/colors340.xml" ContentType="application/vnd.ms-office.chartcolorstyle+xml"/>
  <Override PartName="/ppt/charts/chart341.xml" ContentType="application/vnd.openxmlformats-officedocument.drawingml.chart+xml"/>
  <Override PartName="/ppt/charts/style341.xml" ContentType="application/vnd.ms-office.chartstyle+xml"/>
  <Override PartName="/ppt/charts/colors341.xml" ContentType="application/vnd.ms-office.chartcolorstyle+xml"/>
  <Override PartName="/ppt/charts/chart342.xml" ContentType="application/vnd.openxmlformats-officedocument.drawingml.chart+xml"/>
  <Override PartName="/ppt/charts/style342.xml" ContentType="application/vnd.ms-office.chartstyle+xml"/>
  <Override PartName="/ppt/charts/colors342.xml" ContentType="application/vnd.ms-office.chartcolorstyle+xml"/>
  <Override PartName="/ppt/charts/chart343.xml" ContentType="application/vnd.openxmlformats-officedocument.drawingml.chart+xml"/>
  <Override PartName="/ppt/charts/style343.xml" ContentType="application/vnd.ms-office.chartstyle+xml"/>
  <Override PartName="/ppt/charts/colors343.xml" ContentType="application/vnd.ms-office.chartcolorstyle+xml"/>
  <Override PartName="/ppt/notesSlides/notesSlide85.xml" ContentType="application/vnd.openxmlformats-officedocument.presentationml.notesSlide+xml"/>
  <Override PartName="/ppt/charts/chart344.xml" ContentType="application/vnd.openxmlformats-officedocument.drawingml.chart+xml"/>
  <Override PartName="/ppt/charts/style344.xml" ContentType="application/vnd.ms-office.chartstyle+xml"/>
  <Override PartName="/ppt/charts/colors344.xml" ContentType="application/vnd.ms-office.chartcolorstyle+xml"/>
  <Override PartName="/ppt/charts/chart345.xml" ContentType="application/vnd.openxmlformats-officedocument.drawingml.chart+xml"/>
  <Override PartName="/ppt/charts/style345.xml" ContentType="application/vnd.ms-office.chartstyle+xml"/>
  <Override PartName="/ppt/charts/colors345.xml" ContentType="application/vnd.ms-office.chartcolorstyle+xml"/>
  <Override PartName="/ppt/charts/chart346.xml" ContentType="application/vnd.openxmlformats-officedocument.drawingml.chart+xml"/>
  <Override PartName="/ppt/charts/style346.xml" ContentType="application/vnd.ms-office.chartstyle+xml"/>
  <Override PartName="/ppt/charts/colors346.xml" ContentType="application/vnd.ms-office.chartcolorstyle+xml"/>
  <Override PartName="/ppt/notesSlides/notesSlide86.xml" ContentType="application/vnd.openxmlformats-officedocument.presentationml.notesSlide+xml"/>
  <Override PartName="/ppt/charts/chart347.xml" ContentType="application/vnd.openxmlformats-officedocument.drawingml.chart+xml"/>
  <Override PartName="/ppt/charts/style347.xml" ContentType="application/vnd.ms-office.chartstyle+xml"/>
  <Override PartName="/ppt/charts/colors347.xml" ContentType="application/vnd.ms-office.chartcolorstyle+xml"/>
  <Override PartName="/ppt/charts/chart348.xml" ContentType="application/vnd.openxmlformats-officedocument.drawingml.chart+xml"/>
  <Override PartName="/ppt/charts/style348.xml" ContentType="application/vnd.ms-office.chartstyle+xml"/>
  <Override PartName="/ppt/charts/colors348.xml" ContentType="application/vnd.ms-office.chartcolorstyle+xml"/>
  <Override PartName="/ppt/charts/chart349.xml" ContentType="application/vnd.openxmlformats-officedocument.drawingml.chart+xml"/>
  <Override PartName="/ppt/charts/style349.xml" ContentType="application/vnd.ms-office.chartstyle+xml"/>
  <Override PartName="/ppt/charts/colors349.xml" ContentType="application/vnd.ms-office.chartcolorstyle+xml"/>
  <Override PartName="/ppt/charts/chart350.xml" ContentType="application/vnd.openxmlformats-officedocument.drawingml.chart+xml"/>
  <Override PartName="/ppt/charts/style350.xml" ContentType="application/vnd.ms-office.chartstyle+xml"/>
  <Override PartName="/ppt/charts/colors350.xml" ContentType="application/vnd.ms-office.chartcolorstyle+xml"/>
  <Override PartName="/ppt/notesSlides/notesSlide87.xml" ContentType="application/vnd.openxmlformats-officedocument.presentationml.notesSlide+xml"/>
  <Override PartName="/ppt/charts/chart351.xml" ContentType="application/vnd.openxmlformats-officedocument.drawingml.chart+xml"/>
  <Override PartName="/ppt/charts/style351.xml" ContentType="application/vnd.ms-office.chartstyle+xml"/>
  <Override PartName="/ppt/charts/colors351.xml" ContentType="application/vnd.ms-office.chartcolorstyle+xml"/>
  <Override PartName="/ppt/charts/chart352.xml" ContentType="application/vnd.openxmlformats-officedocument.drawingml.chart+xml"/>
  <Override PartName="/ppt/charts/style352.xml" ContentType="application/vnd.ms-office.chartstyle+xml"/>
  <Override PartName="/ppt/charts/colors352.xml" ContentType="application/vnd.ms-office.chartcolorstyle+xml"/>
  <Override PartName="/ppt/charts/chart353.xml" ContentType="application/vnd.openxmlformats-officedocument.drawingml.chart+xml"/>
  <Override PartName="/ppt/charts/style353.xml" ContentType="application/vnd.ms-office.chartstyle+xml"/>
  <Override PartName="/ppt/charts/colors353.xml" ContentType="application/vnd.ms-office.chartcolorstyle+xml"/>
  <Override PartName="/ppt/charts/chart354.xml" ContentType="application/vnd.openxmlformats-officedocument.drawingml.chart+xml"/>
  <Override PartName="/ppt/charts/style354.xml" ContentType="application/vnd.ms-office.chartstyle+xml"/>
  <Override PartName="/ppt/charts/colors354.xml" ContentType="application/vnd.ms-office.chartcolorstyle+xml"/>
  <Override PartName="/ppt/notesSlides/notesSlide88.xml" ContentType="application/vnd.openxmlformats-officedocument.presentationml.notesSlide+xml"/>
  <Override PartName="/ppt/charts/chart355.xml" ContentType="application/vnd.openxmlformats-officedocument.drawingml.chart+xml"/>
  <Override PartName="/ppt/charts/style355.xml" ContentType="application/vnd.ms-office.chartstyle+xml"/>
  <Override PartName="/ppt/charts/colors355.xml" ContentType="application/vnd.ms-office.chartcolorstyle+xml"/>
  <Override PartName="/ppt/charts/chart356.xml" ContentType="application/vnd.openxmlformats-officedocument.drawingml.chart+xml"/>
  <Override PartName="/ppt/charts/style356.xml" ContentType="application/vnd.ms-office.chartstyle+xml"/>
  <Override PartName="/ppt/charts/colors356.xml" ContentType="application/vnd.ms-office.chartcolorstyle+xml"/>
  <Override PartName="/ppt/charts/chart357.xml" ContentType="application/vnd.openxmlformats-officedocument.drawingml.chart+xml"/>
  <Override PartName="/ppt/charts/style357.xml" ContentType="application/vnd.ms-office.chartstyle+xml"/>
  <Override PartName="/ppt/charts/colors357.xml" ContentType="application/vnd.ms-office.chartcolorstyle+xml"/>
  <Override PartName="/ppt/charts/chart358.xml" ContentType="application/vnd.openxmlformats-officedocument.drawingml.chart+xml"/>
  <Override PartName="/ppt/charts/style358.xml" ContentType="application/vnd.ms-office.chartstyle+xml"/>
  <Override PartName="/ppt/charts/colors358.xml" ContentType="application/vnd.ms-office.chartcolorstyle+xml"/>
  <Override PartName="/ppt/charts/chart359.xml" ContentType="application/vnd.openxmlformats-officedocument.drawingml.chart+xml"/>
  <Override PartName="/ppt/charts/style359.xml" ContentType="application/vnd.ms-office.chartstyle+xml"/>
  <Override PartName="/ppt/charts/colors359.xml" ContentType="application/vnd.ms-office.chartcolorstyle+xml"/>
  <Override PartName="/ppt/notesSlides/notesSlide89.xml" ContentType="application/vnd.openxmlformats-officedocument.presentationml.notesSlide+xml"/>
  <Override PartName="/ppt/charts/chart360.xml" ContentType="application/vnd.openxmlformats-officedocument.drawingml.chart+xml"/>
  <Override PartName="/ppt/charts/style360.xml" ContentType="application/vnd.ms-office.chartstyle+xml"/>
  <Override PartName="/ppt/charts/colors360.xml" ContentType="application/vnd.ms-office.chartcolorstyle+xml"/>
  <Override PartName="/ppt/charts/chart361.xml" ContentType="application/vnd.openxmlformats-officedocument.drawingml.chart+xml"/>
  <Override PartName="/ppt/charts/style361.xml" ContentType="application/vnd.ms-office.chartstyle+xml"/>
  <Override PartName="/ppt/charts/colors361.xml" ContentType="application/vnd.ms-office.chartcolorstyle+xml"/>
  <Override PartName="/ppt/charts/chart362.xml" ContentType="application/vnd.openxmlformats-officedocument.drawingml.chart+xml"/>
  <Override PartName="/ppt/charts/style362.xml" ContentType="application/vnd.ms-office.chartstyle+xml"/>
  <Override PartName="/ppt/charts/colors362.xml" ContentType="application/vnd.ms-office.chartcolorstyle+xml"/>
  <Override PartName="/ppt/charts/chart363.xml" ContentType="application/vnd.openxmlformats-officedocument.drawingml.chart+xml"/>
  <Override PartName="/ppt/charts/style363.xml" ContentType="application/vnd.ms-office.chartstyle+xml"/>
  <Override PartName="/ppt/charts/colors363.xml" ContentType="application/vnd.ms-office.chartcolorstyle+xml"/>
  <Override PartName="/ppt/notesSlides/notesSlide90.xml" ContentType="application/vnd.openxmlformats-officedocument.presentationml.notesSlide+xml"/>
  <Override PartName="/ppt/charts/chart364.xml" ContentType="application/vnd.openxmlformats-officedocument.drawingml.chart+xml"/>
  <Override PartName="/ppt/charts/style364.xml" ContentType="application/vnd.ms-office.chartstyle+xml"/>
  <Override PartName="/ppt/charts/colors364.xml" ContentType="application/vnd.ms-office.chartcolorstyle+xml"/>
  <Override PartName="/ppt/charts/chart365.xml" ContentType="application/vnd.openxmlformats-officedocument.drawingml.chart+xml"/>
  <Override PartName="/ppt/charts/style365.xml" ContentType="application/vnd.ms-office.chartstyle+xml"/>
  <Override PartName="/ppt/charts/colors365.xml" ContentType="application/vnd.ms-office.chartcolorstyle+xml"/>
  <Override PartName="/ppt/charts/chart366.xml" ContentType="application/vnd.openxmlformats-officedocument.drawingml.chart+xml"/>
  <Override PartName="/ppt/charts/style366.xml" ContentType="application/vnd.ms-office.chartstyle+xml"/>
  <Override PartName="/ppt/charts/colors366.xml" ContentType="application/vnd.ms-office.chartcolorstyle+xml"/>
  <Override PartName="/ppt/charts/chart367.xml" ContentType="application/vnd.openxmlformats-officedocument.drawingml.chart+xml"/>
  <Override PartName="/ppt/charts/style367.xml" ContentType="application/vnd.ms-office.chartstyle+xml"/>
  <Override PartName="/ppt/charts/colors367.xml" ContentType="application/vnd.ms-office.chartcolorstyle+xml"/>
  <Override PartName="/ppt/charts/chart368.xml" ContentType="application/vnd.openxmlformats-officedocument.drawingml.chart+xml"/>
  <Override PartName="/ppt/charts/style368.xml" ContentType="application/vnd.ms-office.chartstyle+xml"/>
  <Override PartName="/ppt/charts/colors368.xml" ContentType="application/vnd.ms-office.chartcolorstyle+xml"/>
  <Override PartName="/ppt/notesSlides/notesSlide91.xml" ContentType="application/vnd.openxmlformats-officedocument.presentationml.notesSlide+xml"/>
  <Override PartName="/ppt/charts/chart369.xml" ContentType="application/vnd.openxmlformats-officedocument.drawingml.chart+xml"/>
  <Override PartName="/ppt/charts/style369.xml" ContentType="application/vnd.ms-office.chartstyle+xml"/>
  <Override PartName="/ppt/charts/colors369.xml" ContentType="application/vnd.ms-office.chartcolorstyle+xml"/>
  <Override PartName="/ppt/charts/chart370.xml" ContentType="application/vnd.openxmlformats-officedocument.drawingml.chart+xml"/>
  <Override PartName="/ppt/charts/style370.xml" ContentType="application/vnd.ms-office.chartstyle+xml"/>
  <Override PartName="/ppt/charts/colors370.xml" ContentType="application/vnd.ms-office.chartcolorstyle+xml"/>
  <Override PartName="/ppt/charts/chart371.xml" ContentType="application/vnd.openxmlformats-officedocument.drawingml.chart+xml"/>
  <Override PartName="/ppt/charts/style371.xml" ContentType="application/vnd.ms-office.chartstyle+xml"/>
  <Override PartName="/ppt/charts/colors371.xml" ContentType="application/vnd.ms-office.chartcolorstyle+xml"/>
  <Override PartName="/ppt/charts/chart372.xml" ContentType="application/vnd.openxmlformats-officedocument.drawingml.chart+xml"/>
  <Override PartName="/ppt/charts/style372.xml" ContentType="application/vnd.ms-office.chartstyle+xml"/>
  <Override PartName="/ppt/charts/colors372.xml" ContentType="application/vnd.ms-office.chartcolorstyle+xml"/>
  <Override PartName="/ppt/charts/chart373.xml" ContentType="application/vnd.openxmlformats-officedocument.drawingml.chart+xml"/>
  <Override PartName="/ppt/charts/style373.xml" ContentType="application/vnd.ms-office.chartstyle+xml"/>
  <Override PartName="/ppt/charts/colors373.xml" ContentType="application/vnd.ms-office.chartcolorstyle+xml"/>
  <Override PartName="/ppt/notesSlides/notesSlide92.xml" ContentType="application/vnd.openxmlformats-officedocument.presentationml.notesSlide+xml"/>
  <Override PartName="/ppt/charts/chart374.xml" ContentType="application/vnd.openxmlformats-officedocument.drawingml.chart+xml"/>
  <Override PartName="/ppt/charts/style374.xml" ContentType="application/vnd.ms-office.chartstyle+xml"/>
  <Override PartName="/ppt/charts/colors374.xml" ContentType="application/vnd.ms-office.chartcolorstyle+xml"/>
  <Override PartName="/ppt/charts/chart375.xml" ContentType="application/vnd.openxmlformats-officedocument.drawingml.chart+xml"/>
  <Override PartName="/ppt/charts/style375.xml" ContentType="application/vnd.ms-office.chartstyle+xml"/>
  <Override PartName="/ppt/charts/colors375.xml" ContentType="application/vnd.ms-office.chartcolorstyle+xml"/>
  <Override PartName="/ppt/charts/chart376.xml" ContentType="application/vnd.openxmlformats-officedocument.drawingml.chart+xml"/>
  <Override PartName="/ppt/charts/style376.xml" ContentType="application/vnd.ms-office.chartstyle+xml"/>
  <Override PartName="/ppt/charts/colors376.xml" ContentType="application/vnd.ms-office.chartcolorstyle+xml"/>
  <Override PartName="/ppt/charts/chart377.xml" ContentType="application/vnd.openxmlformats-officedocument.drawingml.chart+xml"/>
  <Override PartName="/ppt/charts/style377.xml" ContentType="application/vnd.ms-office.chartstyle+xml"/>
  <Override PartName="/ppt/charts/colors377.xml" ContentType="application/vnd.ms-office.chartcolorstyle+xml"/>
  <Override PartName="/ppt/notesSlides/notesSlide93.xml" ContentType="application/vnd.openxmlformats-officedocument.presentationml.notesSlide+xml"/>
  <Override PartName="/ppt/charts/chart378.xml" ContentType="application/vnd.openxmlformats-officedocument.drawingml.chart+xml"/>
  <Override PartName="/ppt/charts/style378.xml" ContentType="application/vnd.ms-office.chartstyle+xml"/>
  <Override PartName="/ppt/charts/colors378.xml" ContentType="application/vnd.ms-office.chartcolorstyle+xml"/>
  <Override PartName="/ppt/notesSlides/notesSlide94.xml" ContentType="application/vnd.openxmlformats-officedocument.presentationml.notesSlide+xml"/>
  <Override PartName="/ppt/charts/chart379.xml" ContentType="application/vnd.openxmlformats-officedocument.drawingml.chart+xml"/>
  <Override PartName="/ppt/charts/style379.xml" ContentType="application/vnd.ms-office.chartstyle+xml"/>
  <Override PartName="/ppt/charts/colors379.xml" ContentType="application/vnd.ms-office.chartcolorstyle+xml"/>
  <Override PartName="/ppt/charts/chart380.xml" ContentType="application/vnd.openxmlformats-officedocument.drawingml.chart+xml"/>
  <Override PartName="/ppt/charts/style380.xml" ContentType="application/vnd.ms-office.chartstyle+xml"/>
  <Override PartName="/ppt/charts/colors380.xml" ContentType="application/vnd.ms-office.chartcolorstyle+xml"/>
  <Override PartName="/ppt/charts/chart381.xml" ContentType="application/vnd.openxmlformats-officedocument.drawingml.chart+xml"/>
  <Override PartName="/ppt/charts/style381.xml" ContentType="application/vnd.ms-office.chartstyle+xml"/>
  <Override PartName="/ppt/charts/colors381.xml" ContentType="application/vnd.ms-office.chartcolorstyle+xml"/>
  <Override PartName="/ppt/charts/chart382.xml" ContentType="application/vnd.openxmlformats-officedocument.drawingml.chart+xml"/>
  <Override PartName="/ppt/charts/style382.xml" ContentType="application/vnd.ms-office.chartstyle+xml"/>
  <Override PartName="/ppt/charts/colors382.xml" ContentType="application/vnd.ms-office.chartcolorstyle+xml"/>
  <Override PartName="/ppt/charts/chart383.xml" ContentType="application/vnd.openxmlformats-officedocument.drawingml.chart+xml"/>
  <Override PartName="/ppt/charts/style383.xml" ContentType="application/vnd.ms-office.chartstyle+xml"/>
  <Override PartName="/ppt/charts/colors383.xml" ContentType="application/vnd.ms-office.chartcolorstyle+xml"/>
  <Override PartName="/ppt/charts/chart384.xml" ContentType="application/vnd.openxmlformats-officedocument.drawingml.chart+xml"/>
  <Override PartName="/ppt/charts/style384.xml" ContentType="application/vnd.ms-office.chartstyle+xml"/>
  <Override PartName="/ppt/charts/colors384.xml" ContentType="application/vnd.ms-office.chartcolorstyle+xml"/>
  <Override PartName="/ppt/notesSlides/notesSlide95.xml" ContentType="application/vnd.openxmlformats-officedocument.presentationml.notesSlide+xml"/>
  <Override PartName="/ppt/charts/chart385.xml" ContentType="application/vnd.openxmlformats-officedocument.drawingml.chart+xml"/>
  <Override PartName="/ppt/charts/style385.xml" ContentType="application/vnd.ms-office.chartstyle+xml"/>
  <Override PartName="/ppt/charts/colors385.xml" ContentType="application/vnd.ms-office.chartcolorstyle+xml"/>
  <Override PartName="/ppt/charts/chart386.xml" ContentType="application/vnd.openxmlformats-officedocument.drawingml.chart+xml"/>
  <Override PartName="/ppt/charts/style386.xml" ContentType="application/vnd.ms-office.chartstyle+xml"/>
  <Override PartName="/ppt/charts/colors386.xml" ContentType="application/vnd.ms-office.chartcolorstyle+xml"/>
  <Override PartName="/ppt/charts/chart387.xml" ContentType="application/vnd.openxmlformats-officedocument.drawingml.chart+xml"/>
  <Override PartName="/ppt/charts/style387.xml" ContentType="application/vnd.ms-office.chartstyle+xml"/>
  <Override PartName="/ppt/charts/colors387.xml" ContentType="application/vnd.ms-office.chartcolorstyle+xml"/>
  <Override PartName="/ppt/charts/chart388.xml" ContentType="application/vnd.openxmlformats-officedocument.drawingml.chart+xml"/>
  <Override PartName="/ppt/charts/style388.xml" ContentType="application/vnd.ms-office.chartstyle+xml"/>
  <Override PartName="/ppt/charts/colors388.xml" ContentType="application/vnd.ms-office.chartcolorstyle+xml"/>
  <Override PartName="/ppt/charts/chart389.xml" ContentType="application/vnd.openxmlformats-officedocument.drawingml.chart+xml"/>
  <Override PartName="/ppt/charts/style389.xml" ContentType="application/vnd.ms-office.chartstyle+xml"/>
  <Override PartName="/ppt/charts/colors389.xml" ContentType="application/vnd.ms-office.chartcolorstyle+xml"/>
  <Override PartName="/ppt/charts/chart390.xml" ContentType="application/vnd.openxmlformats-officedocument.drawingml.chart+xml"/>
  <Override PartName="/ppt/charts/style390.xml" ContentType="application/vnd.ms-office.chartstyle+xml"/>
  <Override PartName="/ppt/charts/colors390.xml" ContentType="application/vnd.ms-office.chartcolorstyle+xml"/>
  <Override PartName="/ppt/notesSlides/notesSlide96.xml" ContentType="application/vnd.openxmlformats-officedocument.presentationml.notesSlide+xml"/>
  <Override PartName="/ppt/charts/chart391.xml" ContentType="application/vnd.openxmlformats-officedocument.drawingml.chart+xml"/>
  <Override PartName="/ppt/charts/style391.xml" ContentType="application/vnd.ms-office.chartstyle+xml"/>
  <Override PartName="/ppt/charts/colors391.xml" ContentType="application/vnd.ms-office.chartcolorstyle+xml"/>
  <Override PartName="/ppt/charts/chart392.xml" ContentType="application/vnd.openxmlformats-officedocument.drawingml.chart+xml"/>
  <Override PartName="/ppt/charts/style392.xml" ContentType="application/vnd.ms-office.chartstyle+xml"/>
  <Override PartName="/ppt/charts/colors392.xml" ContentType="application/vnd.ms-office.chartcolorstyle+xml"/>
  <Override PartName="/ppt/charts/chart393.xml" ContentType="application/vnd.openxmlformats-officedocument.drawingml.chart+xml"/>
  <Override PartName="/ppt/charts/style393.xml" ContentType="application/vnd.ms-office.chartstyle+xml"/>
  <Override PartName="/ppt/charts/colors393.xml" ContentType="application/vnd.ms-office.chartcolorstyle+xml"/>
  <Override PartName="/ppt/charts/chart394.xml" ContentType="application/vnd.openxmlformats-officedocument.drawingml.chart+xml"/>
  <Override PartName="/ppt/charts/style394.xml" ContentType="application/vnd.ms-office.chartstyle+xml"/>
  <Override PartName="/ppt/charts/colors394.xml" ContentType="application/vnd.ms-office.chartcolorstyle+xml"/>
  <Override PartName="/ppt/charts/chart395.xml" ContentType="application/vnd.openxmlformats-officedocument.drawingml.chart+xml"/>
  <Override PartName="/ppt/charts/style395.xml" ContentType="application/vnd.ms-office.chartstyle+xml"/>
  <Override PartName="/ppt/charts/colors395.xml" ContentType="application/vnd.ms-office.chartcolorstyle+xml"/>
  <Override PartName="/ppt/charts/chart396.xml" ContentType="application/vnd.openxmlformats-officedocument.drawingml.chart+xml"/>
  <Override PartName="/ppt/charts/style396.xml" ContentType="application/vnd.ms-office.chartstyle+xml"/>
  <Override PartName="/ppt/charts/colors396.xml" ContentType="application/vnd.ms-office.chartcolorstyle+xml"/>
  <Override PartName="/ppt/notesSlides/notesSlide97.xml" ContentType="application/vnd.openxmlformats-officedocument.presentationml.notesSlide+xml"/>
  <Override PartName="/ppt/charts/chart397.xml" ContentType="application/vnd.openxmlformats-officedocument.drawingml.chart+xml"/>
  <Override PartName="/ppt/charts/style397.xml" ContentType="application/vnd.ms-office.chartstyle+xml"/>
  <Override PartName="/ppt/charts/colors397.xml" ContentType="application/vnd.ms-office.chartcolorstyle+xml"/>
  <Override PartName="/ppt/charts/chart398.xml" ContentType="application/vnd.openxmlformats-officedocument.drawingml.chart+xml"/>
  <Override PartName="/ppt/charts/style398.xml" ContentType="application/vnd.ms-office.chartstyle+xml"/>
  <Override PartName="/ppt/charts/colors398.xml" ContentType="application/vnd.ms-office.chartcolorstyle+xml"/>
  <Override PartName="/ppt/notesSlides/notesSlide98.xml" ContentType="application/vnd.openxmlformats-officedocument.presentationml.notesSlide+xml"/>
  <Override PartName="/ppt/charts/chart399.xml" ContentType="application/vnd.openxmlformats-officedocument.drawingml.chart+xml"/>
  <Override PartName="/ppt/charts/style399.xml" ContentType="application/vnd.ms-office.chartstyle+xml"/>
  <Override PartName="/ppt/charts/colors399.xml" ContentType="application/vnd.ms-office.chartcolorstyle+xml"/>
  <Override PartName="/ppt/charts/chart400.xml" ContentType="application/vnd.openxmlformats-officedocument.drawingml.chart+xml"/>
  <Override PartName="/ppt/charts/style400.xml" ContentType="application/vnd.ms-office.chartstyle+xml"/>
  <Override PartName="/ppt/charts/colors400.xml" ContentType="application/vnd.ms-office.chartcolorstyle+xml"/>
  <Override PartName="/ppt/charts/chart401.xml" ContentType="application/vnd.openxmlformats-officedocument.drawingml.chart+xml"/>
  <Override PartName="/ppt/charts/style401.xml" ContentType="application/vnd.ms-office.chartstyle+xml"/>
  <Override PartName="/ppt/charts/colors401.xml" ContentType="application/vnd.ms-office.chartcolorstyle+xml"/>
  <Override PartName="/ppt/notesSlides/notesSlide99.xml" ContentType="application/vnd.openxmlformats-officedocument.presentationml.notesSlide+xml"/>
  <Override PartName="/ppt/charts/chart402.xml" ContentType="application/vnd.openxmlformats-officedocument.drawingml.chart+xml"/>
  <Override PartName="/ppt/charts/style402.xml" ContentType="application/vnd.ms-office.chartstyle+xml"/>
  <Override PartName="/ppt/charts/colors402.xml" ContentType="application/vnd.ms-office.chartcolorstyle+xml"/>
  <Override PartName="/ppt/charts/chart403.xml" ContentType="application/vnd.openxmlformats-officedocument.drawingml.chart+xml"/>
  <Override PartName="/ppt/charts/style403.xml" ContentType="application/vnd.ms-office.chartstyle+xml"/>
  <Override PartName="/ppt/charts/colors403.xml" ContentType="application/vnd.ms-office.chartcolorstyle+xml"/>
  <Override PartName="/ppt/charts/chart404.xml" ContentType="application/vnd.openxmlformats-officedocument.drawingml.chart+xml"/>
  <Override PartName="/ppt/charts/style404.xml" ContentType="application/vnd.ms-office.chartstyle+xml"/>
  <Override PartName="/ppt/charts/colors404.xml" ContentType="application/vnd.ms-office.chartcolorstyle+xml"/>
  <Override PartName="/ppt/charts/chart405.xml" ContentType="application/vnd.openxmlformats-officedocument.drawingml.chart+xml"/>
  <Override PartName="/ppt/charts/style405.xml" ContentType="application/vnd.ms-office.chartstyle+xml"/>
  <Override PartName="/ppt/charts/colors405.xml" ContentType="application/vnd.ms-office.chartcolorstyle+xml"/>
  <Override PartName="/ppt/notesSlides/notesSlide100.xml" ContentType="application/vnd.openxmlformats-officedocument.presentationml.notesSlide+xml"/>
  <Override PartName="/ppt/charts/chart406.xml" ContentType="application/vnd.openxmlformats-officedocument.drawingml.chart+xml"/>
  <Override PartName="/ppt/charts/style406.xml" ContentType="application/vnd.ms-office.chartstyle+xml"/>
  <Override PartName="/ppt/charts/colors406.xml" ContentType="application/vnd.ms-office.chartcolorstyle+xml"/>
  <Override PartName="/ppt/charts/chart407.xml" ContentType="application/vnd.openxmlformats-officedocument.drawingml.chart+xml"/>
  <Override PartName="/ppt/charts/style407.xml" ContentType="application/vnd.ms-office.chartstyle+xml"/>
  <Override PartName="/ppt/charts/colors407.xml" ContentType="application/vnd.ms-office.chartcolorstyle+xml"/>
  <Override PartName="/ppt/charts/chart408.xml" ContentType="application/vnd.openxmlformats-officedocument.drawingml.chart+xml"/>
  <Override PartName="/ppt/charts/style408.xml" ContentType="application/vnd.ms-office.chartstyle+xml"/>
  <Override PartName="/ppt/charts/colors408.xml" ContentType="application/vnd.ms-office.chartcolorstyle+xml"/>
  <Override PartName="/ppt/charts/chart409.xml" ContentType="application/vnd.openxmlformats-officedocument.drawingml.chart+xml"/>
  <Override PartName="/ppt/charts/style409.xml" ContentType="application/vnd.ms-office.chartstyle+xml"/>
  <Override PartName="/ppt/charts/colors409.xml" ContentType="application/vnd.ms-office.chartcolorstyle+xml"/>
  <Override PartName="/ppt/notesSlides/notesSlide101.xml" ContentType="application/vnd.openxmlformats-officedocument.presentationml.notesSlide+xml"/>
  <Override PartName="/ppt/charts/chart410.xml" ContentType="application/vnd.openxmlformats-officedocument.drawingml.chart+xml"/>
  <Override PartName="/ppt/charts/style410.xml" ContentType="application/vnd.ms-office.chartstyle+xml"/>
  <Override PartName="/ppt/charts/colors410.xml" ContentType="application/vnd.ms-office.chartcolorstyle+xml"/>
  <Override PartName="/ppt/charts/chart411.xml" ContentType="application/vnd.openxmlformats-officedocument.drawingml.chart+xml"/>
  <Override PartName="/ppt/charts/style411.xml" ContentType="application/vnd.ms-office.chartstyle+xml"/>
  <Override PartName="/ppt/charts/colors411.xml" ContentType="application/vnd.ms-office.chartcolorstyle+xml"/>
  <Override PartName="/ppt/charts/chart412.xml" ContentType="application/vnd.openxmlformats-officedocument.drawingml.chart+xml"/>
  <Override PartName="/ppt/charts/style412.xml" ContentType="application/vnd.ms-office.chartstyle+xml"/>
  <Override PartName="/ppt/charts/colors412.xml" ContentType="application/vnd.ms-office.chartcolorstyle+xml"/>
  <Override PartName="/ppt/notesSlides/notesSlide102.xml" ContentType="application/vnd.openxmlformats-officedocument.presentationml.notesSlide+xml"/>
  <Override PartName="/ppt/charts/chart413.xml" ContentType="application/vnd.openxmlformats-officedocument.drawingml.chart+xml"/>
  <Override PartName="/ppt/charts/style413.xml" ContentType="application/vnd.ms-office.chartstyle+xml"/>
  <Override PartName="/ppt/charts/colors413.xml" ContentType="application/vnd.ms-office.chartcolorstyle+xml"/>
  <Override PartName="/ppt/charts/chart414.xml" ContentType="application/vnd.openxmlformats-officedocument.drawingml.chart+xml"/>
  <Override PartName="/ppt/charts/style414.xml" ContentType="application/vnd.ms-office.chartstyle+xml"/>
  <Override PartName="/ppt/charts/colors414.xml" ContentType="application/vnd.ms-office.chartcolorstyle+xml"/>
  <Override PartName="/ppt/charts/chart415.xml" ContentType="application/vnd.openxmlformats-officedocument.drawingml.chart+xml"/>
  <Override PartName="/ppt/charts/style415.xml" ContentType="application/vnd.ms-office.chartstyle+xml"/>
  <Override PartName="/ppt/charts/colors415.xml" ContentType="application/vnd.ms-office.chartcolorstyle+xml"/>
  <Override PartName="/ppt/charts/chart416.xml" ContentType="application/vnd.openxmlformats-officedocument.drawingml.chart+xml"/>
  <Override PartName="/ppt/charts/style416.xml" ContentType="application/vnd.ms-office.chartstyle+xml"/>
  <Override PartName="/ppt/charts/colors416.xml" ContentType="application/vnd.ms-office.chartcolorstyle+xml"/>
  <Override PartName="/ppt/notesSlides/notesSlide103.xml" ContentType="application/vnd.openxmlformats-officedocument.presentationml.notesSlide+xml"/>
  <Override PartName="/ppt/charts/chart417.xml" ContentType="application/vnd.openxmlformats-officedocument.drawingml.chart+xml"/>
  <Override PartName="/ppt/charts/style417.xml" ContentType="application/vnd.ms-office.chartstyle+xml"/>
  <Override PartName="/ppt/charts/colors417.xml" ContentType="application/vnd.ms-office.chartcolorstyle+xml"/>
  <Override PartName="/ppt/charts/chart418.xml" ContentType="application/vnd.openxmlformats-officedocument.drawingml.chart+xml"/>
  <Override PartName="/ppt/charts/style418.xml" ContentType="application/vnd.ms-office.chartstyle+xml"/>
  <Override PartName="/ppt/charts/colors418.xml" ContentType="application/vnd.ms-office.chartcolorstyle+xml"/>
  <Override PartName="/ppt/charts/chart419.xml" ContentType="application/vnd.openxmlformats-officedocument.drawingml.chart+xml"/>
  <Override PartName="/ppt/charts/style419.xml" ContentType="application/vnd.ms-office.chartstyle+xml"/>
  <Override PartName="/ppt/charts/colors419.xml" ContentType="application/vnd.ms-office.chartcolorstyle+xml"/>
  <Override PartName="/ppt/charts/chart420.xml" ContentType="application/vnd.openxmlformats-officedocument.drawingml.chart+xml"/>
  <Override PartName="/ppt/charts/style420.xml" ContentType="application/vnd.ms-office.chartstyle+xml"/>
  <Override PartName="/ppt/charts/colors420.xml" ContentType="application/vnd.ms-office.chartcolorstyle+xml"/>
  <Override PartName="/ppt/notesSlides/notesSlide104.xml" ContentType="application/vnd.openxmlformats-officedocument.presentationml.notesSlide+xml"/>
  <Override PartName="/ppt/charts/chart421.xml" ContentType="application/vnd.openxmlformats-officedocument.drawingml.chart+xml"/>
  <Override PartName="/ppt/charts/style421.xml" ContentType="application/vnd.ms-office.chartstyle+xml"/>
  <Override PartName="/ppt/charts/colors421.xml" ContentType="application/vnd.ms-office.chartcolorstyle+xml"/>
  <Override PartName="/ppt/charts/chart422.xml" ContentType="application/vnd.openxmlformats-officedocument.drawingml.chart+xml"/>
  <Override PartName="/ppt/charts/style422.xml" ContentType="application/vnd.ms-office.chartstyle+xml"/>
  <Override PartName="/ppt/charts/colors422.xml" ContentType="application/vnd.ms-office.chartcolorstyle+xml"/>
  <Override PartName="/ppt/charts/chart423.xml" ContentType="application/vnd.openxmlformats-officedocument.drawingml.chart+xml"/>
  <Override PartName="/ppt/charts/style423.xml" ContentType="application/vnd.ms-office.chartstyle+xml"/>
  <Override PartName="/ppt/charts/colors423.xml" ContentType="application/vnd.ms-office.chartcolorstyle+xml"/>
  <Override PartName="/ppt/charts/chart424.xml" ContentType="application/vnd.openxmlformats-officedocument.drawingml.chart+xml"/>
  <Override PartName="/ppt/charts/style424.xml" ContentType="application/vnd.ms-office.chartstyle+xml"/>
  <Override PartName="/ppt/charts/colors424.xml" ContentType="application/vnd.ms-office.chartcolorstyle+xml"/>
  <Override PartName="/ppt/charts/chart425.xml" ContentType="application/vnd.openxmlformats-officedocument.drawingml.chart+xml"/>
  <Override PartName="/ppt/charts/style425.xml" ContentType="application/vnd.ms-office.chartstyle+xml"/>
  <Override PartName="/ppt/charts/colors425.xml" ContentType="application/vnd.ms-office.chartcolorstyle+xml"/>
  <Override PartName="/ppt/notesSlides/notesSlide105.xml" ContentType="application/vnd.openxmlformats-officedocument.presentationml.notesSlide+xml"/>
  <Override PartName="/ppt/charts/chart426.xml" ContentType="application/vnd.openxmlformats-officedocument.drawingml.chart+xml"/>
  <Override PartName="/ppt/charts/style426.xml" ContentType="application/vnd.ms-office.chartstyle+xml"/>
  <Override PartName="/ppt/charts/colors426.xml" ContentType="application/vnd.ms-office.chartcolorstyle+xml"/>
  <Override PartName="/ppt/charts/chart427.xml" ContentType="application/vnd.openxmlformats-officedocument.drawingml.chart+xml"/>
  <Override PartName="/ppt/charts/style427.xml" ContentType="application/vnd.ms-office.chartstyle+xml"/>
  <Override PartName="/ppt/charts/colors427.xml" ContentType="application/vnd.ms-office.chartcolorstyle+xml"/>
  <Override PartName="/ppt/charts/chart428.xml" ContentType="application/vnd.openxmlformats-officedocument.drawingml.chart+xml"/>
  <Override PartName="/ppt/charts/style428.xml" ContentType="application/vnd.ms-office.chartstyle+xml"/>
  <Override PartName="/ppt/charts/colors428.xml" ContentType="application/vnd.ms-office.chartcolorstyle+xml"/>
  <Override PartName="/ppt/charts/chart429.xml" ContentType="application/vnd.openxmlformats-officedocument.drawingml.chart+xml"/>
  <Override PartName="/ppt/charts/style429.xml" ContentType="application/vnd.ms-office.chartstyle+xml"/>
  <Override PartName="/ppt/charts/colors429.xml" ContentType="application/vnd.ms-office.chartcolorstyle+xml"/>
  <Override PartName="/ppt/notesSlides/notesSlide106.xml" ContentType="application/vnd.openxmlformats-officedocument.presentationml.notesSlide+xml"/>
  <Override PartName="/ppt/charts/chart430.xml" ContentType="application/vnd.openxmlformats-officedocument.drawingml.chart+xml"/>
  <Override PartName="/ppt/charts/style430.xml" ContentType="application/vnd.ms-office.chartstyle+xml"/>
  <Override PartName="/ppt/charts/colors430.xml" ContentType="application/vnd.ms-office.chartcolorstyle+xml"/>
  <Override PartName="/ppt/charts/chart431.xml" ContentType="application/vnd.openxmlformats-officedocument.drawingml.chart+xml"/>
  <Override PartName="/ppt/charts/style431.xml" ContentType="application/vnd.ms-office.chartstyle+xml"/>
  <Override PartName="/ppt/charts/colors431.xml" ContentType="application/vnd.ms-office.chartcolorstyle+xml"/>
  <Override PartName="/ppt/charts/chart432.xml" ContentType="application/vnd.openxmlformats-officedocument.drawingml.chart+xml"/>
  <Override PartName="/ppt/charts/style432.xml" ContentType="application/vnd.ms-office.chartstyle+xml"/>
  <Override PartName="/ppt/charts/colors432.xml" ContentType="application/vnd.ms-office.chartcolorstyle+xml"/>
  <Override PartName="/ppt/charts/chart433.xml" ContentType="application/vnd.openxmlformats-officedocument.drawingml.chart+xml"/>
  <Override PartName="/ppt/charts/style433.xml" ContentType="application/vnd.ms-office.chartstyle+xml"/>
  <Override PartName="/ppt/charts/colors433.xml" ContentType="application/vnd.ms-office.chartcolorstyle+xml"/>
  <Override PartName="/ppt/charts/chart434.xml" ContentType="application/vnd.openxmlformats-officedocument.drawingml.chart+xml"/>
  <Override PartName="/ppt/charts/style434.xml" ContentType="application/vnd.ms-office.chartstyle+xml"/>
  <Override PartName="/ppt/charts/colors434.xml" ContentType="application/vnd.ms-office.chartcolorstyle+xml"/>
  <Override PartName="/ppt/notesSlides/notesSlide107.xml" ContentType="application/vnd.openxmlformats-officedocument.presentationml.notesSlide+xml"/>
  <Override PartName="/ppt/charts/chart435.xml" ContentType="application/vnd.openxmlformats-officedocument.drawingml.chart+xml"/>
  <Override PartName="/ppt/charts/style435.xml" ContentType="application/vnd.ms-office.chartstyle+xml"/>
  <Override PartName="/ppt/charts/colors435.xml" ContentType="application/vnd.ms-office.chartcolorstyle+xml"/>
  <Override PartName="/ppt/charts/chart436.xml" ContentType="application/vnd.openxmlformats-officedocument.drawingml.chart+xml"/>
  <Override PartName="/ppt/charts/style436.xml" ContentType="application/vnd.ms-office.chartstyle+xml"/>
  <Override PartName="/ppt/charts/colors436.xml" ContentType="application/vnd.ms-office.chartcolorstyle+xml"/>
  <Override PartName="/ppt/charts/chart437.xml" ContentType="application/vnd.openxmlformats-officedocument.drawingml.chart+xml"/>
  <Override PartName="/ppt/charts/style437.xml" ContentType="application/vnd.ms-office.chartstyle+xml"/>
  <Override PartName="/ppt/charts/colors437.xml" ContentType="application/vnd.ms-office.chartcolorstyle+xml"/>
  <Override PartName="/ppt/charts/chart438.xml" ContentType="application/vnd.openxmlformats-officedocument.drawingml.chart+xml"/>
  <Override PartName="/ppt/charts/style438.xml" ContentType="application/vnd.ms-office.chartstyle+xml"/>
  <Override PartName="/ppt/charts/colors438.xml" ContentType="application/vnd.ms-office.chartcolorstyle+xml"/>
  <Override PartName="/ppt/charts/chart439.xml" ContentType="application/vnd.openxmlformats-officedocument.drawingml.chart+xml"/>
  <Override PartName="/ppt/charts/style439.xml" ContentType="application/vnd.ms-office.chartstyle+xml"/>
  <Override PartName="/ppt/charts/colors439.xml" ContentType="application/vnd.ms-office.chartcolorstyle+xml"/>
  <Override PartName="/ppt/notesSlides/notesSlide108.xml" ContentType="application/vnd.openxmlformats-officedocument.presentationml.notesSlide+xml"/>
  <Override PartName="/ppt/charts/chart440.xml" ContentType="application/vnd.openxmlformats-officedocument.drawingml.chart+xml"/>
  <Override PartName="/ppt/charts/style440.xml" ContentType="application/vnd.ms-office.chartstyle+xml"/>
  <Override PartName="/ppt/charts/colors440.xml" ContentType="application/vnd.ms-office.chartcolorstyle+xml"/>
  <Override PartName="/ppt/charts/chart441.xml" ContentType="application/vnd.openxmlformats-officedocument.drawingml.chart+xml"/>
  <Override PartName="/ppt/charts/style441.xml" ContentType="application/vnd.ms-office.chartstyle+xml"/>
  <Override PartName="/ppt/charts/colors441.xml" ContentType="application/vnd.ms-office.chartcolorstyle+xml"/>
  <Override PartName="/ppt/charts/chart442.xml" ContentType="application/vnd.openxmlformats-officedocument.drawingml.chart+xml"/>
  <Override PartName="/ppt/charts/style442.xml" ContentType="application/vnd.ms-office.chartstyle+xml"/>
  <Override PartName="/ppt/charts/colors442.xml" ContentType="application/vnd.ms-office.chartcolorstyle+xml"/>
  <Override PartName="/ppt/charts/chart443.xml" ContentType="application/vnd.openxmlformats-officedocument.drawingml.chart+xml"/>
  <Override PartName="/ppt/charts/style443.xml" ContentType="application/vnd.ms-office.chartstyle+xml"/>
  <Override PartName="/ppt/charts/colors443.xml" ContentType="application/vnd.ms-office.chartcolorstyle+xml"/>
  <Override PartName="/ppt/notesSlides/notesSlide109.xml" ContentType="application/vnd.openxmlformats-officedocument.presentationml.notesSlide+xml"/>
  <Override PartName="/ppt/charts/chart444.xml" ContentType="application/vnd.openxmlformats-officedocument.drawingml.chart+xml"/>
  <Override PartName="/ppt/charts/style444.xml" ContentType="application/vnd.ms-office.chartstyle+xml"/>
  <Override PartName="/ppt/charts/colors444.xml" ContentType="application/vnd.ms-office.chartcolorstyle+xml"/>
  <Override PartName="/ppt/notesSlides/notesSlide110.xml" ContentType="application/vnd.openxmlformats-officedocument.presentationml.notesSlide+xml"/>
  <Override PartName="/ppt/charts/chart445.xml" ContentType="application/vnd.openxmlformats-officedocument.drawingml.chart+xml"/>
  <Override PartName="/ppt/charts/style445.xml" ContentType="application/vnd.ms-office.chartstyle+xml"/>
  <Override PartName="/ppt/charts/colors445.xml" ContentType="application/vnd.ms-office.chartcolorstyle+xml"/>
  <Override PartName="/ppt/charts/chart446.xml" ContentType="application/vnd.openxmlformats-officedocument.drawingml.chart+xml"/>
  <Override PartName="/ppt/charts/style446.xml" ContentType="application/vnd.ms-office.chartstyle+xml"/>
  <Override PartName="/ppt/charts/colors446.xml" ContentType="application/vnd.ms-office.chartcolorstyle+xml"/>
  <Override PartName="/ppt/charts/chart447.xml" ContentType="application/vnd.openxmlformats-officedocument.drawingml.chart+xml"/>
  <Override PartName="/ppt/charts/style447.xml" ContentType="application/vnd.ms-office.chartstyle+xml"/>
  <Override PartName="/ppt/charts/colors447.xml" ContentType="application/vnd.ms-office.chartcolorstyle+xml"/>
  <Override PartName="/ppt/charts/chart448.xml" ContentType="application/vnd.openxmlformats-officedocument.drawingml.chart+xml"/>
  <Override PartName="/ppt/charts/style448.xml" ContentType="application/vnd.ms-office.chartstyle+xml"/>
  <Override PartName="/ppt/charts/colors448.xml" ContentType="application/vnd.ms-office.chartcolorstyle+xml"/>
  <Override PartName="/ppt/charts/chart449.xml" ContentType="application/vnd.openxmlformats-officedocument.drawingml.chart+xml"/>
  <Override PartName="/ppt/charts/style449.xml" ContentType="application/vnd.ms-office.chartstyle+xml"/>
  <Override PartName="/ppt/charts/colors449.xml" ContentType="application/vnd.ms-office.chartcolorstyle+xml"/>
  <Override PartName="/ppt/charts/chart450.xml" ContentType="application/vnd.openxmlformats-officedocument.drawingml.chart+xml"/>
  <Override PartName="/ppt/charts/style450.xml" ContentType="application/vnd.ms-office.chartstyle+xml"/>
  <Override PartName="/ppt/charts/colors450.xml" ContentType="application/vnd.ms-office.chartcolorstyle+xml"/>
  <Override PartName="/ppt/notesSlides/notesSlide111.xml" ContentType="application/vnd.openxmlformats-officedocument.presentationml.notesSlide+xml"/>
  <Override PartName="/ppt/charts/chart451.xml" ContentType="application/vnd.openxmlformats-officedocument.drawingml.chart+xml"/>
  <Override PartName="/ppt/charts/style451.xml" ContentType="application/vnd.ms-office.chartstyle+xml"/>
  <Override PartName="/ppt/charts/colors451.xml" ContentType="application/vnd.ms-office.chartcolorstyle+xml"/>
  <Override PartName="/ppt/charts/chart452.xml" ContentType="application/vnd.openxmlformats-officedocument.drawingml.chart+xml"/>
  <Override PartName="/ppt/charts/style452.xml" ContentType="application/vnd.ms-office.chartstyle+xml"/>
  <Override PartName="/ppt/charts/colors452.xml" ContentType="application/vnd.ms-office.chartcolorstyle+xml"/>
  <Override PartName="/ppt/charts/chart453.xml" ContentType="application/vnd.openxmlformats-officedocument.drawingml.chart+xml"/>
  <Override PartName="/ppt/charts/style453.xml" ContentType="application/vnd.ms-office.chartstyle+xml"/>
  <Override PartName="/ppt/charts/colors453.xml" ContentType="application/vnd.ms-office.chartcolorstyle+xml"/>
  <Override PartName="/ppt/charts/chart454.xml" ContentType="application/vnd.openxmlformats-officedocument.drawingml.chart+xml"/>
  <Override PartName="/ppt/charts/style454.xml" ContentType="application/vnd.ms-office.chartstyle+xml"/>
  <Override PartName="/ppt/charts/colors454.xml" ContentType="application/vnd.ms-office.chartcolorstyle+xml"/>
  <Override PartName="/ppt/charts/chart455.xml" ContentType="application/vnd.openxmlformats-officedocument.drawingml.chart+xml"/>
  <Override PartName="/ppt/charts/style455.xml" ContentType="application/vnd.ms-office.chartstyle+xml"/>
  <Override PartName="/ppt/charts/colors455.xml" ContentType="application/vnd.ms-office.chartcolorstyle+xml"/>
  <Override PartName="/ppt/charts/chart456.xml" ContentType="application/vnd.openxmlformats-officedocument.drawingml.chart+xml"/>
  <Override PartName="/ppt/charts/style456.xml" ContentType="application/vnd.ms-office.chartstyle+xml"/>
  <Override PartName="/ppt/charts/colors456.xml" ContentType="application/vnd.ms-office.chartcolorstyle+xml"/>
  <Override PartName="/ppt/notesSlides/notesSlide112.xml" ContentType="application/vnd.openxmlformats-officedocument.presentationml.notesSlide+xml"/>
  <Override PartName="/ppt/charts/chart457.xml" ContentType="application/vnd.openxmlformats-officedocument.drawingml.chart+xml"/>
  <Override PartName="/ppt/charts/style457.xml" ContentType="application/vnd.ms-office.chartstyle+xml"/>
  <Override PartName="/ppt/charts/colors457.xml" ContentType="application/vnd.ms-office.chartcolorstyle+xml"/>
  <Override PartName="/ppt/charts/chart458.xml" ContentType="application/vnd.openxmlformats-officedocument.drawingml.chart+xml"/>
  <Override PartName="/ppt/charts/style458.xml" ContentType="application/vnd.ms-office.chartstyle+xml"/>
  <Override PartName="/ppt/charts/colors458.xml" ContentType="application/vnd.ms-office.chartcolorstyle+xml"/>
  <Override PartName="/ppt/charts/chart459.xml" ContentType="application/vnd.openxmlformats-officedocument.drawingml.chart+xml"/>
  <Override PartName="/ppt/charts/style459.xml" ContentType="application/vnd.ms-office.chartstyle+xml"/>
  <Override PartName="/ppt/charts/colors459.xml" ContentType="application/vnd.ms-office.chartcolorstyle+xml"/>
  <Override PartName="/ppt/charts/chart460.xml" ContentType="application/vnd.openxmlformats-officedocument.drawingml.chart+xml"/>
  <Override PartName="/ppt/charts/style460.xml" ContentType="application/vnd.ms-office.chartstyle+xml"/>
  <Override PartName="/ppt/charts/colors460.xml" ContentType="application/vnd.ms-office.chartcolorstyle+xml"/>
  <Override PartName="/ppt/charts/chart461.xml" ContentType="application/vnd.openxmlformats-officedocument.drawingml.chart+xml"/>
  <Override PartName="/ppt/charts/style461.xml" ContentType="application/vnd.ms-office.chartstyle+xml"/>
  <Override PartName="/ppt/charts/colors461.xml" ContentType="application/vnd.ms-office.chartcolorstyle+xml"/>
  <Override PartName="/ppt/charts/chart462.xml" ContentType="application/vnd.openxmlformats-officedocument.drawingml.chart+xml"/>
  <Override PartName="/ppt/charts/style462.xml" ContentType="application/vnd.ms-office.chartstyle+xml"/>
  <Override PartName="/ppt/charts/colors462.xml" ContentType="application/vnd.ms-office.chartcolorstyle+xml"/>
  <Override PartName="/ppt/notesSlides/notesSlide113.xml" ContentType="application/vnd.openxmlformats-officedocument.presentationml.notesSlide+xml"/>
  <Override PartName="/ppt/charts/chart463.xml" ContentType="application/vnd.openxmlformats-officedocument.drawingml.chart+xml"/>
  <Override PartName="/ppt/charts/style463.xml" ContentType="application/vnd.ms-office.chartstyle+xml"/>
  <Override PartName="/ppt/charts/colors463.xml" ContentType="application/vnd.ms-office.chartcolorstyle+xml"/>
  <Override PartName="/ppt/charts/chart464.xml" ContentType="application/vnd.openxmlformats-officedocument.drawingml.chart+xml"/>
  <Override PartName="/ppt/charts/style464.xml" ContentType="application/vnd.ms-office.chartstyle+xml"/>
  <Override PartName="/ppt/charts/colors464.xml" ContentType="application/vnd.ms-office.chartcolorstyle+xml"/>
  <Override PartName="/ppt/notesSlides/notesSlide114.xml" ContentType="application/vnd.openxmlformats-officedocument.presentationml.notesSlide+xml"/>
  <Override PartName="/ppt/charts/chart465.xml" ContentType="application/vnd.openxmlformats-officedocument.drawingml.chart+xml"/>
  <Override PartName="/ppt/charts/style465.xml" ContentType="application/vnd.ms-office.chartstyle+xml"/>
  <Override PartName="/ppt/charts/colors465.xml" ContentType="application/vnd.ms-office.chartcolorstyle+xml"/>
  <Override PartName="/ppt/charts/chart466.xml" ContentType="application/vnd.openxmlformats-officedocument.drawingml.chart+xml"/>
  <Override PartName="/ppt/charts/style466.xml" ContentType="application/vnd.ms-office.chartstyle+xml"/>
  <Override PartName="/ppt/charts/colors466.xml" ContentType="application/vnd.ms-office.chartcolorstyle+xml"/>
  <Override PartName="/ppt/charts/chart467.xml" ContentType="application/vnd.openxmlformats-officedocument.drawingml.chart+xml"/>
  <Override PartName="/ppt/charts/style467.xml" ContentType="application/vnd.ms-office.chartstyle+xml"/>
  <Override PartName="/ppt/charts/colors467.xml" ContentType="application/vnd.ms-office.chartcolorstyle+xml"/>
  <Override PartName="/ppt/notesSlides/notesSlide115.xml" ContentType="application/vnd.openxmlformats-officedocument.presentationml.notesSlide+xml"/>
  <Override PartName="/ppt/charts/chart468.xml" ContentType="application/vnd.openxmlformats-officedocument.drawingml.chart+xml"/>
  <Override PartName="/ppt/charts/style468.xml" ContentType="application/vnd.ms-office.chartstyle+xml"/>
  <Override PartName="/ppt/charts/colors468.xml" ContentType="application/vnd.ms-office.chartcolorstyle+xml"/>
  <Override PartName="/ppt/charts/chart469.xml" ContentType="application/vnd.openxmlformats-officedocument.drawingml.chart+xml"/>
  <Override PartName="/ppt/charts/style469.xml" ContentType="application/vnd.ms-office.chartstyle+xml"/>
  <Override PartName="/ppt/charts/colors469.xml" ContentType="application/vnd.ms-office.chartcolorstyle+xml"/>
  <Override PartName="/ppt/charts/chart470.xml" ContentType="application/vnd.openxmlformats-officedocument.drawingml.chart+xml"/>
  <Override PartName="/ppt/charts/style470.xml" ContentType="application/vnd.ms-office.chartstyle+xml"/>
  <Override PartName="/ppt/charts/colors470.xml" ContentType="application/vnd.ms-office.chartcolorstyle+xml"/>
  <Override PartName="/ppt/charts/chart471.xml" ContentType="application/vnd.openxmlformats-officedocument.drawingml.chart+xml"/>
  <Override PartName="/ppt/charts/style471.xml" ContentType="application/vnd.ms-office.chartstyle+xml"/>
  <Override PartName="/ppt/charts/colors471.xml" ContentType="application/vnd.ms-office.chartcolorstyle+xml"/>
  <Override PartName="/ppt/notesSlides/notesSlide116.xml" ContentType="application/vnd.openxmlformats-officedocument.presentationml.notesSlide+xml"/>
  <Override PartName="/ppt/charts/chart472.xml" ContentType="application/vnd.openxmlformats-officedocument.drawingml.chart+xml"/>
  <Override PartName="/ppt/charts/style472.xml" ContentType="application/vnd.ms-office.chartstyle+xml"/>
  <Override PartName="/ppt/charts/colors472.xml" ContentType="application/vnd.ms-office.chartcolorstyle+xml"/>
  <Override PartName="/ppt/charts/chart473.xml" ContentType="application/vnd.openxmlformats-officedocument.drawingml.chart+xml"/>
  <Override PartName="/ppt/charts/style473.xml" ContentType="application/vnd.ms-office.chartstyle+xml"/>
  <Override PartName="/ppt/charts/colors473.xml" ContentType="application/vnd.ms-office.chartcolorstyle+xml"/>
  <Override PartName="/ppt/charts/chart474.xml" ContentType="application/vnd.openxmlformats-officedocument.drawingml.chart+xml"/>
  <Override PartName="/ppt/charts/style474.xml" ContentType="application/vnd.ms-office.chartstyle+xml"/>
  <Override PartName="/ppt/charts/colors474.xml" ContentType="application/vnd.ms-office.chartcolorstyle+xml"/>
  <Override PartName="/ppt/charts/chart475.xml" ContentType="application/vnd.openxmlformats-officedocument.drawingml.chart+xml"/>
  <Override PartName="/ppt/charts/style475.xml" ContentType="application/vnd.ms-office.chartstyle+xml"/>
  <Override PartName="/ppt/charts/colors475.xml" ContentType="application/vnd.ms-office.chartcolorstyle+xml"/>
  <Override PartName="/ppt/notesSlides/notesSlide117.xml" ContentType="application/vnd.openxmlformats-officedocument.presentationml.notesSlide+xml"/>
  <Override PartName="/ppt/charts/chart476.xml" ContentType="application/vnd.openxmlformats-officedocument.drawingml.chart+xml"/>
  <Override PartName="/ppt/charts/style476.xml" ContentType="application/vnd.ms-office.chartstyle+xml"/>
  <Override PartName="/ppt/charts/colors476.xml" ContentType="application/vnd.ms-office.chartcolorstyle+xml"/>
  <Override PartName="/ppt/charts/chart477.xml" ContentType="application/vnd.openxmlformats-officedocument.drawingml.chart+xml"/>
  <Override PartName="/ppt/charts/style477.xml" ContentType="application/vnd.ms-office.chartstyle+xml"/>
  <Override PartName="/ppt/charts/colors477.xml" ContentType="application/vnd.ms-office.chartcolorstyle+xml"/>
  <Override PartName="/ppt/charts/chart478.xml" ContentType="application/vnd.openxmlformats-officedocument.drawingml.chart+xml"/>
  <Override PartName="/ppt/charts/style478.xml" ContentType="application/vnd.ms-office.chartstyle+xml"/>
  <Override PartName="/ppt/charts/colors478.xml" ContentType="application/vnd.ms-office.chartcolorstyle+xml"/>
  <Override PartName="/ppt/notesSlides/notesSlide118.xml" ContentType="application/vnd.openxmlformats-officedocument.presentationml.notesSlide+xml"/>
  <Override PartName="/ppt/charts/chart479.xml" ContentType="application/vnd.openxmlformats-officedocument.drawingml.chart+xml"/>
  <Override PartName="/ppt/charts/style479.xml" ContentType="application/vnd.ms-office.chartstyle+xml"/>
  <Override PartName="/ppt/charts/colors479.xml" ContentType="application/vnd.ms-office.chartcolorstyle+xml"/>
  <Override PartName="/ppt/charts/chart480.xml" ContentType="application/vnd.openxmlformats-officedocument.drawingml.chart+xml"/>
  <Override PartName="/ppt/charts/style480.xml" ContentType="application/vnd.ms-office.chartstyle+xml"/>
  <Override PartName="/ppt/charts/colors480.xml" ContentType="application/vnd.ms-office.chartcolorstyle+xml"/>
  <Override PartName="/ppt/charts/chart481.xml" ContentType="application/vnd.openxmlformats-officedocument.drawingml.chart+xml"/>
  <Override PartName="/ppt/charts/style481.xml" ContentType="application/vnd.ms-office.chartstyle+xml"/>
  <Override PartName="/ppt/charts/colors481.xml" ContentType="application/vnd.ms-office.chartcolorstyle+xml"/>
  <Override PartName="/ppt/charts/chart482.xml" ContentType="application/vnd.openxmlformats-officedocument.drawingml.chart+xml"/>
  <Override PartName="/ppt/charts/style482.xml" ContentType="application/vnd.ms-office.chartstyle+xml"/>
  <Override PartName="/ppt/charts/colors482.xml" ContentType="application/vnd.ms-office.chartcolorstyle+xml"/>
  <Override PartName="/ppt/notesSlides/notesSlide119.xml" ContentType="application/vnd.openxmlformats-officedocument.presentationml.notesSlide+xml"/>
  <Override PartName="/ppt/charts/chart483.xml" ContentType="application/vnd.openxmlformats-officedocument.drawingml.chart+xml"/>
  <Override PartName="/ppt/charts/style483.xml" ContentType="application/vnd.ms-office.chartstyle+xml"/>
  <Override PartName="/ppt/charts/colors483.xml" ContentType="application/vnd.ms-office.chartcolorstyle+xml"/>
  <Override PartName="/ppt/charts/chart484.xml" ContentType="application/vnd.openxmlformats-officedocument.drawingml.chart+xml"/>
  <Override PartName="/ppt/charts/style484.xml" ContentType="application/vnd.ms-office.chartstyle+xml"/>
  <Override PartName="/ppt/charts/colors484.xml" ContentType="application/vnd.ms-office.chartcolorstyle+xml"/>
  <Override PartName="/ppt/charts/chart485.xml" ContentType="application/vnd.openxmlformats-officedocument.drawingml.chart+xml"/>
  <Override PartName="/ppt/charts/style485.xml" ContentType="application/vnd.ms-office.chartstyle+xml"/>
  <Override PartName="/ppt/charts/colors485.xml" ContentType="application/vnd.ms-office.chartcolorstyle+xml"/>
  <Override PartName="/ppt/charts/chart486.xml" ContentType="application/vnd.openxmlformats-officedocument.drawingml.chart+xml"/>
  <Override PartName="/ppt/charts/style486.xml" ContentType="application/vnd.ms-office.chartstyle+xml"/>
  <Override PartName="/ppt/charts/colors486.xml" ContentType="application/vnd.ms-office.chartcolorstyle+xml"/>
  <Override PartName="/ppt/notesSlides/notesSlide120.xml" ContentType="application/vnd.openxmlformats-officedocument.presentationml.notesSlide+xml"/>
  <Override PartName="/ppt/charts/chart487.xml" ContentType="application/vnd.openxmlformats-officedocument.drawingml.chart+xml"/>
  <Override PartName="/ppt/charts/style487.xml" ContentType="application/vnd.ms-office.chartstyle+xml"/>
  <Override PartName="/ppt/charts/colors487.xml" ContentType="application/vnd.ms-office.chartcolorstyle+xml"/>
  <Override PartName="/ppt/charts/chart488.xml" ContentType="application/vnd.openxmlformats-officedocument.drawingml.chart+xml"/>
  <Override PartName="/ppt/charts/style488.xml" ContentType="application/vnd.ms-office.chartstyle+xml"/>
  <Override PartName="/ppt/charts/colors488.xml" ContentType="application/vnd.ms-office.chartcolorstyle+xml"/>
  <Override PartName="/ppt/charts/chart489.xml" ContentType="application/vnd.openxmlformats-officedocument.drawingml.chart+xml"/>
  <Override PartName="/ppt/charts/style489.xml" ContentType="application/vnd.ms-office.chartstyle+xml"/>
  <Override PartName="/ppt/charts/colors489.xml" ContentType="application/vnd.ms-office.chartcolorstyle+xml"/>
  <Override PartName="/ppt/charts/chart490.xml" ContentType="application/vnd.openxmlformats-officedocument.drawingml.chart+xml"/>
  <Override PartName="/ppt/charts/style490.xml" ContentType="application/vnd.ms-office.chartstyle+xml"/>
  <Override PartName="/ppt/charts/colors490.xml" ContentType="application/vnd.ms-office.chartcolorstyle+xml"/>
  <Override PartName="/ppt/charts/chart491.xml" ContentType="application/vnd.openxmlformats-officedocument.drawingml.chart+xml"/>
  <Override PartName="/ppt/charts/style491.xml" ContentType="application/vnd.ms-office.chartstyle+xml"/>
  <Override PartName="/ppt/charts/colors491.xml" ContentType="application/vnd.ms-office.chartcolorstyle+xml"/>
  <Override PartName="/ppt/notesSlides/notesSlide121.xml" ContentType="application/vnd.openxmlformats-officedocument.presentationml.notesSlide+xml"/>
  <Override PartName="/ppt/charts/chart492.xml" ContentType="application/vnd.openxmlformats-officedocument.drawingml.chart+xml"/>
  <Override PartName="/ppt/charts/style492.xml" ContentType="application/vnd.ms-office.chartstyle+xml"/>
  <Override PartName="/ppt/charts/colors492.xml" ContentType="application/vnd.ms-office.chartcolorstyle+xml"/>
  <Override PartName="/ppt/charts/chart493.xml" ContentType="application/vnd.openxmlformats-officedocument.drawingml.chart+xml"/>
  <Override PartName="/ppt/charts/style493.xml" ContentType="application/vnd.ms-office.chartstyle+xml"/>
  <Override PartName="/ppt/charts/colors493.xml" ContentType="application/vnd.ms-office.chartcolorstyle+xml"/>
  <Override PartName="/ppt/charts/chart494.xml" ContentType="application/vnd.openxmlformats-officedocument.drawingml.chart+xml"/>
  <Override PartName="/ppt/charts/style494.xml" ContentType="application/vnd.ms-office.chartstyle+xml"/>
  <Override PartName="/ppt/charts/colors494.xml" ContentType="application/vnd.ms-office.chartcolorstyle+xml"/>
  <Override PartName="/ppt/charts/chart495.xml" ContentType="application/vnd.openxmlformats-officedocument.drawingml.chart+xml"/>
  <Override PartName="/ppt/charts/style495.xml" ContentType="application/vnd.ms-office.chartstyle+xml"/>
  <Override PartName="/ppt/charts/colors495.xml" ContentType="application/vnd.ms-office.chartcolorstyle+xml"/>
  <Override PartName="/ppt/notesSlides/notesSlide122.xml" ContentType="application/vnd.openxmlformats-officedocument.presentationml.notesSlide+xml"/>
  <Override PartName="/ppt/charts/chart496.xml" ContentType="application/vnd.openxmlformats-officedocument.drawingml.chart+xml"/>
  <Override PartName="/ppt/charts/style496.xml" ContentType="application/vnd.ms-office.chartstyle+xml"/>
  <Override PartName="/ppt/charts/colors496.xml" ContentType="application/vnd.ms-office.chartcolorstyle+xml"/>
  <Override PartName="/ppt/charts/chart497.xml" ContentType="application/vnd.openxmlformats-officedocument.drawingml.chart+xml"/>
  <Override PartName="/ppt/charts/style497.xml" ContentType="application/vnd.ms-office.chartstyle+xml"/>
  <Override PartName="/ppt/charts/colors497.xml" ContentType="application/vnd.ms-office.chartcolorstyle+xml"/>
  <Override PartName="/ppt/charts/chart498.xml" ContentType="application/vnd.openxmlformats-officedocument.drawingml.chart+xml"/>
  <Override PartName="/ppt/charts/style498.xml" ContentType="application/vnd.ms-office.chartstyle+xml"/>
  <Override PartName="/ppt/charts/colors498.xml" ContentType="application/vnd.ms-office.chartcolorstyle+xml"/>
  <Override PartName="/ppt/charts/chart499.xml" ContentType="application/vnd.openxmlformats-officedocument.drawingml.chart+xml"/>
  <Override PartName="/ppt/charts/style499.xml" ContentType="application/vnd.ms-office.chartstyle+xml"/>
  <Override PartName="/ppt/charts/colors499.xml" ContentType="application/vnd.ms-office.chartcolorstyle+xml"/>
  <Override PartName="/ppt/charts/chart500.xml" ContentType="application/vnd.openxmlformats-officedocument.drawingml.chart+xml"/>
  <Override PartName="/ppt/charts/style500.xml" ContentType="application/vnd.ms-office.chartstyle+xml"/>
  <Override PartName="/ppt/charts/colors500.xml" ContentType="application/vnd.ms-office.chartcolorstyle+xml"/>
  <Override PartName="/ppt/notesSlides/notesSlide123.xml" ContentType="application/vnd.openxmlformats-officedocument.presentationml.notesSlide+xml"/>
  <Override PartName="/ppt/charts/chart501.xml" ContentType="application/vnd.openxmlformats-officedocument.drawingml.chart+xml"/>
  <Override PartName="/ppt/charts/style501.xml" ContentType="application/vnd.ms-office.chartstyle+xml"/>
  <Override PartName="/ppt/charts/colors501.xml" ContentType="application/vnd.ms-office.chartcolorstyle+xml"/>
  <Override PartName="/ppt/charts/chart502.xml" ContentType="application/vnd.openxmlformats-officedocument.drawingml.chart+xml"/>
  <Override PartName="/ppt/charts/style502.xml" ContentType="application/vnd.ms-office.chartstyle+xml"/>
  <Override PartName="/ppt/charts/colors502.xml" ContentType="application/vnd.ms-office.chartcolorstyle+xml"/>
  <Override PartName="/ppt/charts/chart503.xml" ContentType="application/vnd.openxmlformats-officedocument.drawingml.chart+xml"/>
  <Override PartName="/ppt/charts/style503.xml" ContentType="application/vnd.ms-office.chartstyle+xml"/>
  <Override PartName="/ppt/charts/colors503.xml" ContentType="application/vnd.ms-office.chartcolorstyle+xml"/>
  <Override PartName="/ppt/charts/chart504.xml" ContentType="application/vnd.openxmlformats-officedocument.drawingml.chart+xml"/>
  <Override PartName="/ppt/charts/style504.xml" ContentType="application/vnd.ms-office.chartstyle+xml"/>
  <Override PartName="/ppt/charts/colors504.xml" ContentType="application/vnd.ms-office.chartcolorstyle+xml"/>
  <Override PartName="/ppt/charts/chart505.xml" ContentType="application/vnd.openxmlformats-officedocument.drawingml.chart+xml"/>
  <Override PartName="/ppt/charts/style505.xml" ContentType="application/vnd.ms-office.chartstyle+xml"/>
  <Override PartName="/ppt/charts/colors505.xml" ContentType="application/vnd.ms-office.chartcolorstyle+xml"/>
  <Override PartName="/ppt/notesSlides/notesSlide124.xml" ContentType="application/vnd.openxmlformats-officedocument.presentationml.notesSlide+xml"/>
  <Override PartName="/ppt/charts/chart506.xml" ContentType="application/vnd.openxmlformats-officedocument.drawingml.chart+xml"/>
  <Override PartName="/ppt/charts/style506.xml" ContentType="application/vnd.ms-office.chartstyle+xml"/>
  <Override PartName="/ppt/charts/colors506.xml" ContentType="application/vnd.ms-office.chartcolorstyle+xml"/>
  <Override PartName="/ppt/charts/chart507.xml" ContentType="application/vnd.openxmlformats-officedocument.drawingml.chart+xml"/>
  <Override PartName="/ppt/charts/style507.xml" ContentType="application/vnd.ms-office.chartstyle+xml"/>
  <Override PartName="/ppt/charts/colors507.xml" ContentType="application/vnd.ms-office.chartcolorstyle+xml"/>
  <Override PartName="/ppt/charts/chart508.xml" ContentType="application/vnd.openxmlformats-officedocument.drawingml.chart+xml"/>
  <Override PartName="/ppt/charts/style508.xml" ContentType="application/vnd.ms-office.chartstyle+xml"/>
  <Override PartName="/ppt/charts/colors508.xml" ContentType="application/vnd.ms-office.chartcolorstyle+xml"/>
  <Override PartName="/ppt/charts/chart509.xml" ContentType="application/vnd.openxmlformats-officedocument.drawingml.chart+xml"/>
  <Override PartName="/ppt/charts/style509.xml" ContentType="application/vnd.ms-office.chartstyle+xml"/>
  <Override PartName="/ppt/charts/colors509.xml" ContentType="application/vnd.ms-office.chartcolorstyle+xml"/>
  <Override PartName="/ppt/notesSlides/notesSlide125.xml" ContentType="application/vnd.openxmlformats-officedocument.presentationml.notesSlide+xml"/>
  <Override PartName="/ppt/charts/chart510.xml" ContentType="application/vnd.openxmlformats-officedocument.drawingml.chart+xml"/>
  <Override PartName="/ppt/charts/style510.xml" ContentType="application/vnd.ms-office.chartstyle+xml"/>
  <Override PartName="/ppt/charts/colors510.xml" ContentType="application/vnd.ms-office.chartcolorstyle+xml"/>
  <Override PartName="/ppt/notesSlides/notesSlide126.xml" ContentType="application/vnd.openxmlformats-officedocument.presentationml.notesSlide+xml"/>
  <Override PartName="/ppt/charts/chart511.xml" ContentType="application/vnd.openxmlformats-officedocument.drawingml.chart+xml"/>
  <Override PartName="/ppt/charts/style511.xml" ContentType="application/vnd.ms-office.chartstyle+xml"/>
  <Override PartName="/ppt/charts/colors511.xml" ContentType="application/vnd.ms-office.chartcolorstyle+xml"/>
  <Override PartName="/ppt/charts/chart512.xml" ContentType="application/vnd.openxmlformats-officedocument.drawingml.chart+xml"/>
  <Override PartName="/ppt/charts/style512.xml" ContentType="application/vnd.ms-office.chartstyle+xml"/>
  <Override PartName="/ppt/charts/colors512.xml" ContentType="application/vnd.ms-office.chartcolorstyle+xml"/>
  <Override PartName="/ppt/charts/chart513.xml" ContentType="application/vnd.openxmlformats-officedocument.drawingml.chart+xml"/>
  <Override PartName="/ppt/charts/style513.xml" ContentType="application/vnd.ms-office.chartstyle+xml"/>
  <Override PartName="/ppt/charts/colors513.xml" ContentType="application/vnd.ms-office.chartcolorstyle+xml"/>
  <Override PartName="/ppt/charts/chart514.xml" ContentType="application/vnd.openxmlformats-officedocument.drawingml.chart+xml"/>
  <Override PartName="/ppt/charts/style514.xml" ContentType="application/vnd.ms-office.chartstyle+xml"/>
  <Override PartName="/ppt/charts/colors514.xml" ContentType="application/vnd.ms-office.chartcolorstyle+xml"/>
  <Override PartName="/ppt/charts/chart515.xml" ContentType="application/vnd.openxmlformats-officedocument.drawingml.chart+xml"/>
  <Override PartName="/ppt/charts/style515.xml" ContentType="application/vnd.ms-office.chartstyle+xml"/>
  <Override PartName="/ppt/charts/colors515.xml" ContentType="application/vnd.ms-office.chartcolorstyle+xml"/>
  <Override PartName="/ppt/charts/chart516.xml" ContentType="application/vnd.openxmlformats-officedocument.drawingml.chart+xml"/>
  <Override PartName="/ppt/charts/style516.xml" ContentType="application/vnd.ms-office.chartstyle+xml"/>
  <Override PartName="/ppt/charts/colors516.xml" ContentType="application/vnd.ms-office.chartcolorstyle+xml"/>
  <Override PartName="/ppt/notesSlides/notesSlide127.xml" ContentType="application/vnd.openxmlformats-officedocument.presentationml.notesSlide+xml"/>
  <Override PartName="/ppt/charts/chart517.xml" ContentType="application/vnd.openxmlformats-officedocument.drawingml.chart+xml"/>
  <Override PartName="/ppt/charts/style517.xml" ContentType="application/vnd.ms-office.chartstyle+xml"/>
  <Override PartName="/ppt/charts/colors517.xml" ContentType="application/vnd.ms-office.chartcolorstyle+xml"/>
  <Override PartName="/ppt/charts/chart518.xml" ContentType="application/vnd.openxmlformats-officedocument.drawingml.chart+xml"/>
  <Override PartName="/ppt/charts/style518.xml" ContentType="application/vnd.ms-office.chartstyle+xml"/>
  <Override PartName="/ppt/charts/colors518.xml" ContentType="application/vnd.ms-office.chartcolorstyle+xml"/>
  <Override PartName="/ppt/charts/chart519.xml" ContentType="application/vnd.openxmlformats-officedocument.drawingml.chart+xml"/>
  <Override PartName="/ppt/charts/style519.xml" ContentType="application/vnd.ms-office.chartstyle+xml"/>
  <Override PartName="/ppt/charts/colors519.xml" ContentType="application/vnd.ms-office.chartcolorstyle+xml"/>
  <Override PartName="/ppt/charts/chart520.xml" ContentType="application/vnd.openxmlformats-officedocument.drawingml.chart+xml"/>
  <Override PartName="/ppt/charts/style520.xml" ContentType="application/vnd.ms-office.chartstyle+xml"/>
  <Override PartName="/ppt/charts/colors520.xml" ContentType="application/vnd.ms-office.chartcolorstyle+xml"/>
  <Override PartName="/ppt/charts/chart521.xml" ContentType="application/vnd.openxmlformats-officedocument.drawingml.chart+xml"/>
  <Override PartName="/ppt/charts/style521.xml" ContentType="application/vnd.ms-office.chartstyle+xml"/>
  <Override PartName="/ppt/charts/colors521.xml" ContentType="application/vnd.ms-office.chartcolorstyle+xml"/>
  <Override PartName="/ppt/charts/chart522.xml" ContentType="application/vnd.openxmlformats-officedocument.drawingml.chart+xml"/>
  <Override PartName="/ppt/charts/style522.xml" ContentType="application/vnd.ms-office.chartstyle+xml"/>
  <Override PartName="/ppt/charts/colors522.xml" ContentType="application/vnd.ms-office.chartcolorstyle+xml"/>
  <Override PartName="/ppt/notesSlides/notesSlide128.xml" ContentType="application/vnd.openxmlformats-officedocument.presentationml.notesSlide+xml"/>
  <Override PartName="/ppt/charts/chart523.xml" ContentType="application/vnd.openxmlformats-officedocument.drawingml.chart+xml"/>
  <Override PartName="/ppt/charts/style523.xml" ContentType="application/vnd.ms-office.chartstyle+xml"/>
  <Override PartName="/ppt/charts/colors523.xml" ContentType="application/vnd.ms-office.chartcolorstyle+xml"/>
  <Override PartName="/ppt/charts/chart524.xml" ContentType="application/vnd.openxmlformats-officedocument.drawingml.chart+xml"/>
  <Override PartName="/ppt/charts/style524.xml" ContentType="application/vnd.ms-office.chartstyle+xml"/>
  <Override PartName="/ppt/charts/colors524.xml" ContentType="application/vnd.ms-office.chartcolorstyle+xml"/>
  <Override PartName="/ppt/charts/chart525.xml" ContentType="application/vnd.openxmlformats-officedocument.drawingml.chart+xml"/>
  <Override PartName="/ppt/charts/style525.xml" ContentType="application/vnd.ms-office.chartstyle+xml"/>
  <Override PartName="/ppt/charts/colors525.xml" ContentType="application/vnd.ms-office.chartcolorstyle+xml"/>
  <Override PartName="/ppt/charts/chart526.xml" ContentType="application/vnd.openxmlformats-officedocument.drawingml.chart+xml"/>
  <Override PartName="/ppt/charts/style526.xml" ContentType="application/vnd.ms-office.chartstyle+xml"/>
  <Override PartName="/ppt/charts/colors526.xml" ContentType="application/vnd.ms-office.chartcolorstyle+xml"/>
  <Override PartName="/ppt/charts/chart527.xml" ContentType="application/vnd.openxmlformats-officedocument.drawingml.chart+xml"/>
  <Override PartName="/ppt/charts/style527.xml" ContentType="application/vnd.ms-office.chartstyle+xml"/>
  <Override PartName="/ppt/charts/colors527.xml" ContentType="application/vnd.ms-office.chartcolorstyle+xml"/>
  <Override PartName="/ppt/charts/chart528.xml" ContentType="application/vnd.openxmlformats-officedocument.drawingml.chart+xml"/>
  <Override PartName="/ppt/charts/style528.xml" ContentType="application/vnd.ms-office.chartstyle+xml"/>
  <Override PartName="/ppt/charts/colors528.xml" ContentType="application/vnd.ms-office.chartcolorstyle+xml"/>
  <Override PartName="/ppt/notesSlides/notesSlide129.xml" ContentType="application/vnd.openxmlformats-officedocument.presentationml.notesSlide+xml"/>
  <Override PartName="/ppt/charts/chart529.xml" ContentType="application/vnd.openxmlformats-officedocument.drawingml.chart+xml"/>
  <Override PartName="/ppt/charts/style529.xml" ContentType="application/vnd.ms-office.chartstyle+xml"/>
  <Override PartName="/ppt/charts/colors529.xml" ContentType="application/vnd.ms-office.chartcolorstyle+xml"/>
  <Override PartName="/ppt/charts/chart530.xml" ContentType="application/vnd.openxmlformats-officedocument.drawingml.chart+xml"/>
  <Override PartName="/ppt/charts/style530.xml" ContentType="application/vnd.ms-office.chartstyle+xml"/>
  <Override PartName="/ppt/charts/colors530.xml" ContentType="application/vnd.ms-office.chartcolorstyle+xml"/>
  <Override PartName="/ppt/charts/chart531.xml" ContentType="application/vnd.openxmlformats-officedocument.drawingml.chart+xml"/>
  <Override PartName="/ppt/charts/style531.xml" ContentType="application/vnd.ms-office.chartstyle+xml"/>
  <Override PartName="/ppt/charts/colors531.xml" ContentType="application/vnd.ms-office.chartcolorstyle+xml"/>
  <Override PartName="/ppt/notesSlides/notesSlide130.xml" ContentType="application/vnd.openxmlformats-officedocument.presentationml.notesSlide+xml"/>
  <Override PartName="/ppt/charts/chart532.xml" ContentType="application/vnd.openxmlformats-officedocument.drawingml.chart+xml"/>
  <Override PartName="/ppt/charts/style532.xml" ContentType="application/vnd.ms-office.chartstyle+xml"/>
  <Override PartName="/ppt/charts/colors532.xml" ContentType="application/vnd.ms-office.chartcolorstyle+xml"/>
  <Override PartName="/ppt/charts/chart533.xml" ContentType="application/vnd.openxmlformats-officedocument.drawingml.chart+xml"/>
  <Override PartName="/ppt/charts/style533.xml" ContentType="application/vnd.ms-office.chartstyle+xml"/>
  <Override PartName="/ppt/charts/colors533.xml" ContentType="application/vnd.ms-office.chartcolorstyle+xml"/>
  <Override PartName="/ppt/charts/chart534.xml" ContentType="application/vnd.openxmlformats-officedocument.drawingml.chart+xml"/>
  <Override PartName="/ppt/charts/style534.xml" ContentType="application/vnd.ms-office.chartstyle+xml"/>
  <Override PartName="/ppt/charts/colors534.xml" ContentType="application/vnd.ms-office.chartcolorstyle+xml"/>
  <Override PartName="/ppt/charts/chart535.xml" ContentType="application/vnd.openxmlformats-officedocument.drawingml.chart+xml"/>
  <Override PartName="/ppt/charts/style535.xml" ContentType="application/vnd.ms-office.chartstyle+xml"/>
  <Override PartName="/ppt/charts/colors535.xml" ContentType="application/vnd.ms-office.chartcolorstyle+xml"/>
  <Override PartName="/ppt/notesSlides/notesSlide131.xml" ContentType="application/vnd.openxmlformats-officedocument.presentationml.notesSlide+xml"/>
  <Override PartName="/ppt/charts/chart536.xml" ContentType="application/vnd.openxmlformats-officedocument.drawingml.chart+xml"/>
  <Override PartName="/ppt/charts/style536.xml" ContentType="application/vnd.ms-office.chartstyle+xml"/>
  <Override PartName="/ppt/charts/colors536.xml" ContentType="application/vnd.ms-office.chartcolorstyle+xml"/>
  <Override PartName="/ppt/charts/chart537.xml" ContentType="application/vnd.openxmlformats-officedocument.drawingml.chart+xml"/>
  <Override PartName="/ppt/charts/style537.xml" ContentType="application/vnd.ms-office.chartstyle+xml"/>
  <Override PartName="/ppt/charts/colors537.xml" ContentType="application/vnd.ms-office.chartcolorstyle+xml"/>
  <Override PartName="/ppt/charts/chart538.xml" ContentType="application/vnd.openxmlformats-officedocument.drawingml.chart+xml"/>
  <Override PartName="/ppt/charts/style538.xml" ContentType="application/vnd.ms-office.chartstyle+xml"/>
  <Override PartName="/ppt/charts/colors538.xml" ContentType="application/vnd.ms-office.chartcolorstyle+xml"/>
  <Override PartName="/ppt/charts/chart539.xml" ContentType="application/vnd.openxmlformats-officedocument.drawingml.chart+xml"/>
  <Override PartName="/ppt/charts/style539.xml" ContentType="application/vnd.ms-office.chartstyle+xml"/>
  <Override PartName="/ppt/charts/colors539.xml" ContentType="application/vnd.ms-office.chartcolorstyle+xml"/>
  <Override PartName="/ppt/notesSlides/notesSlide132.xml" ContentType="application/vnd.openxmlformats-officedocument.presentationml.notesSlide+xml"/>
  <Override PartName="/ppt/charts/chart540.xml" ContentType="application/vnd.openxmlformats-officedocument.drawingml.chart+xml"/>
  <Override PartName="/ppt/charts/style540.xml" ContentType="application/vnd.ms-office.chartstyle+xml"/>
  <Override PartName="/ppt/charts/colors540.xml" ContentType="application/vnd.ms-office.chartcolorstyle+xml"/>
  <Override PartName="/ppt/charts/chart541.xml" ContentType="application/vnd.openxmlformats-officedocument.drawingml.chart+xml"/>
  <Override PartName="/ppt/charts/style541.xml" ContentType="application/vnd.ms-office.chartstyle+xml"/>
  <Override PartName="/ppt/charts/colors541.xml" ContentType="application/vnd.ms-office.chartcolorstyle+xml"/>
  <Override PartName="/ppt/charts/chart542.xml" ContentType="application/vnd.openxmlformats-officedocument.drawingml.chart+xml"/>
  <Override PartName="/ppt/charts/style542.xml" ContentType="application/vnd.ms-office.chartstyle+xml"/>
  <Override PartName="/ppt/charts/colors542.xml" ContentType="application/vnd.ms-office.chartcolorstyle+xml"/>
  <Override PartName="/ppt/charts/chart543.xml" ContentType="application/vnd.openxmlformats-officedocument.drawingml.chart+xml"/>
  <Override PartName="/ppt/charts/style543.xml" ContentType="application/vnd.ms-office.chartstyle+xml"/>
  <Override PartName="/ppt/charts/colors543.xml" ContentType="application/vnd.ms-office.chartcolorstyle+xml"/>
  <Override PartName="/ppt/charts/chart544.xml" ContentType="application/vnd.openxmlformats-officedocument.drawingml.chart+xml"/>
  <Override PartName="/ppt/charts/style544.xml" ContentType="application/vnd.ms-office.chartstyle+xml"/>
  <Override PartName="/ppt/charts/colors544.xml" ContentType="application/vnd.ms-office.chartcolorstyle+xml"/>
  <Override PartName="/ppt/notesSlides/notesSlide133.xml" ContentType="application/vnd.openxmlformats-officedocument.presentationml.notesSlide+xml"/>
  <Override PartName="/ppt/charts/chart545.xml" ContentType="application/vnd.openxmlformats-officedocument.drawingml.chart+xml"/>
  <Override PartName="/ppt/charts/style545.xml" ContentType="application/vnd.ms-office.chartstyle+xml"/>
  <Override PartName="/ppt/charts/colors545.xml" ContentType="application/vnd.ms-office.chartcolorstyle+xml"/>
  <Override PartName="/ppt/charts/chart546.xml" ContentType="application/vnd.openxmlformats-officedocument.drawingml.chart+xml"/>
  <Override PartName="/ppt/charts/style546.xml" ContentType="application/vnd.ms-office.chartstyle+xml"/>
  <Override PartName="/ppt/charts/colors546.xml" ContentType="application/vnd.ms-office.chartcolorstyle+xml"/>
  <Override PartName="/ppt/charts/chart547.xml" ContentType="application/vnd.openxmlformats-officedocument.drawingml.chart+xml"/>
  <Override PartName="/ppt/charts/style547.xml" ContentType="application/vnd.ms-office.chartstyle+xml"/>
  <Override PartName="/ppt/charts/colors547.xml" ContentType="application/vnd.ms-office.chartcolorstyle+xml"/>
  <Override PartName="/ppt/charts/chart548.xml" ContentType="application/vnd.openxmlformats-officedocument.drawingml.chart+xml"/>
  <Override PartName="/ppt/charts/style548.xml" ContentType="application/vnd.ms-office.chartstyle+xml"/>
  <Override PartName="/ppt/charts/colors548.xml" ContentType="application/vnd.ms-office.chartcolorstyle+xml"/>
  <Override PartName="/ppt/notesSlides/notesSlide134.xml" ContentType="application/vnd.openxmlformats-officedocument.presentationml.notesSlide+xml"/>
  <Override PartName="/ppt/charts/chart549.xml" ContentType="application/vnd.openxmlformats-officedocument.drawingml.chart+xml"/>
  <Override PartName="/ppt/charts/style549.xml" ContentType="application/vnd.ms-office.chartstyle+xml"/>
  <Override PartName="/ppt/charts/colors549.xml" ContentType="application/vnd.ms-office.chartcolorstyle+xml"/>
  <Override PartName="/ppt/charts/chart550.xml" ContentType="application/vnd.openxmlformats-officedocument.drawingml.chart+xml"/>
  <Override PartName="/ppt/charts/style550.xml" ContentType="application/vnd.ms-office.chartstyle+xml"/>
  <Override PartName="/ppt/charts/colors550.xml" ContentType="application/vnd.ms-office.chartcolorstyle+xml"/>
  <Override PartName="/ppt/charts/chart551.xml" ContentType="application/vnd.openxmlformats-officedocument.drawingml.chart+xml"/>
  <Override PartName="/ppt/charts/style551.xml" ContentType="application/vnd.ms-office.chartstyle+xml"/>
  <Override PartName="/ppt/charts/colors551.xml" ContentType="application/vnd.ms-office.chartcolorstyle+xml"/>
  <Override PartName="/ppt/charts/chart552.xml" ContentType="application/vnd.openxmlformats-officedocument.drawingml.chart+xml"/>
  <Override PartName="/ppt/charts/style552.xml" ContentType="application/vnd.ms-office.chartstyle+xml"/>
  <Override PartName="/ppt/charts/colors552.xml" ContentType="application/vnd.ms-office.chartcolorstyle+xml"/>
  <Override PartName="/ppt/charts/chart553.xml" ContentType="application/vnd.openxmlformats-officedocument.drawingml.chart+xml"/>
  <Override PartName="/ppt/charts/style553.xml" ContentType="application/vnd.ms-office.chartstyle+xml"/>
  <Override PartName="/ppt/charts/colors553.xml" ContentType="application/vnd.ms-office.chartcolorstyle+xml"/>
  <Override PartName="/ppt/notesSlides/notesSlide135.xml" ContentType="application/vnd.openxmlformats-officedocument.presentationml.notesSlide+xml"/>
  <Override PartName="/ppt/charts/chart554.xml" ContentType="application/vnd.openxmlformats-officedocument.drawingml.chart+xml"/>
  <Override PartName="/ppt/charts/style554.xml" ContentType="application/vnd.ms-office.chartstyle+xml"/>
  <Override PartName="/ppt/charts/colors554.xml" ContentType="application/vnd.ms-office.chartcolorstyle+xml"/>
  <Override PartName="/ppt/charts/chart555.xml" ContentType="application/vnd.openxmlformats-officedocument.drawingml.chart+xml"/>
  <Override PartName="/ppt/charts/style555.xml" ContentType="application/vnd.ms-office.chartstyle+xml"/>
  <Override PartName="/ppt/charts/colors555.xml" ContentType="application/vnd.ms-office.chartcolorstyle+xml"/>
  <Override PartName="/ppt/charts/chart556.xml" ContentType="application/vnd.openxmlformats-officedocument.drawingml.chart+xml"/>
  <Override PartName="/ppt/charts/style556.xml" ContentType="application/vnd.ms-office.chartstyle+xml"/>
  <Override PartName="/ppt/charts/colors556.xml" ContentType="application/vnd.ms-office.chartcolorstyle+xml"/>
  <Override PartName="/ppt/charts/chart557.xml" ContentType="application/vnd.openxmlformats-officedocument.drawingml.chart+xml"/>
  <Override PartName="/ppt/charts/style557.xml" ContentType="application/vnd.ms-office.chartstyle+xml"/>
  <Override PartName="/ppt/charts/colors557.xml" ContentType="application/vnd.ms-office.chartcolorstyle+xml"/>
  <Override PartName="/ppt/charts/chart558.xml" ContentType="application/vnd.openxmlformats-officedocument.drawingml.chart+xml"/>
  <Override PartName="/ppt/charts/style558.xml" ContentType="application/vnd.ms-office.chartstyle+xml"/>
  <Override PartName="/ppt/charts/colors558.xml" ContentType="application/vnd.ms-office.chartcolorstyle+xml"/>
  <Override PartName="/ppt/notesSlides/notesSlide136.xml" ContentType="application/vnd.openxmlformats-officedocument.presentationml.notesSlide+xml"/>
  <Override PartName="/ppt/charts/chart559.xml" ContentType="application/vnd.openxmlformats-officedocument.drawingml.chart+xml"/>
  <Override PartName="/ppt/charts/style559.xml" ContentType="application/vnd.ms-office.chartstyle+xml"/>
  <Override PartName="/ppt/charts/colors559.xml" ContentType="application/vnd.ms-office.chartcolorstyle+xml"/>
  <Override PartName="/ppt/notesSlides/notesSlide137.xml" ContentType="application/vnd.openxmlformats-officedocument.presentationml.notesSlide+xml"/>
  <Override PartName="/ppt/charts/chart560.xml" ContentType="application/vnd.openxmlformats-officedocument.drawingml.chart+xml"/>
  <Override PartName="/ppt/charts/style560.xml" ContentType="application/vnd.ms-office.chartstyle+xml"/>
  <Override PartName="/ppt/charts/colors560.xml" ContentType="application/vnd.ms-office.chartcolorstyle+xml"/>
  <Override PartName="/ppt/charts/chart561.xml" ContentType="application/vnd.openxmlformats-officedocument.drawingml.chart+xml"/>
  <Override PartName="/ppt/charts/style561.xml" ContentType="application/vnd.ms-office.chartstyle+xml"/>
  <Override PartName="/ppt/charts/colors561.xml" ContentType="application/vnd.ms-office.chartcolorstyle+xml"/>
  <Override PartName="/ppt/charts/chart562.xml" ContentType="application/vnd.openxmlformats-officedocument.drawingml.chart+xml"/>
  <Override PartName="/ppt/charts/style562.xml" ContentType="application/vnd.ms-office.chartstyle+xml"/>
  <Override PartName="/ppt/charts/colors562.xml" ContentType="application/vnd.ms-office.chartcolorstyle+xml"/>
  <Override PartName="/ppt/charts/chart563.xml" ContentType="application/vnd.openxmlformats-officedocument.drawingml.chart+xml"/>
  <Override PartName="/ppt/charts/style563.xml" ContentType="application/vnd.ms-office.chartstyle+xml"/>
  <Override PartName="/ppt/charts/colors563.xml" ContentType="application/vnd.ms-office.chartcolorstyle+xml"/>
  <Override PartName="/ppt/charts/chart564.xml" ContentType="application/vnd.openxmlformats-officedocument.drawingml.chart+xml"/>
  <Override PartName="/ppt/charts/style564.xml" ContentType="application/vnd.ms-office.chartstyle+xml"/>
  <Override PartName="/ppt/charts/colors564.xml" ContentType="application/vnd.ms-office.chartcolorstyle+xml"/>
  <Override PartName="/ppt/charts/chart565.xml" ContentType="application/vnd.openxmlformats-officedocument.drawingml.chart+xml"/>
  <Override PartName="/ppt/charts/style565.xml" ContentType="application/vnd.ms-office.chartstyle+xml"/>
  <Override PartName="/ppt/charts/colors565.xml" ContentType="application/vnd.ms-office.chartcolorstyle+xml"/>
  <Override PartName="/ppt/notesSlides/notesSlide138.xml" ContentType="application/vnd.openxmlformats-officedocument.presentationml.notesSlide+xml"/>
  <Override PartName="/ppt/charts/chart566.xml" ContentType="application/vnd.openxmlformats-officedocument.drawingml.chart+xml"/>
  <Override PartName="/ppt/charts/style566.xml" ContentType="application/vnd.ms-office.chartstyle+xml"/>
  <Override PartName="/ppt/charts/colors566.xml" ContentType="application/vnd.ms-office.chartcolorstyle+xml"/>
  <Override PartName="/ppt/charts/chart567.xml" ContentType="application/vnd.openxmlformats-officedocument.drawingml.chart+xml"/>
  <Override PartName="/ppt/charts/style567.xml" ContentType="application/vnd.ms-office.chartstyle+xml"/>
  <Override PartName="/ppt/charts/colors567.xml" ContentType="application/vnd.ms-office.chartcolorstyle+xml"/>
  <Override PartName="/ppt/charts/chart568.xml" ContentType="application/vnd.openxmlformats-officedocument.drawingml.chart+xml"/>
  <Override PartName="/ppt/charts/style568.xml" ContentType="application/vnd.ms-office.chartstyle+xml"/>
  <Override PartName="/ppt/charts/colors568.xml" ContentType="application/vnd.ms-office.chartcolorstyle+xml"/>
  <Override PartName="/ppt/charts/chart569.xml" ContentType="application/vnd.openxmlformats-officedocument.drawingml.chart+xml"/>
  <Override PartName="/ppt/charts/style569.xml" ContentType="application/vnd.ms-office.chartstyle+xml"/>
  <Override PartName="/ppt/charts/colors569.xml" ContentType="application/vnd.ms-office.chartcolorstyle+xml"/>
  <Override PartName="/ppt/charts/chart570.xml" ContentType="application/vnd.openxmlformats-officedocument.drawingml.chart+xml"/>
  <Override PartName="/ppt/charts/style570.xml" ContentType="application/vnd.ms-office.chartstyle+xml"/>
  <Override PartName="/ppt/charts/colors570.xml" ContentType="application/vnd.ms-office.chartcolorstyle+xml"/>
  <Override PartName="/ppt/charts/chart571.xml" ContentType="application/vnd.openxmlformats-officedocument.drawingml.chart+xml"/>
  <Override PartName="/ppt/charts/style571.xml" ContentType="application/vnd.ms-office.chartstyle+xml"/>
  <Override PartName="/ppt/charts/colors571.xml" ContentType="application/vnd.ms-office.chartcolorstyle+xml"/>
  <Override PartName="/ppt/notesSlides/notesSlide139.xml" ContentType="application/vnd.openxmlformats-officedocument.presentationml.notesSlide+xml"/>
  <Override PartName="/ppt/charts/chart572.xml" ContentType="application/vnd.openxmlformats-officedocument.drawingml.chart+xml"/>
  <Override PartName="/ppt/charts/style572.xml" ContentType="application/vnd.ms-office.chartstyle+xml"/>
  <Override PartName="/ppt/charts/colors572.xml" ContentType="application/vnd.ms-office.chartcolorstyle+xml"/>
  <Override PartName="/ppt/charts/chart573.xml" ContentType="application/vnd.openxmlformats-officedocument.drawingml.chart+xml"/>
  <Override PartName="/ppt/charts/style573.xml" ContentType="application/vnd.ms-office.chartstyle+xml"/>
  <Override PartName="/ppt/charts/colors573.xml" ContentType="application/vnd.ms-office.chartcolorstyle+xml"/>
  <Override PartName="/ppt/charts/chart574.xml" ContentType="application/vnd.openxmlformats-officedocument.drawingml.chart+xml"/>
  <Override PartName="/ppt/charts/style574.xml" ContentType="application/vnd.ms-office.chartstyle+xml"/>
  <Override PartName="/ppt/charts/colors574.xml" ContentType="application/vnd.ms-office.chartcolorstyle+xml"/>
  <Override PartName="/ppt/charts/chart575.xml" ContentType="application/vnd.openxmlformats-officedocument.drawingml.chart+xml"/>
  <Override PartName="/ppt/charts/style575.xml" ContentType="application/vnd.ms-office.chartstyle+xml"/>
  <Override PartName="/ppt/charts/colors575.xml" ContentType="application/vnd.ms-office.chartcolorstyle+xml"/>
  <Override PartName="/ppt/charts/chart576.xml" ContentType="application/vnd.openxmlformats-officedocument.drawingml.chart+xml"/>
  <Override PartName="/ppt/charts/style576.xml" ContentType="application/vnd.ms-office.chartstyle+xml"/>
  <Override PartName="/ppt/charts/colors576.xml" ContentType="application/vnd.ms-office.chartcolorstyle+xml"/>
  <Override PartName="/ppt/charts/chart577.xml" ContentType="application/vnd.openxmlformats-officedocument.drawingml.chart+xml"/>
  <Override PartName="/ppt/charts/style577.xml" ContentType="application/vnd.ms-office.chartstyle+xml"/>
  <Override PartName="/ppt/charts/colors577.xml" ContentType="application/vnd.ms-office.chartcolorstyle+xml"/>
  <Override PartName="/ppt/notesSlides/notesSlide140.xml" ContentType="application/vnd.openxmlformats-officedocument.presentationml.notesSlide+xml"/>
  <Override PartName="/ppt/charts/chart578.xml" ContentType="application/vnd.openxmlformats-officedocument.drawingml.chart+xml"/>
  <Override PartName="/ppt/charts/style578.xml" ContentType="application/vnd.ms-office.chartstyle+xml"/>
  <Override PartName="/ppt/charts/colors578.xml" ContentType="application/vnd.ms-office.chartcolorstyle+xml"/>
  <Override PartName="/ppt/charts/chart579.xml" ContentType="application/vnd.openxmlformats-officedocument.drawingml.chart+xml"/>
  <Override PartName="/ppt/charts/style579.xml" ContentType="application/vnd.ms-office.chartstyle+xml"/>
  <Override PartName="/ppt/charts/colors579.xml" ContentType="application/vnd.ms-office.chartcolorstyle+xml"/>
  <Override PartName="/ppt/charts/chart580.xml" ContentType="application/vnd.openxmlformats-officedocument.drawingml.chart+xml"/>
  <Override PartName="/ppt/charts/style580.xml" ContentType="application/vnd.ms-office.chartstyle+xml"/>
  <Override PartName="/ppt/charts/colors580.xml" ContentType="application/vnd.ms-office.chartcolorstyle+xml"/>
  <Override PartName="/ppt/charts/chart581.xml" ContentType="application/vnd.openxmlformats-officedocument.drawingml.chart+xml"/>
  <Override PartName="/ppt/charts/style581.xml" ContentType="application/vnd.ms-office.chartstyle+xml"/>
  <Override PartName="/ppt/charts/colors58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87"/>
  </p:notesMasterIdLst>
  <p:handoutMasterIdLst>
    <p:handoutMasterId r:id="rId188"/>
  </p:handoutMasterIdLst>
  <p:sldIdLst>
    <p:sldId id="639" r:id="rId2"/>
    <p:sldId id="383" r:id="rId3"/>
    <p:sldId id="1768" r:id="rId4"/>
    <p:sldId id="640" r:id="rId5"/>
    <p:sldId id="1595" r:id="rId6"/>
    <p:sldId id="1790" r:id="rId7"/>
    <p:sldId id="1760" r:id="rId8"/>
    <p:sldId id="1754" r:id="rId9"/>
    <p:sldId id="1752" r:id="rId10"/>
    <p:sldId id="1755" r:id="rId11"/>
    <p:sldId id="1753" r:id="rId12"/>
    <p:sldId id="1756" r:id="rId13"/>
    <p:sldId id="1749" r:id="rId14"/>
    <p:sldId id="1757" r:id="rId15"/>
    <p:sldId id="1765" r:id="rId16"/>
    <p:sldId id="1766" r:id="rId17"/>
    <p:sldId id="1535" r:id="rId18"/>
    <p:sldId id="1764" r:id="rId19"/>
    <p:sldId id="1761" r:id="rId20"/>
    <p:sldId id="1762" r:id="rId21"/>
    <p:sldId id="1763" r:id="rId22"/>
    <p:sldId id="1654" r:id="rId23"/>
    <p:sldId id="1759" r:id="rId24"/>
    <p:sldId id="1769" r:id="rId25"/>
    <p:sldId id="1770" r:id="rId26"/>
    <p:sldId id="1783" r:id="rId27"/>
    <p:sldId id="1791" r:id="rId28"/>
    <p:sldId id="1792" r:id="rId29"/>
    <p:sldId id="1805" r:id="rId30"/>
    <p:sldId id="1813" r:id="rId31"/>
    <p:sldId id="1821" r:id="rId32"/>
    <p:sldId id="1829" r:id="rId33"/>
    <p:sldId id="1837" r:id="rId34"/>
    <p:sldId id="1845" r:id="rId35"/>
    <p:sldId id="1853" r:id="rId36"/>
    <p:sldId id="1861" r:id="rId37"/>
    <p:sldId id="1869" r:id="rId38"/>
    <p:sldId id="1877" r:id="rId39"/>
    <p:sldId id="1885" r:id="rId40"/>
    <p:sldId id="1893" r:id="rId41"/>
    <p:sldId id="1901" r:id="rId42"/>
    <p:sldId id="1909" r:id="rId43"/>
    <p:sldId id="1917" r:id="rId44"/>
    <p:sldId id="641" r:id="rId45"/>
    <p:sldId id="1771" r:id="rId46"/>
    <p:sldId id="1772" r:id="rId47"/>
    <p:sldId id="1784" r:id="rId48"/>
    <p:sldId id="1793" r:id="rId49"/>
    <p:sldId id="1794" r:id="rId50"/>
    <p:sldId id="1806" r:id="rId51"/>
    <p:sldId id="1814" r:id="rId52"/>
    <p:sldId id="1822" r:id="rId53"/>
    <p:sldId id="1830" r:id="rId54"/>
    <p:sldId id="1838" r:id="rId55"/>
    <p:sldId id="1846" r:id="rId56"/>
    <p:sldId id="1854" r:id="rId57"/>
    <p:sldId id="1862" r:id="rId58"/>
    <p:sldId id="1870" r:id="rId59"/>
    <p:sldId id="1878" r:id="rId60"/>
    <p:sldId id="1886" r:id="rId61"/>
    <p:sldId id="1894" r:id="rId62"/>
    <p:sldId id="1902" r:id="rId63"/>
    <p:sldId id="1910" r:id="rId64"/>
    <p:sldId id="1918" r:id="rId65"/>
    <p:sldId id="642" r:id="rId66"/>
    <p:sldId id="1773" r:id="rId67"/>
    <p:sldId id="1774" r:id="rId68"/>
    <p:sldId id="1785" r:id="rId69"/>
    <p:sldId id="1795" r:id="rId70"/>
    <p:sldId id="1796" r:id="rId71"/>
    <p:sldId id="1807" r:id="rId72"/>
    <p:sldId id="1815" r:id="rId73"/>
    <p:sldId id="1823" r:id="rId74"/>
    <p:sldId id="1831" r:id="rId75"/>
    <p:sldId id="1839" r:id="rId76"/>
    <p:sldId id="1847" r:id="rId77"/>
    <p:sldId id="1855" r:id="rId78"/>
    <p:sldId id="1863" r:id="rId79"/>
    <p:sldId id="1871" r:id="rId80"/>
    <p:sldId id="1879" r:id="rId81"/>
    <p:sldId id="1887" r:id="rId82"/>
    <p:sldId id="1895" r:id="rId83"/>
    <p:sldId id="1903" r:id="rId84"/>
    <p:sldId id="1911" r:id="rId85"/>
    <p:sldId id="1919" r:id="rId86"/>
    <p:sldId id="643" r:id="rId87"/>
    <p:sldId id="1775" r:id="rId88"/>
    <p:sldId id="1776" r:id="rId89"/>
    <p:sldId id="1786" r:id="rId90"/>
    <p:sldId id="1797" r:id="rId91"/>
    <p:sldId id="1798" r:id="rId92"/>
    <p:sldId id="1808" r:id="rId93"/>
    <p:sldId id="1816" r:id="rId94"/>
    <p:sldId id="1824" r:id="rId95"/>
    <p:sldId id="1832" r:id="rId96"/>
    <p:sldId id="1840" r:id="rId97"/>
    <p:sldId id="1848" r:id="rId98"/>
    <p:sldId id="1856" r:id="rId99"/>
    <p:sldId id="1864" r:id="rId100"/>
    <p:sldId id="1872" r:id="rId101"/>
    <p:sldId id="1880" r:id="rId102"/>
    <p:sldId id="1888" r:id="rId103"/>
    <p:sldId id="1896" r:id="rId104"/>
    <p:sldId id="1904" r:id="rId105"/>
    <p:sldId id="1912" r:id="rId106"/>
    <p:sldId id="1920" r:id="rId107"/>
    <p:sldId id="644" r:id="rId108"/>
    <p:sldId id="1777" r:id="rId109"/>
    <p:sldId id="1778" r:id="rId110"/>
    <p:sldId id="1787" r:id="rId111"/>
    <p:sldId id="1799" r:id="rId112"/>
    <p:sldId id="1800" r:id="rId113"/>
    <p:sldId id="1809" r:id="rId114"/>
    <p:sldId id="1817" r:id="rId115"/>
    <p:sldId id="1825" r:id="rId116"/>
    <p:sldId id="1833" r:id="rId117"/>
    <p:sldId id="1841" r:id="rId118"/>
    <p:sldId id="1849" r:id="rId119"/>
    <p:sldId id="1857" r:id="rId120"/>
    <p:sldId id="1865" r:id="rId121"/>
    <p:sldId id="1873" r:id="rId122"/>
    <p:sldId id="1881" r:id="rId123"/>
    <p:sldId id="1889" r:id="rId124"/>
    <p:sldId id="1897" r:id="rId125"/>
    <p:sldId id="1905" r:id="rId126"/>
    <p:sldId id="1913" r:id="rId127"/>
    <p:sldId id="1921" r:id="rId128"/>
    <p:sldId id="645" r:id="rId129"/>
    <p:sldId id="1779" r:id="rId130"/>
    <p:sldId id="1780" r:id="rId131"/>
    <p:sldId id="1788" r:id="rId132"/>
    <p:sldId id="1801" r:id="rId133"/>
    <p:sldId id="1802" r:id="rId134"/>
    <p:sldId id="1810" r:id="rId135"/>
    <p:sldId id="1818" r:id="rId136"/>
    <p:sldId id="1826" r:id="rId137"/>
    <p:sldId id="1834" r:id="rId138"/>
    <p:sldId id="1842" r:id="rId139"/>
    <p:sldId id="1850" r:id="rId140"/>
    <p:sldId id="1858" r:id="rId141"/>
    <p:sldId id="1866" r:id="rId142"/>
    <p:sldId id="1874" r:id="rId143"/>
    <p:sldId id="1882" r:id="rId144"/>
    <p:sldId id="1890" r:id="rId145"/>
    <p:sldId id="1898" r:id="rId146"/>
    <p:sldId id="1906" r:id="rId147"/>
    <p:sldId id="1914" r:id="rId148"/>
    <p:sldId id="1922" r:id="rId149"/>
    <p:sldId id="647" r:id="rId150"/>
    <p:sldId id="1781" r:id="rId151"/>
    <p:sldId id="1782" r:id="rId152"/>
    <p:sldId id="1789" r:id="rId153"/>
    <p:sldId id="1803" r:id="rId154"/>
    <p:sldId id="1804" r:id="rId155"/>
    <p:sldId id="1811" r:id="rId156"/>
    <p:sldId id="1819" r:id="rId157"/>
    <p:sldId id="1827" r:id="rId158"/>
    <p:sldId id="1835" r:id="rId159"/>
    <p:sldId id="1843" r:id="rId160"/>
    <p:sldId id="1851" r:id="rId161"/>
    <p:sldId id="1859" r:id="rId162"/>
    <p:sldId id="1867" r:id="rId163"/>
    <p:sldId id="1875" r:id="rId164"/>
    <p:sldId id="1883" r:id="rId165"/>
    <p:sldId id="1891" r:id="rId166"/>
    <p:sldId id="1899" r:id="rId167"/>
    <p:sldId id="1907" r:id="rId168"/>
    <p:sldId id="1915" r:id="rId169"/>
    <p:sldId id="1923" r:id="rId170"/>
    <p:sldId id="1767" r:id="rId171"/>
    <p:sldId id="1812" r:id="rId172"/>
    <p:sldId id="1820" r:id="rId173"/>
    <p:sldId id="1828" r:id="rId174"/>
    <p:sldId id="1836" r:id="rId175"/>
    <p:sldId id="1844" r:id="rId176"/>
    <p:sldId id="1852" r:id="rId177"/>
    <p:sldId id="1860" r:id="rId178"/>
    <p:sldId id="1876" r:id="rId179"/>
    <p:sldId id="1884" r:id="rId180"/>
    <p:sldId id="1892" r:id="rId181"/>
    <p:sldId id="1900" r:id="rId182"/>
    <p:sldId id="1908" r:id="rId183"/>
    <p:sldId id="1916" r:id="rId184"/>
    <p:sldId id="1924" r:id="rId185"/>
    <p:sldId id="1868" r:id="rId18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6584" userDrawn="1">
          <p15:clr>
            <a:srgbClr val="A4A3A4"/>
          </p15:clr>
        </p15:guide>
        <p15:guide id="2" orient="horz" pos="1230" userDrawn="1">
          <p15:clr>
            <a:srgbClr val="A4A3A4"/>
          </p15:clr>
        </p15:guide>
        <p15:guide id="4" pos="3182" userDrawn="1">
          <p15:clr>
            <a:srgbClr val="A4A3A4"/>
          </p15:clr>
        </p15:guide>
        <p15:guide id="5" pos="7582" userDrawn="1">
          <p15:clr>
            <a:srgbClr val="A4A3A4"/>
          </p15:clr>
        </p15:guide>
        <p15:guide id="6" pos="4294" userDrawn="1">
          <p15:clr>
            <a:srgbClr val="A4A3A4"/>
          </p15:clr>
        </p15:guide>
        <p15:guide id="8" pos="5450" userDrawn="1">
          <p15:clr>
            <a:srgbClr val="A4A3A4"/>
          </p15:clr>
        </p15:guide>
        <p15:guide id="9" orient="horz" pos="14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55555"/>
    <a:srgbClr val="84AEC6"/>
    <a:srgbClr val="00518E"/>
    <a:srgbClr val="7F7F7F"/>
    <a:srgbClr val="37A541"/>
    <a:srgbClr val="FF0000"/>
    <a:srgbClr val="CCFFCC"/>
    <a:srgbClr val="005EA4"/>
    <a:srgbClr val="D9D9D9"/>
    <a:srgbClr val="FF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Styl jasny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591" autoAdjust="0"/>
    <p:restoredTop sz="88696" autoAdjust="0"/>
  </p:normalViewPr>
  <p:slideViewPr>
    <p:cSldViewPr snapToGrid="0" showGuides="1">
      <p:cViewPr varScale="1">
        <p:scale>
          <a:sx n="103" d="100"/>
          <a:sy n="103" d="100"/>
        </p:scale>
        <p:origin x="1050" y="96"/>
      </p:cViewPr>
      <p:guideLst>
        <p:guide pos="6584"/>
        <p:guide orient="horz" pos="1230"/>
        <p:guide pos="3182"/>
        <p:guide pos="7582"/>
        <p:guide pos="4294"/>
        <p:guide pos="5450"/>
        <p:guide orient="horz" pos="1480"/>
      </p:guideLst>
    </p:cSldViewPr>
  </p:slideViewPr>
  <p:notesTextViewPr>
    <p:cViewPr>
      <p:scale>
        <a:sx n="75" d="100"/>
        <a:sy n="75" d="100"/>
      </p:scale>
      <p:origin x="0" y="0"/>
    </p:cViewPr>
  </p:notesTextViewPr>
  <p:sorterViewPr>
    <p:cViewPr varScale="1">
      <p:scale>
        <a:sx n="100" d="100"/>
        <a:sy n="100" d="100"/>
      </p:scale>
      <p:origin x="0" y="-19062"/>
    </p:cViewPr>
  </p:sorterViewPr>
  <p:notesViewPr>
    <p:cSldViewPr snapToGrid="0" showGuides="1">
      <p:cViewPr varScale="1">
        <p:scale>
          <a:sx n="85" d="100"/>
          <a:sy n="85" d="100"/>
        </p:scale>
        <p:origin x="235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5" Type="http://schemas.openxmlformats.org/officeDocument/2006/relationships/slide" Target="slides/slide174.xml"/><Relationship Id="rId170" Type="http://schemas.openxmlformats.org/officeDocument/2006/relationships/slide" Target="slides/slide169.xml"/><Relationship Id="rId191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presProps" Target="pres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0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4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8.xlsx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2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3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4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5.xlsx"/><Relationship Id="rId2" Type="http://schemas.microsoft.com/office/2011/relationships/chartColorStyle" Target="colors166.xml"/><Relationship Id="rId1" Type="http://schemas.microsoft.com/office/2011/relationships/chartStyle" Target="style16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6.xlsx"/><Relationship Id="rId2" Type="http://schemas.microsoft.com/office/2011/relationships/chartColorStyle" Target="colors167.xml"/><Relationship Id="rId1" Type="http://schemas.microsoft.com/office/2011/relationships/chartStyle" Target="style16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7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8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9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0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2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3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1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4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1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5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1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6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1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7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1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8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9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1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0.xlsx"/><Relationship Id="rId2" Type="http://schemas.microsoft.com/office/2011/relationships/chartColorStyle" Target="colors181.xml"/><Relationship Id="rId1" Type="http://schemas.microsoft.com/office/2011/relationships/chartStyle" Target="style181.xml"/></Relationships>
</file>

<file path=ppt/charts/_rels/chart1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1.xlsx"/><Relationship Id="rId2" Type="http://schemas.microsoft.com/office/2011/relationships/chartColorStyle" Target="colors182.xml"/><Relationship Id="rId1" Type="http://schemas.microsoft.com/office/2011/relationships/chartStyle" Target="style182.xml"/></Relationships>
</file>

<file path=ppt/charts/_rels/chart1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2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1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3.xlsx"/><Relationship Id="rId2" Type="http://schemas.microsoft.com/office/2011/relationships/chartColorStyle" Target="colors184.xml"/><Relationship Id="rId1" Type="http://schemas.microsoft.com/office/2011/relationships/chartStyle" Target="style184.xml"/></Relationships>
</file>

<file path=ppt/charts/_rels/chart1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4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1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5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6.xlsx"/><Relationship Id="rId2" Type="http://schemas.microsoft.com/office/2011/relationships/chartColorStyle" Target="colors187.xml"/><Relationship Id="rId1" Type="http://schemas.microsoft.com/office/2011/relationships/chartStyle" Target="style187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8.xlsx"/><Relationship Id="rId2" Type="http://schemas.microsoft.com/office/2011/relationships/chartColorStyle" Target="colors189.xml"/><Relationship Id="rId1" Type="http://schemas.microsoft.com/office/2011/relationships/chartStyle" Target="style189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1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0.xlsx"/><Relationship Id="rId2" Type="http://schemas.microsoft.com/office/2011/relationships/chartColorStyle" Target="colors191.xml"/><Relationship Id="rId1" Type="http://schemas.microsoft.com/office/2011/relationships/chartStyle" Target="style191.xml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92.xml"/><Relationship Id="rId1" Type="http://schemas.microsoft.com/office/2011/relationships/chartStyle" Target="style192.xml"/></Relationships>
</file>

<file path=ppt/charts/_rels/chart1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2.xlsx"/><Relationship Id="rId2" Type="http://schemas.microsoft.com/office/2011/relationships/chartColorStyle" Target="colors193.xml"/><Relationship Id="rId1" Type="http://schemas.microsoft.com/office/2011/relationships/chartStyle" Target="style193.xml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94.xml"/><Relationship Id="rId1" Type="http://schemas.microsoft.com/office/2011/relationships/chartStyle" Target="style194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4.xlsx"/><Relationship Id="rId2" Type="http://schemas.microsoft.com/office/2011/relationships/chartColorStyle" Target="colors195.xml"/><Relationship Id="rId1" Type="http://schemas.microsoft.com/office/2011/relationships/chartStyle" Target="style195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96.xml"/><Relationship Id="rId1" Type="http://schemas.microsoft.com/office/2011/relationships/chartStyle" Target="style196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6.xlsx"/><Relationship Id="rId2" Type="http://schemas.microsoft.com/office/2011/relationships/chartColorStyle" Target="colors197.xml"/><Relationship Id="rId1" Type="http://schemas.microsoft.com/office/2011/relationships/chartStyle" Target="style197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98.xml"/><Relationship Id="rId1" Type="http://schemas.microsoft.com/office/2011/relationships/chartStyle" Target="style198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99.xml"/><Relationship Id="rId1" Type="http://schemas.microsoft.com/office/2011/relationships/chartStyle" Target="style19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9.xlsx"/><Relationship Id="rId2" Type="http://schemas.microsoft.com/office/2011/relationships/chartColorStyle" Target="colors200.xml"/><Relationship Id="rId1" Type="http://schemas.microsoft.com/office/2011/relationships/chartStyle" Target="style200.xml"/></Relationships>
</file>

<file path=ppt/charts/_rels/chart2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0.xlsx"/><Relationship Id="rId2" Type="http://schemas.microsoft.com/office/2011/relationships/chartColorStyle" Target="colors201.xml"/><Relationship Id="rId1" Type="http://schemas.microsoft.com/office/2011/relationships/chartStyle" Target="style201.xml"/></Relationships>
</file>

<file path=ppt/charts/_rels/chart2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1.xlsx"/><Relationship Id="rId2" Type="http://schemas.microsoft.com/office/2011/relationships/chartColorStyle" Target="colors202.xml"/><Relationship Id="rId1" Type="http://schemas.microsoft.com/office/2011/relationships/chartStyle" Target="style202.xml"/></Relationships>
</file>

<file path=ppt/charts/_rels/chart2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2.xlsx"/><Relationship Id="rId2" Type="http://schemas.microsoft.com/office/2011/relationships/chartColorStyle" Target="colors203.xml"/><Relationship Id="rId1" Type="http://schemas.microsoft.com/office/2011/relationships/chartStyle" Target="style203.xml"/></Relationships>
</file>

<file path=ppt/charts/_rels/chart2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3.xlsx"/><Relationship Id="rId2" Type="http://schemas.microsoft.com/office/2011/relationships/chartColorStyle" Target="colors204.xml"/><Relationship Id="rId1" Type="http://schemas.microsoft.com/office/2011/relationships/chartStyle" Target="style204.xml"/></Relationships>
</file>

<file path=ppt/charts/_rels/chart2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205.xml"/><Relationship Id="rId1" Type="http://schemas.microsoft.com/office/2011/relationships/chartStyle" Target="style205.xml"/></Relationships>
</file>

<file path=ppt/charts/_rels/chart2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5.xlsx"/><Relationship Id="rId2" Type="http://schemas.microsoft.com/office/2011/relationships/chartColorStyle" Target="colors206.xml"/><Relationship Id="rId1" Type="http://schemas.microsoft.com/office/2011/relationships/chartStyle" Target="style206.xml"/></Relationships>
</file>

<file path=ppt/charts/_rels/chart2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6.xlsx"/><Relationship Id="rId2" Type="http://schemas.microsoft.com/office/2011/relationships/chartColorStyle" Target="colors207.xml"/><Relationship Id="rId1" Type="http://schemas.microsoft.com/office/2011/relationships/chartStyle" Target="style207.xml"/></Relationships>
</file>

<file path=ppt/charts/_rels/chart2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208.xml"/><Relationship Id="rId1" Type="http://schemas.microsoft.com/office/2011/relationships/chartStyle" Target="style208.xml"/></Relationships>
</file>

<file path=ppt/charts/_rels/chart2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8.xlsx"/><Relationship Id="rId2" Type="http://schemas.microsoft.com/office/2011/relationships/chartColorStyle" Target="colors209.xml"/><Relationship Id="rId1" Type="http://schemas.microsoft.com/office/2011/relationships/chartStyle" Target="style20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210.xml"/><Relationship Id="rId1" Type="http://schemas.microsoft.com/office/2011/relationships/chartStyle" Target="style210.xml"/></Relationships>
</file>

<file path=ppt/charts/_rels/chart2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211.xml"/><Relationship Id="rId1" Type="http://schemas.microsoft.com/office/2011/relationships/chartStyle" Target="style211.xml"/></Relationships>
</file>

<file path=ppt/charts/_rels/chart2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1.xlsx"/><Relationship Id="rId2" Type="http://schemas.microsoft.com/office/2011/relationships/chartColorStyle" Target="colors212.xml"/><Relationship Id="rId1" Type="http://schemas.microsoft.com/office/2011/relationships/chartStyle" Target="style212.xml"/></Relationships>
</file>

<file path=ppt/charts/_rels/chart2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213.xml"/><Relationship Id="rId1" Type="http://schemas.microsoft.com/office/2011/relationships/chartStyle" Target="style213.xml"/></Relationships>
</file>

<file path=ppt/charts/_rels/chart2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3.xlsx"/><Relationship Id="rId2" Type="http://schemas.microsoft.com/office/2011/relationships/chartColorStyle" Target="colors214.xml"/><Relationship Id="rId1" Type="http://schemas.microsoft.com/office/2011/relationships/chartStyle" Target="style214.xml"/></Relationships>
</file>

<file path=ppt/charts/_rels/chart2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215.xml"/><Relationship Id="rId1" Type="http://schemas.microsoft.com/office/2011/relationships/chartStyle" Target="style215.xml"/></Relationships>
</file>

<file path=ppt/charts/_rels/chart2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5.xlsx"/><Relationship Id="rId2" Type="http://schemas.microsoft.com/office/2011/relationships/chartColorStyle" Target="colors216.xml"/><Relationship Id="rId1" Type="http://schemas.microsoft.com/office/2011/relationships/chartStyle" Target="style216.xml"/></Relationships>
</file>

<file path=ppt/charts/_rels/chart2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217.xml"/><Relationship Id="rId1" Type="http://schemas.microsoft.com/office/2011/relationships/chartStyle" Target="style217.xml"/></Relationships>
</file>

<file path=ppt/charts/_rels/chart2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7.xlsx"/><Relationship Id="rId2" Type="http://schemas.microsoft.com/office/2011/relationships/chartColorStyle" Target="colors218.xml"/><Relationship Id="rId1" Type="http://schemas.microsoft.com/office/2011/relationships/chartStyle" Target="style218.xml"/></Relationships>
</file>

<file path=ppt/charts/_rels/chart2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8.xlsx"/><Relationship Id="rId2" Type="http://schemas.microsoft.com/office/2011/relationships/chartColorStyle" Target="colors219.xml"/><Relationship Id="rId1" Type="http://schemas.microsoft.com/office/2011/relationships/chartStyle" Target="style2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220.xml"/><Relationship Id="rId1" Type="http://schemas.microsoft.com/office/2011/relationships/chartStyle" Target="style220.xml"/></Relationships>
</file>

<file path=ppt/charts/_rels/chart2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0.xlsx"/><Relationship Id="rId2" Type="http://schemas.microsoft.com/office/2011/relationships/chartColorStyle" Target="colors221.xml"/><Relationship Id="rId1" Type="http://schemas.microsoft.com/office/2011/relationships/chartStyle" Target="style221.xml"/></Relationships>
</file>

<file path=ppt/charts/_rels/chart2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222.xml"/><Relationship Id="rId1" Type="http://schemas.microsoft.com/office/2011/relationships/chartStyle" Target="style222.xml"/></Relationships>
</file>

<file path=ppt/charts/_rels/chart2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2.xlsx"/><Relationship Id="rId2" Type="http://schemas.microsoft.com/office/2011/relationships/chartColorStyle" Target="colors223.xml"/><Relationship Id="rId1" Type="http://schemas.microsoft.com/office/2011/relationships/chartStyle" Target="style223.xml"/></Relationships>
</file>

<file path=ppt/charts/_rels/chart2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224.xml"/><Relationship Id="rId1" Type="http://schemas.microsoft.com/office/2011/relationships/chartStyle" Target="style224.xml"/></Relationships>
</file>

<file path=ppt/charts/_rels/chart2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4.xlsx"/><Relationship Id="rId2" Type="http://schemas.microsoft.com/office/2011/relationships/chartColorStyle" Target="colors225.xml"/><Relationship Id="rId1" Type="http://schemas.microsoft.com/office/2011/relationships/chartStyle" Target="style225.xml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26.xml"/><Relationship Id="rId1" Type="http://schemas.microsoft.com/office/2011/relationships/chartStyle" Target="style226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227.xml"/><Relationship Id="rId1" Type="http://schemas.microsoft.com/office/2011/relationships/chartStyle" Target="style227.xml"/></Relationships>
</file>

<file path=ppt/charts/_rels/chart2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228.xml"/><Relationship Id="rId1" Type="http://schemas.microsoft.com/office/2011/relationships/chartStyle" Target="style228.xml"/></Relationships>
</file>

<file path=ppt/charts/_rels/chart2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8.xlsx"/><Relationship Id="rId2" Type="http://schemas.microsoft.com/office/2011/relationships/chartColorStyle" Target="colors229.xml"/><Relationship Id="rId1" Type="http://schemas.microsoft.com/office/2011/relationships/chartStyle" Target="style229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230.xml"/><Relationship Id="rId1" Type="http://schemas.microsoft.com/office/2011/relationships/chartStyle" Target="style230.xml"/></Relationships>
</file>

<file path=ppt/charts/_rels/chart2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0.xlsx"/><Relationship Id="rId2" Type="http://schemas.microsoft.com/office/2011/relationships/chartColorStyle" Target="colors231.xml"/><Relationship Id="rId1" Type="http://schemas.microsoft.com/office/2011/relationships/chartStyle" Target="style231.xml"/></Relationships>
</file>

<file path=ppt/charts/_rels/chart2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232.xml"/><Relationship Id="rId1" Type="http://schemas.microsoft.com/office/2011/relationships/chartStyle" Target="style232.xml"/></Relationships>
</file>

<file path=ppt/charts/_rels/chart2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2.xlsx"/><Relationship Id="rId2" Type="http://schemas.microsoft.com/office/2011/relationships/chartColorStyle" Target="colors233.xml"/><Relationship Id="rId1" Type="http://schemas.microsoft.com/office/2011/relationships/chartStyle" Target="style233.xml"/></Relationships>
</file>

<file path=ppt/charts/_rels/chart2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234.xml"/><Relationship Id="rId1" Type="http://schemas.microsoft.com/office/2011/relationships/chartStyle" Target="style234.xml"/></Relationships>
</file>

<file path=ppt/charts/_rels/chart2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4.xlsx"/><Relationship Id="rId2" Type="http://schemas.microsoft.com/office/2011/relationships/chartColorStyle" Target="colors235.xml"/><Relationship Id="rId1" Type="http://schemas.microsoft.com/office/2011/relationships/chartStyle" Target="style235.xml"/></Relationships>
</file>

<file path=ppt/charts/_rels/chart2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236.xml"/><Relationship Id="rId1" Type="http://schemas.microsoft.com/office/2011/relationships/chartStyle" Target="style236.xml"/></Relationships>
</file>

<file path=ppt/charts/_rels/chart2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6.xlsx"/><Relationship Id="rId2" Type="http://schemas.microsoft.com/office/2011/relationships/chartColorStyle" Target="colors237.xml"/><Relationship Id="rId1" Type="http://schemas.microsoft.com/office/2011/relationships/chartStyle" Target="style237.xml"/></Relationships>
</file>

<file path=ppt/charts/_rels/chart2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238.xml"/><Relationship Id="rId1" Type="http://schemas.microsoft.com/office/2011/relationships/chartStyle" Target="style238.xml"/></Relationships>
</file>

<file path=ppt/charts/_rels/chart2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8.xlsx"/><Relationship Id="rId2" Type="http://schemas.microsoft.com/office/2011/relationships/chartColorStyle" Target="colors239.xml"/><Relationship Id="rId1" Type="http://schemas.microsoft.com/office/2011/relationships/chartStyle" Target="style239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9.xlsx"/><Relationship Id="rId2" Type="http://schemas.microsoft.com/office/2011/relationships/chartColorStyle" Target="colors240.xml"/><Relationship Id="rId1" Type="http://schemas.microsoft.com/office/2011/relationships/chartStyle" Target="style240.xml"/></Relationships>
</file>

<file path=ppt/charts/_rels/chart2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0.xlsx"/><Relationship Id="rId2" Type="http://schemas.microsoft.com/office/2011/relationships/chartColorStyle" Target="colors241.xml"/><Relationship Id="rId1" Type="http://schemas.microsoft.com/office/2011/relationships/chartStyle" Target="style241.xml"/></Relationships>
</file>

<file path=ppt/charts/_rels/chart2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1.xlsx"/><Relationship Id="rId2" Type="http://schemas.microsoft.com/office/2011/relationships/chartColorStyle" Target="colors242.xml"/><Relationship Id="rId1" Type="http://schemas.microsoft.com/office/2011/relationships/chartStyle" Target="style242.xml"/></Relationships>
</file>

<file path=ppt/charts/_rels/chart2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2.xlsx"/><Relationship Id="rId2" Type="http://schemas.microsoft.com/office/2011/relationships/chartColorStyle" Target="colors243.xml"/><Relationship Id="rId1" Type="http://schemas.microsoft.com/office/2011/relationships/chartStyle" Target="style243.xml"/></Relationships>
</file>

<file path=ppt/charts/_rels/chart2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3.xlsx"/><Relationship Id="rId2" Type="http://schemas.microsoft.com/office/2011/relationships/chartColorStyle" Target="colors244.xml"/><Relationship Id="rId1" Type="http://schemas.microsoft.com/office/2011/relationships/chartStyle" Target="style244.xml"/></Relationships>
</file>

<file path=ppt/charts/_rels/chart2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4.xlsx"/><Relationship Id="rId2" Type="http://schemas.microsoft.com/office/2011/relationships/chartColorStyle" Target="colors245.xml"/><Relationship Id="rId1" Type="http://schemas.microsoft.com/office/2011/relationships/chartStyle" Target="style245.xml"/></Relationships>
</file>

<file path=ppt/charts/_rels/chart2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5.xlsx"/><Relationship Id="rId2" Type="http://schemas.microsoft.com/office/2011/relationships/chartColorStyle" Target="colors246.xml"/><Relationship Id="rId1" Type="http://schemas.microsoft.com/office/2011/relationships/chartStyle" Target="style246.xml"/></Relationships>
</file>

<file path=ppt/charts/_rels/chart2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6.xlsx"/><Relationship Id="rId2" Type="http://schemas.microsoft.com/office/2011/relationships/chartColorStyle" Target="colors247.xml"/><Relationship Id="rId1" Type="http://schemas.microsoft.com/office/2011/relationships/chartStyle" Target="style247.xml"/></Relationships>
</file>

<file path=ppt/charts/_rels/chart2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7.xlsx"/><Relationship Id="rId2" Type="http://schemas.microsoft.com/office/2011/relationships/chartColorStyle" Target="colors248.xml"/><Relationship Id="rId1" Type="http://schemas.microsoft.com/office/2011/relationships/chartStyle" Target="style248.xml"/></Relationships>
</file>

<file path=ppt/charts/_rels/chart2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8.xlsx"/><Relationship Id="rId2" Type="http://schemas.microsoft.com/office/2011/relationships/chartColorStyle" Target="colors249.xml"/><Relationship Id="rId1" Type="http://schemas.microsoft.com/office/2011/relationships/chartStyle" Target="style24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9.xlsx"/><Relationship Id="rId2" Type="http://schemas.microsoft.com/office/2011/relationships/chartColorStyle" Target="colors250.xml"/><Relationship Id="rId1" Type="http://schemas.microsoft.com/office/2011/relationships/chartStyle" Target="style250.xml"/></Relationships>
</file>

<file path=ppt/charts/_rels/chart2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0.xlsx"/><Relationship Id="rId2" Type="http://schemas.microsoft.com/office/2011/relationships/chartColorStyle" Target="colors251.xml"/><Relationship Id="rId1" Type="http://schemas.microsoft.com/office/2011/relationships/chartStyle" Target="style251.xml"/></Relationships>
</file>

<file path=ppt/charts/_rels/chart2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1.xlsx"/><Relationship Id="rId2" Type="http://schemas.microsoft.com/office/2011/relationships/chartColorStyle" Target="colors252.xml"/><Relationship Id="rId1" Type="http://schemas.microsoft.com/office/2011/relationships/chartStyle" Target="style252.xml"/></Relationships>
</file>

<file path=ppt/charts/_rels/chart2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2.xlsx"/><Relationship Id="rId2" Type="http://schemas.microsoft.com/office/2011/relationships/chartColorStyle" Target="colors253.xml"/><Relationship Id="rId1" Type="http://schemas.microsoft.com/office/2011/relationships/chartStyle" Target="style253.xml"/></Relationships>
</file>

<file path=ppt/charts/_rels/chart2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3.xlsx"/><Relationship Id="rId2" Type="http://schemas.microsoft.com/office/2011/relationships/chartColorStyle" Target="colors254.xml"/><Relationship Id="rId1" Type="http://schemas.microsoft.com/office/2011/relationships/chartStyle" Target="style254.xml"/></Relationships>
</file>

<file path=ppt/charts/_rels/chart2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4.xlsx"/><Relationship Id="rId2" Type="http://schemas.microsoft.com/office/2011/relationships/chartColorStyle" Target="colors255.xml"/><Relationship Id="rId1" Type="http://schemas.microsoft.com/office/2011/relationships/chartStyle" Target="style255.xml"/></Relationships>
</file>

<file path=ppt/charts/_rels/chart2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5.xlsx"/><Relationship Id="rId2" Type="http://schemas.microsoft.com/office/2011/relationships/chartColorStyle" Target="colors256.xml"/><Relationship Id="rId1" Type="http://schemas.microsoft.com/office/2011/relationships/chartStyle" Target="style256.xml"/></Relationships>
</file>

<file path=ppt/charts/_rels/chart2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6.xlsx"/><Relationship Id="rId2" Type="http://schemas.microsoft.com/office/2011/relationships/chartColorStyle" Target="colors257.xml"/><Relationship Id="rId1" Type="http://schemas.microsoft.com/office/2011/relationships/chartStyle" Target="style257.xml"/></Relationships>
</file>

<file path=ppt/charts/_rels/chart2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7.xlsx"/><Relationship Id="rId2" Type="http://schemas.microsoft.com/office/2011/relationships/chartColorStyle" Target="colors258.xml"/><Relationship Id="rId1" Type="http://schemas.microsoft.com/office/2011/relationships/chartStyle" Target="style258.xml"/></Relationships>
</file>

<file path=ppt/charts/_rels/chart2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8.xlsx"/><Relationship Id="rId2" Type="http://schemas.microsoft.com/office/2011/relationships/chartColorStyle" Target="colors259.xml"/><Relationship Id="rId1" Type="http://schemas.microsoft.com/office/2011/relationships/chartStyle" Target="style25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9.xlsx"/><Relationship Id="rId2" Type="http://schemas.microsoft.com/office/2011/relationships/chartColorStyle" Target="colors260.xml"/><Relationship Id="rId1" Type="http://schemas.microsoft.com/office/2011/relationships/chartStyle" Target="style260.xml"/></Relationships>
</file>

<file path=ppt/charts/_rels/chart2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0.xlsx"/><Relationship Id="rId2" Type="http://schemas.microsoft.com/office/2011/relationships/chartColorStyle" Target="colors261.xml"/><Relationship Id="rId1" Type="http://schemas.microsoft.com/office/2011/relationships/chartStyle" Target="style261.xml"/></Relationships>
</file>

<file path=ppt/charts/_rels/chart2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1.xlsx"/><Relationship Id="rId2" Type="http://schemas.microsoft.com/office/2011/relationships/chartColorStyle" Target="colors262.xml"/><Relationship Id="rId1" Type="http://schemas.microsoft.com/office/2011/relationships/chartStyle" Target="style262.xml"/></Relationships>
</file>

<file path=ppt/charts/_rels/chart2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2.xlsx"/><Relationship Id="rId2" Type="http://schemas.microsoft.com/office/2011/relationships/chartColorStyle" Target="colors263.xml"/><Relationship Id="rId1" Type="http://schemas.microsoft.com/office/2011/relationships/chartStyle" Target="style263.xml"/></Relationships>
</file>

<file path=ppt/charts/_rels/chart2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3.xlsx"/><Relationship Id="rId2" Type="http://schemas.microsoft.com/office/2011/relationships/chartColorStyle" Target="colors264.xml"/><Relationship Id="rId1" Type="http://schemas.microsoft.com/office/2011/relationships/chartStyle" Target="style264.xml"/></Relationships>
</file>

<file path=ppt/charts/_rels/chart2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4.xlsx"/><Relationship Id="rId2" Type="http://schemas.microsoft.com/office/2011/relationships/chartColorStyle" Target="colors265.xml"/><Relationship Id="rId1" Type="http://schemas.microsoft.com/office/2011/relationships/chartStyle" Target="style265.xml"/></Relationships>
</file>

<file path=ppt/charts/_rels/chart2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5.xlsx"/><Relationship Id="rId2" Type="http://schemas.microsoft.com/office/2011/relationships/chartColorStyle" Target="colors266.xml"/><Relationship Id="rId1" Type="http://schemas.microsoft.com/office/2011/relationships/chartStyle" Target="style266.xml"/></Relationships>
</file>

<file path=ppt/charts/_rels/chart2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6.xlsx"/><Relationship Id="rId2" Type="http://schemas.microsoft.com/office/2011/relationships/chartColorStyle" Target="colors267.xml"/><Relationship Id="rId1" Type="http://schemas.microsoft.com/office/2011/relationships/chartStyle" Target="style267.xml"/></Relationships>
</file>

<file path=ppt/charts/_rels/chart2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7.xlsx"/><Relationship Id="rId2" Type="http://schemas.microsoft.com/office/2011/relationships/chartColorStyle" Target="colors268.xml"/><Relationship Id="rId1" Type="http://schemas.microsoft.com/office/2011/relationships/chartStyle" Target="style268.xml"/></Relationships>
</file>

<file path=ppt/charts/_rels/chart2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8.xlsx"/><Relationship Id="rId2" Type="http://schemas.microsoft.com/office/2011/relationships/chartColorStyle" Target="colors269.xml"/><Relationship Id="rId1" Type="http://schemas.microsoft.com/office/2011/relationships/chartStyle" Target="style26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9.xlsx"/><Relationship Id="rId2" Type="http://schemas.microsoft.com/office/2011/relationships/chartColorStyle" Target="colors270.xml"/><Relationship Id="rId1" Type="http://schemas.microsoft.com/office/2011/relationships/chartStyle" Target="style270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0.xlsx"/><Relationship Id="rId2" Type="http://schemas.microsoft.com/office/2011/relationships/chartColorStyle" Target="colors271.xml"/><Relationship Id="rId1" Type="http://schemas.microsoft.com/office/2011/relationships/chartStyle" Target="style271.xml"/></Relationships>
</file>

<file path=ppt/charts/_rels/chart2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1.xlsx"/><Relationship Id="rId2" Type="http://schemas.microsoft.com/office/2011/relationships/chartColorStyle" Target="colors272.xml"/><Relationship Id="rId1" Type="http://schemas.microsoft.com/office/2011/relationships/chartStyle" Target="style272.xml"/></Relationships>
</file>

<file path=ppt/charts/_rels/chart2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2.xlsx"/><Relationship Id="rId2" Type="http://schemas.microsoft.com/office/2011/relationships/chartColorStyle" Target="colors273.xml"/><Relationship Id="rId1" Type="http://schemas.microsoft.com/office/2011/relationships/chartStyle" Target="style273.xml"/></Relationships>
</file>

<file path=ppt/charts/_rels/chart2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3.xlsx"/><Relationship Id="rId2" Type="http://schemas.microsoft.com/office/2011/relationships/chartColorStyle" Target="colors274.xml"/><Relationship Id="rId1" Type="http://schemas.microsoft.com/office/2011/relationships/chartStyle" Target="style274.xml"/></Relationships>
</file>

<file path=ppt/charts/_rels/chart2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4.xlsx"/><Relationship Id="rId2" Type="http://schemas.microsoft.com/office/2011/relationships/chartColorStyle" Target="colors275.xml"/><Relationship Id="rId1" Type="http://schemas.microsoft.com/office/2011/relationships/chartStyle" Target="style275.xml"/></Relationships>
</file>

<file path=ppt/charts/_rels/chart2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5.xlsx"/><Relationship Id="rId2" Type="http://schemas.microsoft.com/office/2011/relationships/chartColorStyle" Target="colors276.xml"/><Relationship Id="rId1" Type="http://schemas.microsoft.com/office/2011/relationships/chartStyle" Target="style276.xml"/></Relationships>
</file>

<file path=ppt/charts/_rels/chart2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6.xlsx"/><Relationship Id="rId2" Type="http://schemas.microsoft.com/office/2011/relationships/chartColorStyle" Target="colors277.xml"/><Relationship Id="rId1" Type="http://schemas.microsoft.com/office/2011/relationships/chartStyle" Target="style277.xml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7.xlsx"/><Relationship Id="rId2" Type="http://schemas.microsoft.com/office/2011/relationships/chartColorStyle" Target="colors278.xml"/><Relationship Id="rId1" Type="http://schemas.microsoft.com/office/2011/relationships/chartStyle" Target="style278.xml"/></Relationships>
</file>

<file path=ppt/charts/_rels/chart2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8.xlsx"/><Relationship Id="rId2" Type="http://schemas.microsoft.com/office/2011/relationships/chartColorStyle" Target="colors279.xml"/><Relationship Id="rId1" Type="http://schemas.microsoft.com/office/2011/relationships/chartStyle" Target="style27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9.xlsx"/><Relationship Id="rId2" Type="http://schemas.microsoft.com/office/2011/relationships/chartColorStyle" Target="colors280.xml"/><Relationship Id="rId1" Type="http://schemas.microsoft.com/office/2011/relationships/chartStyle" Target="style280.xml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0.xlsx"/><Relationship Id="rId2" Type="http://schemas.microsoft.com/office/2011/relationships/chartColorStyle" Target="colors281.xml"/><Relationship Id="rId1" Type="http://schemas.microsoft.com/office/2011/relationships/chartStyle" Target="style281.xml"/></Relationships>
</file>

<file path=ppt/charts/_rels/chart2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1.xlsx"/><Relationship Id="rId2" Type="http://schemas.microsoft.com/office/2011/relationships/chartColorStyle" Target="colors282.xml"/><Relationship Id="rId1" Type="http://schemas.microsoft.com/office/2011/relationships/chartStyle" Target="style282.xml"/></Relationships>
</file>

<file path=ppt/charts/_rels/chart2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2.xlsx"/><Relationship Id="rId2" Type="http://schemas.microsoft.com/office/2011/relationships/chartColorStyle" Target="colors283.xml"/><Relationship Id="rId1" Type="http://schemas.microsoft.com/office/2011/relationships/chartStyle" Target="style283.xml"/></Relationships>
</file>

<file path=ppt/charts/_rels/chart2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3.xlsx"/><Relationship Id="rId2" Type="http://schemas.microsoft.com/office/2011/relationships/chartColorStyle" Target="colors284.xml"/><Relationship Id="rId1" Type="http://schemas.microsoft.com/office/2011/relationships/chartStyle" Target="style284.xml"/></Relationships>
</file>

<file path=ppt/charts/_rels/chart2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4.xlsx"/><Relationship Id="rId2" Type="http://schemas.microsoft.com/office/2011/relationships/chartColorStyle" Target="colors285.xml"/><Relationship Id="rId1" Type="http://schemas.microsoft.com/office/2011/relationships/chartStyle" Target="style285.xml"/></Relationships>
</file>

<file path=ppt/charts/_rels/chart2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5.xlsx"/><Relationship Id="rId2" Type="http://schemas.microsoft.com/office/2011/relationships/chartColorStyle" Target="colors286.xml"/><Relationship Id="rId1" Type="http://schemas.microsoft.com/office/2011/relationships/chartStyle" Target="style286.xml"/></Relationships>
</file>

<file path=ppt/charts/_rels/chart2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6.xlsx"/><Relationship Id="rId2" Type="http://schemas.microsoft.com/office/2011/relationships/chartColorStyle" Target="colors287.xml"/><Relationship Id="rId1" Type="http://schemas.microsoft.com/office/2011/relationships/chartStyle" Target="style287.xml"/></Relationships>
</file>

<file path=ppt/charts/_rels/chart2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7.xlsx"/><Relationship Id="rId2" Type="http://schemas.microsoft.com/office/2011/relationships/chartColorStyle" Target="colors288.xml"/><Relationship Id="rId1" Type="http://schemas.microsoft.com/office/2011/relationships/chartStyle" Target="style288.xml"/></Relationships>
</file>

<file path=ppt/charts/_rels/chart2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8.xlsx"/><Relationship Id="rId2" Type="http://schemas.microsoft.com/office/2011/relationships/chartColorStyle" Target="colors289.xml"/><Relationship Id="rId1" Type="http://schemas.microsoft.com/office/2011/relationships/chartStyle" Target="style289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2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9.xlsx"/><Relationship Id="rId2" Type="http://schemas.microsoft.com/office/2011/relationships/chartColorStyle" Target="colors290.xml"/><Relationship Id="rId1" Type="http://schemas.microsoft.com/office/2011/relationships/chartStyle" Target="style290.xml"/></Relationships>
</file>

<file path=ppt/charts/_rels/chart2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0.xlsx"/><Relationship Id="rId2" Type="http://schemas.microsoft.com/office/2011/relationships/chartColorStyle" Target="colors291.xml"/><Relationship Id="rId1" Type="http://schemas.microsoft.com/office/2011/relationships/chartStyle" Target="style291.xml"/></Relationships>
</file>

<file path=ppt/charts/_rels/chart2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1.xlsx"/><Relationship Id="rId2" Type="http://schemas.microsoft.com/office/2011/relationships/chartColorStyle" Target="colors292.xml"/><Relationship Id="rId1" Type="http://schemas.microsoft.com/office/2011/relationships/chartStyle" Target="style292.xml"/></Relationships>
</file>

<file path=ppt/charts/_rels/chart2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2.xlsx"/><Relationship Id="rId2" Type="http://schemas.microsoft.com/office/2011/relationships/chartColorStyle" Target="colors293.xml"/><Relationship Id="rId1" Type="http://schemas.microsoft.com/office/2011/relationships/chartStyle" Target="style293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3.xlsx"/><Relationship Id="rId2" Type="http://schemas.microsoft.com/office/2011/relationships/chartColorStyle" Target="colors294.xml"/><Relationship Id="rId1" Type="http://schemas.microsoft.com/office/2011/relationships/chartStyle" Target="style294.xml"/></Relationships>
</file>

<file path=ppt/charts/_rels/chart2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4.xlsx"/><Relationship Id="rId2" Type="http://schemas.microsoft.com/office/2011/relationships/chartColorStyle" Target="colors295.xml"/><Relationship Id="rId1" Type="http://schemas.microsoft.com/office/2011/relationships/chartStyle" Target="style295.xml"/></Relationships>
</file>

<file path=ppt/charts/_rels/chart2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5.xlsx"/><Relationship Id="rId2" Type="http://schemas.microsoft.com/office/2011/relationships/chartColorStyle" Target="colors296.xml"/><Relationship Id="rId1" Type="http://schemas.microsoft.com/office/2011/relationships/chartStyle" Target="style296.xml"/></Relationships>
</file>

<file path=ppt/charts/_rels/chart2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6.xlsx"/><Relationship Id="rId2" Type="http://schemas.microsoft.com/office/2011/relationships/chartColorStyle" Target="colors297.xml"/><Relationship Id="rId1" Type="http://schemas.microsoft.com/office/2011/relationships/chartStyle" Target="style297.xml"/></Relationships>
</file>

<file path=ppt/charts/_rels/chart2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7.xlsx"/><Relationship Id="rId2" Type="http://schemas.microsoft.com/office/2011/relationships/chartColorStyle" Target="colors298.xml"/><Relationship Id="rId1" Type="http://schemas.microsoft.com/office/2011/relationships/chartStyle" Target="style298.xml"/></Relationships>
</file>

<file path=ppt/charts/_rels/chart2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8.xlsx"/><Relationship Id="rId2" Type="http://schemas.microsoft.com/office/2011/relationships/chartColorStyle" Target="colors299.xml"/><Relationship Id="rId1" Type="http://schemas.microsoft.com/office/2011/relationships/chartStyle" Target="style29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9.xlsx"/><Relationship Id="rId2" Type="http://schemas.microsoft.com/office/2011/relationships/chartColorStyle" Target="colors300.xml"/><Relationship Id="rId1" Type="http://schemas.microsoft.com/office/2011/relationships/chartStyle" Target="style300.xml"/></Relationships>
</file>

<file path=ppt/charts/_rels/chart3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0.xlsx"/><Relationship Id="rId2" Type="http://schemas.microsoft.com/office/2011/relationships/chartColorStyle" Target="colors301.xml"/><Relationship Id="rId1" Type="http://schemas.microsoft.com/office/2011/relationships/chartStyle" Target="style301.xml"/></Relationships>
</file>

<file path=ppt/charts/_rels/chart3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1.xlsx"/><Relationship Id="rId2" Type="http://schemas.microsoft.com/office/2011/relationships/chartColorStyle" Target="colors302.xml"/><Relationship Id="rId1" Type="http://schemas.microsoft.com/office/2011/relationships/chartStyle" Target="style302.xml"/></Relationships>
</file>

<file path=ppt/charts/_rels/chart3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2.xlsx"/><Relationship Id="rId2" Type="http://schemas.microsoft.com/office/2011/relationships/chartColorStyle" Target="colors303.xml"/><Relationship Id="rId1" Type="http://schemas.microsoft.com/office/2011/relationships/chartStyle" Target="style303.xml"/></Relationships>
</file>

<file path=ppt/charts/_rels/chart3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3.xlsx"/><Relationship Id="rId2" Type="http://schemas.microsoft.com/office/2011/relationships/chartColorStyle" Target="colors304.xml"/><Relationship Id="rId1" Type="http://schemas.microsoft.com/office/2011/relationships/chartStyle" Target="style304.xml"/></Relationships>
</file>

<file path=ppt/charts/_rels/chart3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4.xlsx"/><Relationship Id="rId2" Type="http://schemas.microsoft.com/office/2011/relationships/chartColorStyle" Target="colors305.xml"/><Relationship Id="rId1" Type="http://schemas.microsoft.com/office/2011/relationships/chartStyle" Target="style305.xml"/></Relationships>
</file>

<file path=ppt/charts/_rels/chart3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5.xlsx"/><Relationship Id="rId2" Type="http://schemas.microsoft.com/office/2011/relationships/chartColorStyle" Target="colors306.xml"/><Relationship Id="rId1" Type="http://schemas.microsoft.com/office/2011/relationships/chartStyle" Target="style306.xml"/></Relationships>
</file>

<file path=ppt/charts/_rels/chart3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6.xlsx"/><Relationship Id="rId2" Type="http://schemas.microsoft.com/office/2011/relationships/chartColorStyle" Target="colors307.xml"/><Relationship Id="rId1" Type="http://schemas.microsoft.com/office/2011/relationships/chartStyle" Target="style307.xml"/></Relationships>
</file>

<file path=ppt/charts/_rels/chart3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7.xlsx"/><Relationship Id="rId2" Type="http://schemas.microsoft.com/office/2011/relationships/chartColorStyle" Target="colors308.xml"/><Relationship Id="rId1" Type="http://schemas.microsoft.com/office/2011/relationships/chartStyle" Target="style308.xml"/></Relationships>
</file>

<file path=ppt/charts/_rels/chart3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8.xlsx"/><Relationship Id="rId2" Type="http://schemas.microsoft.com/office/2011/relationships/chartColorStyle" Target="colors309.xml"/><Relationship Id="rId1" Type="http://schemas.microsoft.com/office/2011/relationships/chartStyle" Target="style30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9.xlsx"/><Relationship Id="rId2" Type="http://schemas.microsoft.com/office/2011/relationships/chartColorStyle" Target="colors310.xml"/><Relationship Id="rId1" Type="http://schemas.microsoft.com/office/2011/relationships/chartStyle" Target="style310.xml"/></Relationships>
</file>

<file path=ppt/charts/_rels/chart3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0.xlsx"/><Relationship Id="rId2" Type="http://schemas.microsoft.com/office/2011/relationships/chartColorStyle" Target="colors311.xml"/><Relationship Id="rId1" Type="http://schemas.microsoft.com/office/2011/relationships/chartStyle" Target="style311.xml"/></Relationships>
</file>

<file path=ppt/charts/_rels/chart3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1.xlsx"/><Relationship Id="rId2" Type="http://schemas.microsoft.com/office/2011/relationships/chartColorStyle" Target="colors312.xml"/><Relationship Id="rId1" Type="http://schemas.microsoft.com/office/2011/relationships/chartStyle" Target="style312.xml"/></Relationships>
</file>

<file path=ppt/charts/_rels/chart3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2.xlsx"/><Relationship Id="rId2" Type="http://schemas.microsoft.com/office/2011/relationships/chartColorStyle" Target="colors313.xml"/><Relationship Id="rId1" Type="http://schemas.microsoft.com/office/2011/relationships/chartStyle" Target="style313.xml"/></Relationships>
</file>

<file path=ppt/charts/_rels/chart3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3.xlsx"/><Relationship Id="rId2" Type="http://schemas.microsoft.com/office/2011/relationships/chartColorStyle" Target="colors314.xml"/><Relationship Id="rId1" Type="http://schemas.microsoft.com/office/2011/relationships/chartStyle" Target="style314.xml"/></Relationships>
</file>

<file path=ppt/charts/_rels/chart3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4.xlsx"/><Relationship Id="rId2" Type="http://schemas.microsoft.com/office/2011/relationships/chartColorStyle" Target="colors315.xml"/><Relationship Id="rId1" Type="http://schemas.microsoft.com/office/2011/relationships/chartStyle" Target="style315.xml"/></Relationships>
</file>

<file path=ppt/charts/_rels/chart3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5.xlsx"/><Relationship Id="rId2" Type="http://schemas.microsoft.com/office/2011/relationships/chartColorStyle" Target="colors316.xml"/><Relationship Id="rId1" Type="http://schemas.microsoft.com/office/2011/relationships/chartStyle" Target="style316.xml"/></Relationships>
</file>

<file path=ppt/charts/_rels/chart3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6.xlsx"/><Relationship Id="rId2" Type="http://schemas.microsoft.com/office/2011/relationships/chartColorStyle" Target="colors317.xml"/><Relationship Id="rId1" Type="http://schemas.microsoft.com/office/2011/relationships/chartStyle" Target="style317.xml"/></Relationships>
</file>

<file path=ppt/charts/_rels/chart3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7.xlsx"/><Relationship Id="rId2" Type="http://schemas.microsoft.com/office/2011/relationships/chartColorStyle" Target="colors318.xml"/><Relationship Id="rId1" Type="http://schemas.microsoft.com/office/2011/relationships/chartStyle" Target="style318.xml"/></Relationships>
</file>

<file path=ppt/charts/_rels/chart3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8.xlsx"/><Relationship Id="rId2" Type="http://schemas.microsoft.com/office/2011/relationships/chartColorStyle" Target="colors319.xml"/><Relationship Id="rId1" Type="http://schemas.microsoft.com/office/2011/relationships/chartStyle" Target="style319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9.xlsx"/><Relationship Id="rId2" Type="http://schemas.microsoft.com/office/2011/relationships/chartColorStyle" Target="colors320.xml"/><Relationship Id="rId1" Type="http://schemas.microsoft.com/office/2011/relationships/chartStyle" Target="style320.xml"/></Relationships>
</file>

<file path=ppt/charts/_rels/chart3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0.xlsx"/><Relationship Id="rId2" Type="http://schemas.microsoft.com/office/2011/relationships/chartColorStyle" Target="colors321.xml"/><Relationship Id="rId1" Type="http://schemas.microsoft.com/office/2011/relationships/chartStyle" Target="style321.xml"/></Relationships>
</file>

<file path=ppt/charts/_rels/chart3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1.xlsx"/><Relationship Id="rId2" Type="http://schemas.microsoft.com/office/2011/relationships/chartColorStyle" Target="colors322.xml"/><Relationship Id="rId1" Type="http://schemas.microsoft.com/office/2011/relationships/chartStyle" Target="style322.xml"/></Relationships>
</file>

<file path=ppt/charts/_rels/chart3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2.xlsx"/><Relationship Id="rId2" Type="http://schemas.microsoft.com/office/2011/relationships/chartColorStyle" Target="colors323.xml"/><Relationship Id="rId1" Type="http://schemas.microsoft.com/office/2011/relationships/chartStyle" Target="style323.xml"/></Relationships>
</file>

<file path=ppt/charts/_rels/chart3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3.xlsx"/><Relationship Id="rId2" Type="http://schemas.microsoft.com/office/2011/relationships/chartColorStyle" Target="colors324.xml"/><Relationship Id="rId1" Type="http://schemas.microsoft.com/office/2011/relationships/chartStyle" Target="style324.xml"/></Relationships>
</file>

<file path=ppt/charts/_rels/chart3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4.xlsx"/><Relationship Id="rId2" Type="http://schemas.microsoft.com/office/2011/relationships/chartColorStyle" Target="colors325.xml"/><Relationship Id="rId1" Type="http://schemas.microsoft.com/office/2011/relationships/chartStyle" Target="style325.xml"/></Relationships>
</file>

<file path=ppt/charts/_rels/chart3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5.xlsx"/><Relationship Id="rId2" Type="http://schemas.microsoft.com/office/2011/relationships/chartColorStyle" Target="colors326.xml"/><Relationship Id="rId1" Type="http://schemas.microsoft.com/office/2011/relationships/chartStyle" Target="style326.xml"/></Relationships>
</file>

<file path=ppt/charts/_rels/chart3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6.xlsx"/><Relationship Id="rId2" Type="http://schemas.microsoft.com/office/2011/relationships/chartColorStyle" Target="colors327.xml"/><Relationship Id="rId1" Type="http://schemas.microsoft.com/office/2011/relationships/chartStyle" Target="style327.xml"/></Relationships>
</file>

<file path=ppt/charts/_rels/chart3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7.xlsx"/><Relationship Id="rId2" Type="http://schemas.microsoft.com/office/2011/relationships/chartColorStyle" Target="colors328.xml"/><Relationship Id="rId1" Type="http://schemas.microsoft.com/office/2011/relationships/chartStyle" Target="style328.xml"/></Relationships>
</file>

<file path=ppt/charts/_rels/chart3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8.xlsx"/><Relationship Id="rId2" Type="http://schemas.microsoft.com/office/2011/relationships/chartColorStyle" Target="colors329.xml"/><Relationship Id="rId1" Type="http://schemas.microsoft.com/office/2011/relationships/chartStyle" Target="style3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9.xlsx"/><Relationship Id="rId2" Type="http://schemas.microsoft.com/office/2011/relationships/chartColorStyle" Target="colors330.xml"/><Relationship Id="rId1" Type="http://schemas.microsoft.com/office/2011/relationships/chartStyle" Target="style330.xml"/></Relationships>
</file>

<file path=ppt/charts/_rels/chart3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0.xlsx"/><Relationship Id="rId2" Type="http://schemas.microsoft.com/office/2011/relationships/chartColorStyle" Target="colors331.xml"/><Relationship Id="rId1" Type="http://schemas.microsoft.com/office/2011/relationships/chartStyle" Target="style331.xml"/></Relationships>
</file>

<file path=ppt/charts/_rels/chart3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1.xlsx"/><Relationship Id="rId2" Type="http://schemas.microsoft.com/office/2011/relationships/chartColorStyle" Target="colors332.xml"/><Relationship Id="rId1" Type="http://schemas.microsoft.com/office/2011/relationships/chartStyle" Target="style332.xml"/></Relationships>
</file>

<file path=ppt/charts/_rels/chart3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2.xlsx"/><Relationship Id="rId2" Type="http://schemas.microsoft.com/office/2011/relationships/chartColorStyle" Target="colors333.xml"/><Relationship Id="rId1" Type="http://schemas.microsoft.com/office/2011/relationships/chartStyle" Target="style333.xml"/></Relationships>
</file>

<file path=ppt/charts/_rels/chart3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3.xlsx"/><Relationship Id="rId2" Type="http://schemas.microsoft.com/office/2011/relationships/chartColorStyle" Target="colors334.xml"/><Relationship Id="rId1" Type="http://schemas.microsoft.com/office/2011/relationships/chartStyle" Target="style334.xml"/></Relationships>
</file>

<file path=ppt/charts/_rels/chart3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4.xlsx"/><Relationship Id="rId2" Type="http://schemas.microsoft.com/office/2011/relationships/chartColorStyle" Target="colors335.xml"/><Relationship Id="rId1" Type="http://schemas.microsoft.com/office/2011/relationships/chartStyle" Target="style335.xml"/></Relationships>
</file>

<file path=ppt/charts/_rels/chart3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5.xlsx"/><Relationship Id="rId2" Type="http://schemas.microsoft.com/office/2011/relationships/chartColorStyle" Target="colors336.xml"/><Relationship Id="rId1" Type="http://schemas.microsoft.com/office/2011/relationships/chartStyle" Target="style336.xml"/></Relationships>
</file>

<file path=ppt/charts/_rels/chart3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6.xlsx"/><Relationship Id="rId2" Type="http://schemas.microsoft.com/office/2011/relationships/chartColorStyle" Target="colors337.xml"/><Relationship Id="rId1" Type="http://schemas.microsoft.com/office/2011/relationships/chartStyle" Target="style337.xml"/></Relationships>
</file>

<file path=ppt/charts/_rels/chart3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7.xlsx"/><Relationship Id="rId2" Type="http://schemas.microsoft.com/office/2011/relationships/chartColorStyle" Target="colors338.xml"/><Relationship Id="rId1" Type="http://schemas.microsoft.com/office/2011/relationships/chartStyle" Target="style338.xml"/></Relationships>
</file>

<file path=ppt/charts/_rels/chart3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8.xlsx"/><Relationship Id="rId2" Type="http://schemas.microsoft.com/office/2011/relationships/chartColorStyle" Target="colors339.xml"/><Relationship Id="rId1" Type="http://schemas.microsoft.com/office/2011/relationships/chartStyle" Target="style339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9.xlsx"/><Relationship Id="rId2" Type="http://schemas.microsoft.com/office/2011/relationships/chartColorStyle" Target="colors340.xml"/><Relationship Id="rId1" Type="http://schemas.microsoft.com/office/2011/relationships/chartStyle" Target="style340.xml"/></Relationships>
</file>

<file path=ppt/charts/_rels/chart3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0.xlsx"/><Relationship Id="rId2" Type="http://schemas.microsoft.com/office/2011/relationships/chartColorStyle" Target="colors341.xml"/><Relationship Id="rId1" Type="http://schemas.microsoft.com/office/2011/relationships/chartStyle" Target="style341.xml"/></Relationships>
</file>

<file path=ppt/charts/_rels/chart3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1.xlsx"/><Relationship Id="rId2" Type="http://schemas.microsoft.com/office/2011/relationships/chartColorStyle" Target="colors342.xml"/><Relationship Id="rId1" Type="http://schemas.microsoft.com/office/2011/relationships/chartStyle" Target="style342.xml"/></Relationships>
</file>

<file path=ppt/charts/_rels/chart3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2.xlsx"/><Relationship Id="rId2" Type="http://schemas.microsoft.com/office/2011/relationships/chartColorStyle" Target="colors343.xml"/><Relationship Id="rId1" Type="http://schemas.microsoft.com/office/2011/relationships/chartStyle" Target="style343.xml"/></Relationships>
</file>

<file path=ppt/charts/_rels/chart3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3.xlsx"/><Relationship Id="rId2" Type="http://schemas.microsoft.com/office/2011/relationships/chartColorStyle" Target="colors344.xml"/><Relationship Id="rId1" Type="http://schemas.microsoft.com/office/2011/relationships/chartStyle" Target="style344.xml"/></Relationships>
</file>

<file path=ppt/charts/_rels/chart3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4.xlsx"/><Relationship Id="rId2" Type="http://schemas.microsoft.com/office/2011/relationships/chartColorStyle" Target="colors345.xml"/><Relationship Id="rId1" Type="http://schemas.microsoft.com/office/2011/relationships/chartStyle" Target="style345.xml"/></Relationships>
</file>

<file path=ppt/charts/_rels/chart3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5.xlsx"/><Relationship Id="rId2" Type="http://schemas.microsoft.com/office/2011/relationships/chartColorStyle" Target="colors346.xml"/><Relationship Id="rId1" Type="http://schemas.microsoft.com/office/2011/relationships/chartStyle" Target="style346.xml"/></Relationships>
</file>

<file path=ppt/charts/_rels/chart3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6.xlsx"/><Relationship Id="rId2" Type="http://schemas.microsoft.com/office/2011/relationships/chartColorStyle" Target="colors347.xml"/><Relationship Id="rId1" Type="http://schemas.microsoft.com/office/2011/relationships/chartStyle" Target="style347.xml"/></Relationships>
</file>

<file path=ppt/charts/_rels/chart3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7.xlsx"/><Relationship Id="rId2" Type="http://schemas.microsoft.com/office/2011/relationships/chartColorStyle" Target="colors348.xml"/><Relationship Id="rId1" Type="http://schemas.microsoft.com/office/2011/relationships/chartStyle" Target="style348.xml"/></Relationships>
</file>

<file path=ppt/charts/_rels/chart3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8.xlsx"/><Relationship Id="rId2" Type="http://schemas.microsoft.com/office/2011/relationships/chartColorStyle" Target="colors349.xml"/><Relationship Id="rId1" Type="http://schemas.microsoft.com/office/2011/relationships/chartStyle" Target="style349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9.xlsx"/><Relationship Id="rId2" Type="http://schemas.microsoft.com/office/2011/relationships/chartColorStyle" Target="colors350.xml"/><Relationship Id="rId1" Type="http://schemas.microsoft.com/office/2011/relationships/chartStyle" Target="style350.xml"/></Relationships>
</file>

<file path=ppt/charts/_rels/chart3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0.xlsx"/><Relationship Id="rId2" Type="http://schemas.microsoft.com/office/2011/relationships/chartColorStyle" Target="colors351.xml"/><Relationship Id="rId1" Type="http://schemas.microsoft.com/office/2011/relationships/chartStyle" Target="style351.xml"/></Relationships>
</file>

<file path=ppt/charts/_rels/chart3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1.xlsx"/><Relationship Id="rId2" Type="http://schemas.microsoft.com/office/2011/relationships/chartColorStyle" Target="colors352.xml"/><Relationship Id="rId1" Type="http://schemas.microsoft.com/office/2011/relationships/chartStyle" Target="style352.xml"/></Relationships>
</file>

<file path=ppt/charts/_rels/chart3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2.xlsx"/><Relationship Id="rId2" Type="http://schemas.microsoft.com/office/2011/relationships/chartColorStyle" Target="colors353.xml"/><Relationship Id="rId1" Type="http://schemas.microsoft.com/office/2011/relationships/chartStyle" Target="style353.xml"/></Relationships>
</file>

<file path=ppt/charts/_rels/chart3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3.xlsx"/><Relationship Id="rId2" Type="http://schemas.microsoft.com/office/2011/relationships/chartColorStyle" Target="colors354.xml"/><Relationship Id="rId1" Type="http://schemas.microsoft.com/office/2011/relationships/chartStyle" Target="style354.xml"/></Relationships>
</file>

<file path=ppt/charts/_rels/chart3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4.xlsx"/><Relationship Id="rId2" Type="http://schemas.microsoft.com/office/2011/relationships/chartColorStyle" Target="colors355.xml"/><Relationship Id="rId1" Type="http://schemas.microsoft.com/office/2011/relationships/chartStyle" Target="style355.xml"/></Relationships>
</file>

<file path=ppt/charts/_rels/chart3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5.xlsx"/><Relationship Id="rId2" Type="http://schemas.microsoft.com/office/2011/relationships/chartColorStyle" Target="colors356.xml"/><Relationship Id="rId1" Type="http://schemas.microsoft.com/office/2011/relationships/chartStyle" Target="style356.xml"/></Relationships>
</file>

<file path=ppt/charts/_rels/chart3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6.xlsx"/><Relationship Id="rId2" Type="http://schemas.microsoft.com/office/2011/relationships/chartColorStyle" Target="colors357.xml"/><Relationship Id="rId1" Type="http://schemas.microsoft.com/office/2011/relationships/chartStyle" Target="style357.xml"/></Relationships>
</file>

<file path=ppt/charts/_rels/chart3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7.xlsx"/><Relationship Id="rId2" Type="http://schemas.microsoft.com/office/2011/relationships/chartColorStyle" Target="colors358.xml"/><Relationship Id="rId1" Type="http://schemas.microsoft.com/office/2011/relationships/chartStyle" Target="style358.xml"/></Relationships>
</file>

<file path=ppt/charts/_rels/chart3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8.xlsx"/><Relationship Id="rId2" Type="http://schemas.microsoft.com/office/2011/relationships/chartColorStyle" Target="colors359.xml"/><Relationship Id="rId1" Type="http://schemas.microsoft.com/office/2011/relationships/chartStyle" Target="style359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9.xlsx"/><Relationship Id="rId2" Type="http://schemas.microsoft.com/office/2011/relationships/chartColorStyle" Target="colors360.xml"/><Relationship Id="rId1" Type="http://schemas.microsoft.com/office/2011/relationships/chartStyle" Target="style360.xml"/></Relationships>
</file>

<file path=ppt/charts/_rels/chart3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0.xlsx"/><Relationship Id="rId2" Type="http://schemas.microsoft.com/office/2011/relationships/chartColorStyle" Target="colors361.xml"/><Relationship Id="rId1" Type="http://schemas.microsoft.com/office/2011/relationships/chartStyle" Target="style361.xml"/></Relationships>
</file>

<file path=ppt/charts/_rels/chart3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1.xlsx"/><Relationship Id="rId2" Type="http://schemas.microsoft.com/office/2011/relationships/chartColorStyle" Target="colors362.xml"/><Relationship Id="rId1" Type="http://schemas.microsoft.com/office/2011/relationships/chartStyle" Target="style362.xml"/></Relationships>
</file>

<file path=ppt/charts/_rels/chart3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2.xlsx"/><Relationship Id="rId2" Type="http://schemas.microsoft.com/office/2011/relationships/chartColorStyle" Target="colors363.xml"/><Relationship Id="rId1" Type="http://schemas.microsoft.com/office/2011/relationships/chartStyle" Target="style363.xml"/></Relationships>
</file>

<file path=ppt/charts/_rels/chart3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3.xlsx"/><Relationship Id="rId2" Type="http://schemas.microsoft.com/office/2011/relationships/chartColorStyle" Target="colors364.xml"/><Relationship Id="rId1" Type="http://schemas.microsoft.com/office/2011/relationships/chartStyle" Target="style364.xml"/></Relationships>
</file>

<file path=ppt/charts/_rels/chart3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4.xlsx"/><Relationship Id="rId2" Type="http://schemas.microsoft.com/office/2011/relationships/chartColorStyle" Target="colors365.xml"/><Relationship Id="rId1" Type="http://schemas.microsoft.com/office/2011/relationships/chartStyle" Target="style365.xml"/></Relationships>
</file>

<file path=ppt/charts/_rels/chart3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5.xlsx"/><Relationship Id="rId2" Type="http://schemas.microsoft.com/office/2011/relationships/chartColorStyle" Target="colors366.xml"/><Relationship Id="rId1" Type="http://schemas.microsoft.com/office/2011/relationships/chartStyle" Target="style366.xml"/></Relationships>
</file>

<file path=ppt/charts/_rels/chart3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6.xlsx"/><Relationship Id="rId2" Type="http://schemas.microsoft.com/office/2011/relationships/chartColorStyle" Target="colors367.xml"/><Relationship Id="rId1" Type="http://schemas.microsoft.com/office/2011/relationships/chartStyle" Target="style367.xml"/></Relationships>
</file>

<file path=ppt/charts/_rels/chart3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7.xlsx"/><Relationship Id="rId2" Type="http://schemas.microsoft.com/office/2011/relationships/chartColorStyle" Target="colors368.xml"/><Relationship Id="rId1" Type="http://schemas.microsoft.com/office/2011/relationships/chartStyle" Target="style368.xml"/></Relationships>
</file>

<file path=ppt/charts/_rels/chart3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8.xlsx"/><Relationship Id="rId2" Type="http://schemas.microsoft.com/office/2011/relationships/chartColorStyle" Target="colors369.xml"/><Relationship Id="rId1" Type="http://schemas.microsoft.com/office/2011/relationships/chartStyle" Target="style369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9.xlsx"/><Relationship Id="rId2" Type="http://schemas.microsoft.com/office/2011/relationships/chartColorStyle" Target="colors370.xml"/><Relationship Id="rId1" Type="http://schemas.microsoft.com/office/2011/relationships/chartStyle" Target="style370.xml"/></Relationships>
</file>

<file path=ppt/charts/_rels/chart3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0.xlsx"/><Relationship Id="rId2" Type="http://schemas.microsoft.com/office/2011/relationships/chartColorStyle" Target="colors371.xml"/><Relationship Id="rId1" Type="http://schemas.microsoft.com/office/2011/relationships/chartStyle" Target="style371.xml"/></Relationships>
</file>

<file path=ppt/charts/_rels/chart3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1.xlsx"/><Relationship Id="rId2" Type="http://schemas.microsoft.com/office/2011/relationships/chartColorStyle" Target="colors372.xml"/><Relationship Id="rId1" Type="http://schemas.microsoft.com/office/2011/relationships/chartStyle" Target="style372.xml"/></Relationships>
</file>

<file path=ppt/charts/_rels/chart3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2.xlsx"/><Relationship Id="rId2" Type="http://schemas.microsoft.com/office/2011/relationships/chartColorStyle" Target="colors373.xml"/><Relationship Id="rId1" Type="http://schemas.microsoft.com/office/2011/relationships/chartStyle" Target="style373.xml"/></Relationships>
</file>

<file path=ppt/charts/_rels/chart3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3.xlsx"/><Relationship Id="rId2" Type="http://schemas.microsoft.com/office/2011/relationships/chartColorStyle" Target="colors374.xml"/><Relationship Id="rId1" Type="http://schemas.microsoft.com/office/2011/relationships/chartStyle" Target="style374.xml"/></Relationships>
</file>

<file path=ppt/charts/_rels/chart3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4.xlsx"/><Relationship Id="rId2" Type="http://schemas.microsoft.com/office/2011/relationships/chartColorStyle" Target="colors375.xml"/><Relationship Id="rId1" Type="http://schemas.microsoft.com/office/2011/relationships/chartStyle" Target="style375.xml"/></Relationships>
</file>

<file path=ppt/charts/_rels/chart3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5.xlsx"/><Relationship Id="rId2" Type="http://schemas.microsoft.com/office/2011/relationships/chartColorStyle" Target="colors376.xml"/><Relationship Id="rId1" Type="http://schemas.microsoft.com/office/2011/relationships/chartStyle" Target="style376.xml"/></Relationships>
</file>

<file path=ppt/charts/_rels/chart3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6.xlsx"/><Relationship Id="rId2" Type="http://schemas.microsoft.com/office/2011/relationships/chartColorStyle" Target="colors377.xml"/><Relationship Id="rId1" Type="http://schemas.microsoft.com/office/2011/relationships/chartStyle" Target="style377.xml"/></Relationships>
</file>

<file path=ppt/charts/_rels/chart3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7.xlsx"/><Relationship Id="rId2" Type="http://schemas.microsoft.com/office/2011/relationships/chartColorStyle" Target="colors378.xml"/><Relationship Id="rId1" Type="http://schemas.microsoft.com/office/2011/relationships/chartStyle" Target="style378.xml"/></Relationships>
</file>

<file path=ppt/charts/_rels/chart3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8.xlsx"/><Relationship Id="rId2" Type="http://schemas.microsoft.com/office/2011/relationships/chartColorStyle" Target="colors379.xml"/><Relationship Id="rId1" Type="http://schemas.microsoft.com/office/2011/relationships/chartStyle" Target="style379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9.xlsx"/><Relationship Id="rId2" Type="http://schemas.microsoft.com/office/2011/relationships/chartColorStyle" Target="colors380.xml"/><Relationship Id="rId1" Type="http://schemas.microsoft.com/office/2011/relationships/chartStyle" Target="style380.xml"/></Relationships>
</file>

<file path=ppt/charts/_rels/chart3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0.xlsx"/><Relationship Id="rId2" Type="http://schemas.microsoft.com/office/2011/relationships/chartColorStyle" Target="colors381.xml"/><Relationship Id="rId1" Type="http://schemas.microsoft.com/office/2011/relationships/chartStyle" Target="style381.xml"/></Relationships>
</file>

<file path=ppt/charts/_rels/chart3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1.xlsx"/><Relationship Id="rId2" Type="http://schemas.microsoft.com/office/2011/relationships/chartColorStyle" Target="colors382.xml"/><Relationship Id="rId1" Type="http://schemas.microsoft.com/office/2011/relationships/chartStyle" Target="style382.xml"/></Relationships>
</file>

<file path=ppt/charts/_rels/chart3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2.xlsx"/><Relationship Id="rId2" Type="http://schemas.microsoft.com/office/2011/relationships/chartColorStyle" Target="colors383.xml"/><Relationship Id="rId1" Type="http://schemas.microsoft.com/office/2011/relationships/chartStyle" Target="style383.xml"/></Relationships>
</file>

<file path=ppt/charts/_rels/chart3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3.xlsx"/><Relationship Id="rId2" Type="http://schemas.microsoft.com/office/2011/relationships/chartColorStyle" Target="colors384.xml"/><Relationship Id="rId1" Type="http://schemas.microsoft.com/office/2011/relationships/chartStyle" Target="style384.xml"/></Relationships>
</file>

<file path=ppt/charts/_rels/chart3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4.xlsx"/><Relationship Id="rId2" Type="http://schemas.microsoft.com/office/2011/relationships/chartColorStyle" Target="colors385.xml"/><Relationship Id="rId1" Type="http://schemas.microsoft.com/office/2011/relationships/chartStyle" Target="style385.xml"/></Relationships>
</file>

<file path=ppt/charts/_rels/chart3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5.xlsx"/><Relationship Id="rId2" Type="http://schemas.microsoft.com/office/2011/relationships/chartColorStyle" Target="colors386.xml"/><Relationship Id="rId1" Type="http://schemas.microsoft.com/office/2011/relationships/chartStyle" Target="style386.xml"/></Relationships>
</file>

<file path=ppt/charts/_rels/chart3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6.xlsx"/><Relationship Id="rId2" Type="http://schemas.microsoft.com/office/2011/relationships/chartColorStyle" Target="colors387.xml"/><Relationship Id="rId1" Type="http://schemas.microsoft.com/office/2011/relationships/chartStyle" Target="style387.xml"/></Relationships>
</file>

<file path=ppt/charts/_rels/chart3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7.xlsx"/><Relationship Id="rId2" Type="http://schemas.microsoft.com/office/2011/relationships/chartColorStyle" Target="colors388.xml"/><Relationship Id="rId1" Type="http://schemas.microsoft.com/office/2011/relationships/chartStyle" Target="style388.xml"/></Relationships>
</file>

<file path=ppt/charts/_rels/chart3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8.xlsx"/><Relationship Id="rId2" Type="http://schemas.microsoft.com/office/2011/relationships/chartColorStyle" Target="colors389.xml"/><Relationship Id="rId1" Type="http://schemas.microsoft.com/office/2011/relationships/chartStyle" Target="style389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3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9.xlsx"/><Relationship Id="rId2" Type="http://schemas.microsoft.com/office/2011/relationships/chartColorStyle" Target="colors390.xml"/><Relationship Id="rId1" Type="http://schemas.microsoft.com/office/2011/relationships/chartStyle" Target="style390.xml"/></Relationships>
</file>

<file path=ppt/charts/_rels/chart3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0.xlsx"/><Relationship Id="rId2" Type="http://schemas.microsoft.com/office/2011/relationships/chartColorStyle" Target="colors391.xml"/><Relationship Id="rId1" Type="http://schemas.microsoft.com/office/2011/relationships/chartStyle" Target="style391.xml"/></Relationships>
</file>

<file path=ppt/charts/_rels/chart3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1.xlsx"/><Relationship Id="rId2" Type="http://schemas.microsoft.com/office/2011/relationships/chartColorStyle" Target="colors392.xml"/><Relationship Id="rId1" Type="http://schemas.microsoft.com/office/2011/relationships/chartStyle" Target="style392.xml"/></Relationships>
</file>

<file path=ppt/charts/_rels/chart3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2.xlsx"/><Relationship Id="rId2" Type="http://schemas.microsoft.com/office/2011/relationships/chartColorStyle" Target="colors393.xml"/><Relationship Id="rId1" Type="http://schemas.microsoft.com/office/2011/relationships/chartStyle" Target="style393.xml"/></Relationships>
</file>

<file path=ppt/charts/_rels/chart3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3.xlsx"/><Relationship Id="rId2" Type="http://schemas.microsoft.com/office/2011/relationships/chartColorStyle" Target="colors394.xml"/><Relationship Id="rId1" Type="http://schemas.microsoft.com/office/2011/relationships/chartStyle" Target="style394.xml"/></Relationships>
</file>

<file path=ppt/charts/_rels/chart3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4.xlsx"/><Relationship Id="rId2" Type="http://schemas.microsoft.com/office/2011/relationships/chartColorStyle" Target="colors395.xml"/><Relationship Id="rId1" Type="http://schemas.microsoft.com/office/2011/relationships/chartStyle" Target="style395.xml"/></Relationships>
</file>

<file path=ppt/charts/_rels/chart3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5.xlsx"/><Relationship Id="rId2" Type="http://schemas.microsoft.com/office/2011/relationships/chartColorStyle" Target="colors396.xml"/><Relationship Id="rId1" Type="http://schemas.microsoft.com/office/2011/relationships/chartStyle" Target="style396.xml"/></Relationships>
</file>

<file path=ppt/charts/_rels/chart3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6.xlsx"/><Relationship Id="rId2" Type="http://schemas.microsoft.com/office/2011/relationships/chartColorStyle" Target="colors397.xml"/><Relationship Id="rId1" Type="http://schemas.microsoft.com/office/2011/relationships/chartStyle" Target="style397.xml"/></Relationships>
</file>

<file path=ppt/charts/_rels/chart3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7.xlsx"/><Relationship Id="rId2" Type="http://schemas.microsoft.com/office/2011/relationships/chartColorStyle" Target="colors398.xml"/><Relationship Id="rId1" Type="http://schemas.microsoft.com/office/2011/relationships/chartStyle" Target="style398.xml"/></Relationships>
</file>

<file path=ppt/charts/_rels/chart3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8.xlsx"/><Relationship Id="rId2" Type="http://schemas.microsoft.com/office/2011/relationships/chartColorStyle" Target="colors399.xml"/><Relationship Id="rId1" Type="http://schemas.microsoft.com/office/2011/relationships/chartStyle" Target="style39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9.xlsx"/><Relationship Id="rId2" Type="http://schemas.microsoft.com/office/2011/relationships/chartColorStyle" Target="colors400.xml"/><Relationship Id="rId1" Type="http://schemas.microsoft.com/office/2011/relationships/chartStyle" Target="style400.xml"/></Relationships>
</file>

<file path=ppt/charts/_rels/chart4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0.xlsx"/><Relationship Id="rId2" Type="http://schemas.microsoft.com/office/2011/relationships/chartColorStyle" Target="colors401.xml"/><Relationship Id="rId1" Type="http://schemas.microsoft.com/office/2011/relationships/chartStyle" Target="style401.xml"/></Relationships>
</file>

<file path=ppt/charts/_rels/chart4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1.xlsx"/><Relationship Id="rId2" Type="http://schemas.microsoft.com/office/2011/relationships/chartColorStyle" Target="colors402.xml"/><Relationship Id="rId1" Type="http://schemas.microsoft.com/office/2011/relationships/chartStyle" Target="style402.xml"/></Relationships>
</file>

<file path=ppt/charts/_rels/chart4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2.xlsx"/><Relationship Id="rId2" Type="http://schemas.microsoft.com/office/2011/relationships/chartColorStyle" Target="colors403.xml"/><Relationship Id="rId1" Type="http://schemas.microsoft.com/office/2011/relationships/chartStyle" Target="style403.xml"/></Relationships>
</file>

<file path=ppt/charts/_rels/chart4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3.xlsx"/><Relationship Id="rId2" Type="http://schemas.microsoft.com/office/2011/relationships/chartColorStyle" Target="colors404.xml"/><Relationship Id="rId1" Type="http://schemas.microsoft.com/office/2011/relationships/chartStyle" Target="style404.xml"/></Relationships>
</file>

<file path=ppt/charts/_rels/chart4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4.xlsx"/><Relationship Id="rId2" Type="http://schemas.microsoft.com/office/2011/relationships/chartColorStyle" Target="colors405.xml"/><Relationship Id="rId1" Type="http://schemas.microsoft.com/office/2011/relationships/chartStyle" Target="style405.xml"/></Relationships>
</file>

<file path=ppt/charts/_rels/chart4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5.xlsx"/><Relationship Id="rId2" Type="http://schemas.microsoft.com/office/2011/relationships/chartColorStyle" Target="colors406.xml"/><Relationship Id="rId1" Type="http://schemas.microsoft.com/office/2011/relationships/chartStyle" Target="style406.xml"/></Relationships>
</file>

<file path=ppt/charts/_rels/chart4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6.xlsx"/><Relationship Id="rId2" Type="http://schemas.microsoft.com/office/2011/relationships/chartColorStyle" Target="colors407.xml"/><Relationship Id="rId1" Type="http://schemas.microsoft.com/office/2011/relationships/chartStyle" Target="style407.xml"/></Relationships>
</file>

<file path=ppt/charts/_rels/chart4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7.xlsx"/><Relationship Id="rId2" Type="http://schemas.microsoft.com/office/2011/relationships/chartColorStyle" Target="colors408.xml"/><Relationship Id="rId1" Type="http://schemas.microsoft.com/office/2011/relationships/chartStyle" Target="style408.xml"/></Relationships>
</file>

<file path=ppt/charts/_rels/chart4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8.xlsx"/><Relationship Id="rId2" Type="http://schemas.microsoft.com/office/2011/relationships/chartColorStyle" Target="colors409.xml"/><Relationship Id="rId1" Type="http://schemas.microsoft.com/office/2011/relationships/chartStyle" Target="style409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9.xlsx"/><Relationship Id="rId2" Type="http://schemas.microsoft.com/office/2011/relationships/chartColorStyle" Target="colors410.xml"/><Relationship Id="rId1" Type="http://schemas.microsoft.com/office/2011/relationships/chartStyle" Target="style410.xml"/></Relationships>
</file>

<file path=ppt/charts/_rels/chart4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0.xlsx"/><Relationship Id="rId2" Type="http://schemas.microsoft.com/office/2011/relationships/chartColorStyle" Target="colors411.xml"/><Relationship Id="rId1" Type="http://schemas.microsoft.com/office/2011/relationships/chartStyle" Target="style411.xml"/></Relationships>
</file>

<file path=ppt/charts/_rels/chart4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1.xlsx"/><Relationship Id="rId2" Type="http://schemas.microsoft.com/office/2011/relationships/chartColorStyle" Target="colors412.xml"/><Relationship Id="rId1" Type="http://schemas.microsoft.com/office/2011/relationships/chartStyle" Target="style412.xml"/></Relationships>
</file>

<file path=ppt/charts/_rels/chart4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2.xlsx"/><Relationship Id="rId2" Type="http://schemas.microsoft.com/office/2011/relationships/chartColorStyle" Target="colors413.xml"/><Relationship Id="rId1" Type="http://schemas.microsoft.com/office/2011/relationships/chartStyle" Target="style413.xml"/></Relationships>
</file>

<file path=ppt/charts/_rels/chart4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3.xlsx"/><Relationship Id="rId2" Type="http://schemas.microsoft.com/office/2011/relationships/chartColorStyle" Target="colors414.xml"/><Relationship Id="rId1" Type="http://schemas.microsoft.com/office/2011/relationships/chartStyle" Target="style414.xml"/></Relationships>
</file>

<file path=ppt/charts/_rels/chart4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4.xlsx"/><Relationship Id="rId2" Type="http://schemas.microsoft.com/office/2011/relationships/chartColorStyle" Target="colors415.xml"/><Relationship Id="rId1" Type="http://schemas.microsoft.com/office/2011/relationships/chartStyle" Target="style415.xml"/></Relationships>
</file>

<file path=ppt/charts/_rels/chart4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5.xlsx"/><Relationship Id="rId2" Type="http://schemas.microsoft.com/office/2011/relationships/chartColorStyle" Target="colors416.xml"/><Relationship Id="rId1" Type="http://schemas.microsoft.com/office/2011/relationships/chartStyle" Target="style416.xml"/></Relationships>
</file>

<file path=ppt/charts/_rels/chart4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6.xlsx"/><Relationship Id="rId2" Type="http://schemas.microsoft.com/office/2011/relationships/chartColorStyle" Target="colors417.xml"/><Relationship Id="rId1" Type="http://schemas.microsoft.com/office/2011/relationships/chartStyle" Target="style417.xml"/></Relationships>
</file>

<file path=ppt/charts/_rels/chart4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7.xlsx"/><Relationship Id="rId2" Type="http://schemas.microsoft.com/office/2011/relationships/chartColorStyle" Target="colors418.xml"/><Relationship Id="rId1" Type="http://schemas.microsoft.com/office/2011/relationships/chartStyle" Target="style418.xml"/></Relationships>
</file>

<file path=ppt/charts/_rels/chart4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8.xlsx"/><Relationship Id="rId2" Type="http://schemas.microsoft.com/office/2011/relationships/chartColorStyle" Target="colors419.xml"/><Relationship Id="rId1" Type="http://schemas.microsoft.com/office/2011/relationships/chartStyle" Target="style419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9.xlsx"/><Relationship Id="rId2" Type="http://schemas.microsoft.com/office/2011/relationships/chartColorStyle" Target="colors420.xml"/><Relationship Id="rId1" Type="http://schemas.microsoft.com/office/2011/relationships/chartStyle" Target="style420.xml"/></Relationships>
</file>

<file path=ppt/charts/_rels/chart4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0.xlsx"/><Relationship Id="rId2" Type="http://schemas.microsoft.com/office/2011/relationships/chartColorStyle" Target="colors421.xml"/><Relationship Id="rId1" Type="http://schemas.microsoft.com/office/2011/relationships/chartStyle" Target="style421.xml"/></Relationships>
</file>

<file path=ppt/charts/_rels/chart4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1.xlsx"/><Relationship Id="rId2" Type="http://schemas.microsoft.com/office/2011/relationships/chartColorStyle" Target="colors422.xml"/><Relationship Id="rId1" Type="http://schemas.microsoft.com/office/2011/relationships/chartStyle" Target="style422.xml"/></Relationships>
</file>

<file path=ppt/charts/_rels/chart4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2.xlsx"/><Relationship Id="rId2" Type="http://schemas.microsoft.com/office/2011/relationships/chartColorStyle" Target="colors423.xml"/><Relationship Id="rId1" Type="http://schemas.microsoft.com/office/2011/relationships/chartStyle" Target="style423.xml"/></Relationships>
</file>

<file path=ppt/charts/_rels/chart4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3.xlsx"/><Relationship Id="rId2" Type="http://schemas.microsoft.com/office/2011/relationships/chartColorStyle" Target="colors424.xml"/><Relationship Id="rId1" Type="http://schemas.microsoft.com/office/2011/relationships/chartStyle" Target="style424.xml"/></Relationships>
</file>

<file path=ppt/charts/_rels/chart4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4.xlsx"/><Relationship Id="rId2" Type="http://schemas.microsoft.com/office/2011/relationships/chartColorStyle" Target="colors425.xml"/><Relationship Id="rId1" Type="http://schemas.microsoft.com/office/2011/relationships/chartStyle" Target="style425.xml"/></Relationships>
</file>

<file path=ppt/charts/_rels/chart4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5.xlsx"/><Relationship Id="rId2" Type="http://schemas.microsoft.com/office/2011/relationships/chartColorStyle" Target="colors426.xml"/><Relationship Id="rId1" Type="http://schemas.microsoft.com/office/2011/relationships/chartStyle" Target="style426.xml"/></Relationships>
</file>

<file path=ppt/charts/_rels/chart4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6.xlsx"/><Relationship Id="rId2" Type="http://schemas.microsoft.com/office/2011/relationships/chartColorStyle" Target="colors427.xml"/><Relationship Id="rId1" Type="http://schemas.microsoft.com/office/2011/relationships/chartStyle" Target="style427.xml"/></Relationships>
</file>

<file path=ppt/charts/_rels/chart4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7.xlsx"/><Relationship Id="rId2" Type="http://schemas.microsoft.com/office/2011/relationships/chartColorStyle" Target="colors428.xml"/><Relationship Id="rId1" Type="http://schemas.microsoft.com/office/2011/relationships/chartStyle" Target="style428.xml"/></Relationships>
</file>

<file path=ppt/charts/_rels/chart4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8.xlsx"/><Relationship Id="rId2" Type="http://schemas.microsoft.com/office/2011/relationships/chartColorStyle" Target="colors429.xml"/><Relationship Id="rId1" Type="http://schemas.microsoft.com/office/2011/relationships/chartStyle" Target="style429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9.xlsx"/><Relationship Id="rId2" Type="http://schemas.microsoft.com/office/2011/relationships/chartColorStyle" Target="colors430.xml"/><Relationship Id="rId1" Type="http://schemas.microsoft.com/office/2011/relationships/chartStyle" Target="style430.xml"/></Relationships>
</file>

<file path=ppt/charts/_rels/chart4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0.xlsx"/><Relationship Id="rId2" Type="http://schemas.microsoft.com/office/2011/relationships/chartColorStyle" Target="colors431.xml"/><Relationship Id="rId1" Type="http://schemas.microsoft.com/office/2011/relationships/chartStyle" Target="style431.xml"/></Relationships>
</file>

<file path=ppt/charts/_rels/chart4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1.xlsx"/><Relationship Id="rId2" Type="http://schemas.microsoft.com/office/2011/relationships/chartColorStyle" Target="colors432.xml"/><Relationship Id="rId1" Type="http://schemas.microsoft.com/office/2011/relationships/chartStyle" Target="style432.xml"/></Relationships>
</file>

<file path=ppt/charts/_rels/chart4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2.xlsx"/><Relationship Id="rId2" Type="http://schemas.microsoft.com/office/2011/relationships/chartColorStyle" Target="colors433.xml"/><Relationship Id="rId1" Type="http://schemas.microsoft.com/office/2011/relationships/chartStyle" Target="style433.xml"/></Relationships>
</file>

<file path=ppt/charts/_rels/chart4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3.xlsx"/><Relationship Id="rId2" Type="http://schemas.microsoft.com/office/2011/relationships/chartColorStyle" Target="colors434.xml"/><Relationship Id="rId1" Type="http://schemas.microsoft.com/office/2011/relationships/chartStyle" Target="style434.xml"/></Relationships>
</file>

<file path=ppt/charts/_rels/chart4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4.xlsx"/><Relationship Id="rId2" Type="http://schemas.microsoft.com/office/2011/relationships/chartColorStyle" Target="colors435.xml"/><Relationship Id="rId1" Type="http://schemas.microsoft.com/office/2011/relationships/chartStyle" Target="style435.xml"/></Relationships>
</file>

<file path=ppt/charts/_rels/chart4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5.xlsx"/><Relationship Id="rId2" Type="http://schemas.microsoft.com/office/2011/relationships/chartColorStyle" Target="colors436.xml"/><Relationship Id="rId1" Type="http://schemas.microsoft.com/office/2011/relationships/chartStyle" Target="style436.xml"/></Relationships>
</file>

<file path=ppt/charts/_rels/chart4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6.xlsx"/><Relationship Id="rId2" Type="http://schemas.microsoft.com/office/2011/relationships/chartColorStyle" Target="colors437.xml"/><Relationship Id="rId1" Type="http://schemas.microsoft.com/office/2011/relationships/chartStyle" Target="style437.xml"/></Relationships>
</file>

<file path=ppt/charts/_rels/chart4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7.xlsx"/><Relationship Id="rId2" Type="http://schemas.microsoft.com/office/2011/relationships/chartColorStyle" Target="colors438.xml"/><Relationship Id="rId1" Type="http://schemas.microsoft.com/office/2011/relationships/chartStyle" Target="style438.xml"/></Relationships>
</file>

<file path=ppt/charts/_rels/chart4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8.xlsx"/><Relationship Id="rId2" Type="http://schemas.microsoft.com/office/2011/relationships/chartColorStyle" Target="colors439.xml"/><Relationship Id="rId1" Type="http://schemas.microsoft.com/office/2011/relationships/chartStyle" Target="style439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9.xlsx"/><Relationship Id="rId2" Type="http://schemas.microsoft.com/office/2011/relationships/chartColorStyle" Target="colors440.xml"/><Relationship Id="rId1" Type="http://schemas.microsoft.com/office/2011/relationships/chartStyle" Target="style440.xml"/></Relationships>
</file>

<file path=ppt/charts/_rels/chart4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0.xlsx"/><Relationship Id="rId2" Type="http://schemas.microsoft.com/office/2011/relationships/chartColorStyle" Target="colors441.xml"/><Relationship Id="rId1" Type="http://schemas.microsoft.com/office/2011/relationships/chartStyle" Target="style441.xml"/></Relationships>
</file>

<file path=ppt/charts/_rels/chart4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1.xlsx"/><Relationship Id="rId2" Type="http://schemas.microsoft.com/office/2011/relationships/chartColorStyle" Target="colors442.xml"/><Relationship Id="rId1" Type="http://schemas.microsoft.com/office/2011/relationships/chartStyle" Target="style442.xml"/></Relationships>
</file>

<file path=ppt/charts/_rels/chart4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2.xlsx"/><Relationship Id="rId2" Type="http://schemas.microsoft.com/office/2011/relationships/chartColorStyle" Target="colors443.xml"/><Relationship Id="rId1" Type="http://schemas.microsoft.com/office/2011/relationships/chartStyle" Target="style443.xml"/></Relationships>
</file>

<file path=ppt/charts/_rels/chart4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3.xlsx"/><Relationship Id="rId2" Type="http://schemas.microsoft.com/office/2011/relationships/chartColorStyle" Target="colors444.xml"/><Relationship Id="rId1" Type="http://schemas.microsoft.com/office/2011/relationships/chartStyle" Target="style444.xml"/></Relationships>
</file>

<file path=ppt/charts/_rels/chart4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4.xlsx"/><Relationship Id="rId2" Type="http://schemas.microsoft.com/office/2011/relationships/chartColorStyle" Target="colors445.xml"/><Relationship Id="rId1" Type="http://schemas.microsoft.com/office/2011/relationships/chartStyle" Target="style445.xml"/></Relationships>
</file>

<file path=ppt/charts/_rels/chart4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5.xlsx"/><Relationship Id="rId2" Type="http://schemas.microsoft.com/office/2011/relationships/chartColorStyle" Target="colors446.xml"/><Relationship Id="rId1" Type="http://schemas.microsoft.com/office/2011/relationships/chartStyle" Target="style446.xml"/></Relationships>
</file>

<file path=ppt/charts/_rels/chart4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6.xlsx"/><Relationship Id="rId2" Type="http://schemas.microsoft.com/office/2011/relationships/chartColorStyle" Target="colors447.xml"/><Relationship Id="rId1" Type="http://schemas.microsoft.com/office/2011/relationships/chartStyle" Target="style447.xml"/></Relationships>
</file>

<file path=ppt/charts/_rels/chart4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7.xlsx"/><Relationship Id="rId2" Type="http://schemas.microsoft.com/office/2011/relationships/chartColorStyle" Target="colors448.xml"/><Relationship Id="rId1" Type="http://schemas.microsoft.com/office/2011/relationships/chartStyle" Target="style448.xml"/></Relationships>
</file>

<file path=ppt/charts/_rels/chart4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8.xlsx"/><Relationship Id="rId2" Type="http://schemas.microsoft.com/office/2011/relationships/chartColorStyle" Target="colors449.xml"/><Relationship Id="rId1" Type="http://schemas.microsoft.com/office/2011/relationships/chartStyle" Target="style449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9.xlsx"/><Relationship Id="rId2" Type="http://schemas.microsoft.com/office/2011/relationships/chartColorStyle" Target="colors450.xml"/><Relationship Id="rId1" Type="http://schemas.microsoft.com/office/2011/relationships/chartStyle" Target="style450.xml"/></Relationships>
</file>

<file path=ppt/charts/_rels/chart4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0.xlsx"/><Relationship Id="rId2" Type="http://schemas.microsoft.com/office/2011/relationships/chartColorStyle" Target="colors451.xml"/><Relationship Id="rId1" Type="http://schemas.microsoft.com/office/2011/relationships/chartStyle" Target="style451.xml"/></Relationships>
</file>

<file path=ppt/charts/_rels/chart4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1.xlsx"/><Relationship Id="rId2" Type="http://schemas.microsoft.com/office/2011/relationships/chartColorStyle" Target="colors452.xml"/><Relationship Id="rId1" Type="http://schemas.microsoft.com/office/2011/relationships/chartStyle" Target="style452.xml"/></Relationships>
</file>

<file path=ppt/charts/_rels/chart4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2.xlsx"/><Relationship Id="rId2" Type="http://schemas.microsoft.com/office/2011/relationships/chartColorStyle" Target="colors453.xml"/><Relationship Id="rId1" Type="http://schemas.microsoft.com/office/2011/relationships/chartStyle" Target="style453.xml"/></Relationships>
</file>

<file path=ppt/charts/_rels/chart4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3.xlsx"/><Relationship Id="rId2" Type="http://schemas.microsoft.com/office/2011/relationships/chartColorStyle" Target="colors454.xml"/><Relationship Id="rId1" Type="http://schemas.microsoft.com/office/2011/relationships/chartStyle" Target="style454.xml"/></Relationships>
</file>

<file path=ppt/charts/_rels/chart4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4.xlsx"/><Relationship Id="rId2" Type="http://schemas.microsoft.com/office/2011/relationships/chartColorStyle" Target="colors455.xml"/><Relationship Id="rId1" Type="http://schemas.microsoft.com/office/2011/relationships/chartStyle" Target="style455.xml"/></Relationships>
</file>

<file path=ppt/charts/_rels/chart4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5.xlsx"/><Relationship Id="rId2" Type="http://schemas.microsoft.com/office/2011/relationships/chartColorStyle" Target="colors456.xml"/><Relationship Id="rId1" Type="http://schemas.microsoft.com/office/2011/relationships/chartStyle" Target="style456.xml"/></Relationships>
</file>

<file path=ppt/charts/_rels/chart4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6.xlsx"/><Relationship Id="rId2" Type="http://schemas.microsoft.com/office/2011/relationships/chartColorStyle" Target="colors457.xml"/><Relationship Id="rId1" Type="http://schemas.microsoft.com/office/2011/relationships/chartStyle" Target="style457.xml"/></Relationships>
</file>

<file path=ppt/charts/_rels/chart4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7.xlsx"/><Relationship Id="rId2" Type="http://schemas.microsoft.com/office/2011/relationships/chartColorStyle" Target="colors458.xml"/><Relationship Id="rId1" Type="http://schemas.microsoft.com/office/2011/relationships/chartStyle" Target="style458.xml"/></Relationships>
</file>

<file path=ppt/charts/_rels/chart4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8.xlsx"/><Relationship Id="rId2" Type="http://schemas.microsoft.com/office/2011/relationships/chartColorStyle" Target="colors459.xml"/><Relationship Id="rId1" Type="http://schemas.microsoft.com/office/2011/relationships/chartStyle" Target="style459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9.xlsx"/><Relationship Id="rId2" Type="http://schemas.microsoft.com/office/2011/relationships/chartColorStyle" Target="colors460.xml"/><Relationship Id="rId1" Type="http://schemas.microsoft.com/office/2011/relationships/chartStyle" Target="style460.xml"/></Relationships>
</file>

<file path=ppt/charts/_rels/chart4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0.xlsx"/><Relationship Id="rId2" Type="http://schemas.microsoft.com/office/2011/relationships/chartColorStyle" Target="colors461.xml"/><Relationship Id="rId1" Type="http://schemas.microsoft.com/office/2011/relationships/chartStyle" Target="style461.xml"/></Relationships>
</file>

<file path=ppt/charts/_rels/chart4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1.xlsx"/><Relationship Id="rId2" Type="http://schemas.microsoft.com/office/2011/relationships/chartColorStyle" Target="colors462.xml"/><Relationship Id="rId1" Type="http://schemas.microsoft.com/office/2011/relationships/chartStyle" Target="style462.xml"/></Relationships>
</file>

<file path=ppt/charts/_rels/chart4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2.xlsx"/><Relationship Id="rId2" Type="http://schemas.microsoft.com/office/2011/relationships/chartColorStyle" Target="colors463.xml"/><Relationship Id="rId1" Type="http://schemas.microsoft.com/office/2011/relationships/chartStyle" Target="style463.xml"/></Relationships>
</file>

<file path=ppt/charts/_rels/chart4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3.xlsx"/><Relationship Id="rId2" Type="http://schemas.microsoft.com/office/2011/relationships/chartColorStyle" Target="colors464.xml"/><Relationship Id="rId1" Type="http://schemas.microsoft.com/office/2011/relationships/chartStyle" Target="style464.xml"/></Relationships>
</file>

<file path=ppt/charts/_rels/chart4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4.xlsx"/><Relationship Id="rId2" Type="http://schemas.microsoft.com/office/2011/relationships/chartColorStyle" Target="colors465.xml"/><Relationship Id="rId1" Type="http://schemas.microsoft.com/office/2011/relationships/chartStyle" Target="style465.xml"/></Relationships>
</file>

<file path=ppt/charts/_rels/chart4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5.xlsx"/><Relationship Id="rId2" Type="http://schemas.microsoft.com/office/2011/relationships/chartColorStyle" Target="colors466.xml"/><Relationship Id="rId1" Type="http://schemas.microsoft.com/office/2011/relationships/chartStyle" Target="style466.xml"/></Relationships>
</file>

<file path=ppt/charts/_rels/chart4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6.xlsx"/><Relationship Id="rId2" Type="http://schemas.microsoft.com/office/2011/relationships/chartColorStyle" Target="colors467.xml"/><Relationship Id="rId1" Type="http://schemas.microsoft.com/office/2011/relationships/chartStyle" Target="style467.xml"/></Relationships>
</file>

<file path=ppt/charts/_rels/chart4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7.xlsx"/><Relationship Id="rId2" Type="http://schemas.microsoft.com/office/2011/relationships/chartColorStyle" Target="colors468.xml"/><Relationship Id="rId1" Type="http://schemas.microsoft.com/office/2011/relationships/chartStyle" Target="style468.xml"/></Relationships>
</file>

<file path=ppt/charts/_rels/chart4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8.xlsx"/><Relationship Id="rId2" Type="http://schemas.microsoft.com/office/2011/relationships/chartColorStyle" Target="colors469.xml"/><Relationship Id="rId1" Type="http://schemas.microsoft.com/office/2011/relationships/chartStyle" Target="style469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9.xlsx"/><Relationship Id="rId2" Type="http://schemas.microsoft.com/office/2011/relationships/chartColorStyle" Target="colors470.xml"/><Relationship Id="rId1" Type="http://schemas.microsoft.com/office/2011/relationships/chartStyle" Target="style470.xml"/></Relationships>
</file>

<file path=ppt/charts/_rels/chart4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0.xlsx"/><Relationship Id="rId2" Type="http://schemas.microsoft.com/office/2011/relationships/chartColorStyle" Target="colors471.xml"/><Relationship Id="rId1" Type="http://schemas.microsoft.com/office/2011/relationships/chartStyle" Target="style471.xml"/></Relationships>
</file>

<file path=ppt/charts/_rels/chart4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1.xlsx"/><Relationship Id="rId2" Type="http://schemas.microsoft.com/office/2011/relationships/chartColorStyle" Target="colors472.xml"/><Relationship Id="rId1" Type="http://schemas.microsoft.com/office/2011/relationships/chartStyle" Target="style472.xml"/></Relationships>
</file>

<file path=ppt/charts/_rels/chart4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2.xlsx"/><Relationship Id="rId2" Type="http://schemas.microsoft.com/office/2011/relationships/chartColorStyle" Target="colors473.xml"/><Relationship Id="rId1" Type="http://schemas.microsoft.com/office/2011/relationships/chartStyle" Target="style473.xml"/></Relationships>
</file>

<file path=ppt/charts/_rels/chart4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3.xlsx"/><Relationship Id="rId2" Type="http://schemas.microsoft.com/office/2011/relationships/chartColorStyle" Target="colors474.xml"/><Relationship Id="rId1" Type="http://schemas.microsoft.com/office/2011/relationships/chartStyle" Target="style474.xml"/></Relationships>
</file>

<file path=ppt/charts/_rels/chart4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4.xlsx"/><Relationship Id="rId2" Type="http://schemas.microsoft.com/office/2011/relationships/chartColorStyle" Target="colors475.xml"/><Relationship Id="rId1" Type="http://schemas.microsoft.com/office/2011/relationships/chartStyle" Target="style475.xml"/></Relationships>
</file>

<file path=ppt/charts/_rels/chart4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5.xlsx"/><Relationship Id="rId2" Type="http://schemas.microsoft.com/office/2011/relationships/chartColorStyle" Target="colors476.xml"/><Relationship Id="rId1" Type="http://schemas.microsoft.com/office/2011/relationships/chartStyle" Target="style476.xml"/></Relationships>
</file>

<file path=ppt/charts/_rels/chart4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6.xlsx"/><Relationship Id="rId2" Type="http://schemas.microsoft.com/office/2011/relationships/chartColorStyle" Target="colors477.xml"/><Relationship Id="rId1" Type="http://schemas.microsoft.com/office/2011/relationships/chartStyle" Target="style477.xml"/></Relationships>
</file>

<file path=ppt/charts/_rels/chart4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7.xlsx"/><Relationship Id="rId2" Type="http://schemas.microsoft.com/office/2011/relationships/chartColorStyle" Target="colors478.xml"/><Relationship Id="rId1" Type="http://schemas.microsoft.com/office/2011/relationships/chartStyle" Target="style478.xml"/></Relationships>
</file>

<file path=ppt/charts/_rels/chart4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8.xlsx"/><Relationship Id="rId2" Type="http://schemas.microsoft.com/office/2011/relationships/chartColorStyle" Target="colors479.xml"/><Relationship Id="rId1" Type="http://schemas.microsoft.com/office/2011/relationships/chartStyle" Target="style479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9.xlsx"/><Relationship Id="rId2" Type="http://schemas.microsoft.com/office/2011/relationships/chartColorStyle" Target="colors480.xml"/><Relationship Id="rId1" Type="http://schemas.microsoft.com/office/2011/relationships/chartStyle" Target="style480.xml"/></Relationships>
</file>

<file path=ppt/charts/_rels/chart4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0.xlsx"/><Relationship Id="rId2" Type="http://schemas.microsoft.com/office/2011/relationships/chartColorStyle" Target="colors481.xml"/><Relationship Id="rId1" Type="http://schemas.microsoft.com/office/2011/relationships/chartStyle" Target="style481.xml"/></Relationships>
</file>

<file path=ppt/charts/_rels/chart4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1.xlsx"/><Relationship Id="rId2" Type="http://schemas.microsoft.com/office/2011/relationships/chartColorStyle" Target="colors482.xml"/><Relationship Id="rId1" Type="http://schemas.microsoft.com/office/2011/relationships/chartStyle" Target="style482.xml"/></Relationships>
</file>

<file path=ppt/charts/_rels/chart4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2.xlsx"/><Relationship Id="rId2" Type="http://schemas.microsoft.com/office/2011/relationships/chartColorStyle" Target="colors483.xml"/><Relationship Id="rId1" Type="http://schemas.microsoft.com/office/2011/relationships/chartStyle" Target="style483.xml"/></Relationships>
</file>

<file path=ppt/charts/_rels/chart4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3.xlsx"/><Relationship Id="rId2" Type="http://schemas.microsoft.com/office/2011/relationships/chartColorStyle" Target="colors484.xml"/><Relationship Id="rId1" Type="http://schemas.microsoft.com/office/2011/relationships/chartStyle" Target="style484.xml"/></Relationships>
</file>

<file path=ppt/charts/_rels/chart4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4.xlsx"/><Relationship Id="rId2" Type="http://schemas.microsoft.com/office/2011/relationships/chartColorStyle" Target="colors485.xml"/><Relationship Id="rId1" Type="http://schemas.microsoft.com/office/2011/relationships/chartStyle" Target="style485.xml"/></Relationships>
</file>

<file path=ppt/charts/_rels/chart4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5.xlsx"/><Relationship Id="rId2" Type="http://schemas.microsoft.com/office/2011/relationships/chartColorStyle" Target="colors486.xml"/><Relationship Id="rId1" Type="http://schemas.microsoft.com/office/2011/relationships/chartStyle" Target="style486.xml"/></Relationships>
</file>

<file path=ppt/charts/_rels/chart4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6.xlsx"/><Relationship Id="rId2" Type="http://schemas.microsoft.com/office/2011/relationships/chartColorStyle" Target="colors487.xml"/><Relationship Id="rId1" Type="http://schemas.microsoft.com/office/2011/relationships/chartStyle" Target="style487.xml"/></Relationships>
</file>

<file path=ppt/charts/_rels/chart4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7.xlsx"/><Relationship Id="rId2" Type="http://schemas.microsoft.com/office/2011/relationships/chartColorStyle" Target="colors488.xml"/><Relationship Id="rId1" Type="http://schemas.microsoft.com/office/2011/relationships/chartStyle" Target="style488.xml"/></Relationships>
</file>

<file path=ppt/charts/_rels/chart4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8.xlsx"/><Relationship Id="rId2" Type="http://schemas.microsoft.com/office/2011/relationships/chartColorStyle" Target="colors489.xml"/><Relationship Id="rId1" Type="http://schemas.microsoft.com/office/2011/relationships/chartStyle" Target="style489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4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9.xlsx"/><Relationship Id="rId2" Type="http://schemas.microsoft.com/office/2011/relationships/chartColorStyle" Target="colors490.xml"/><Relationship Id="rId1" Type="http://schemas.microsoft.com/office/2011/relationships/chartStyle" Target="style490.xml"/></Relationships>
</file>

<file path=ppt/charts/_rels/chart4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0.xlsx"/><Relationship Id="rId2" Type="http://schemas.microsoft.com/office/2011/relationships/chartColorStyle" Target="colors491.xml"/><Relationship Id="rId1" Type="http://schemas.microsoft.com/office/2011/relationships/chartStyle" Target="style491.xml"/></Relationships>
</file>

<file path=ppt/charts/_rels/chart4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1.xlsx"/><Relationship Id="rId2" Type="http://schemas.microsoft.com/office/2011/relationships/chartColorStyle" Target="colors492.xml"/><Relationship Id="rId1" Type="http://schemas.microsoft.com/office/2011/relationships/chartStyle" Target="style492.xml"/></Relationships>
</file>

<file path=ppt/charts/_rels/chart4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2.xlsx"/><Relationship Id="rId2" Type="http://schemas.microsoft.com/office/2011/relationships/chartColorStyle" Target="colors493.xml"/><Relationship Id="rId1" Type="http://schemas.microsoft.com/office/2011/relationships/chartStyle" Target="style493.xml"/></Relationships>
</file>

<file path=ppt/charts/_rels/chart4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3.xlsx"/><Relationship Id="rId2" Type="http://schemas.microsoft.com/office/2011/relationships/chartColorStyle" Target="colors494.xml"/><Relationship Id="rId1" Type="http://schemas.microsoft.com/office/2011/relationships/chartStyle" Target="style494.xml"/></Relationships>
</file>

<file path=ppt/charts/_rels/chart4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4.xlsx"/><Relationship Id="rId2" Type="http://schemas.microsoft.com/office/2011/relationships/chartColorStyle" Target="colors495.xml"/><Relationship Id="rId1" Type="http://schemas.microsoft.com/office/2011/relationships/chartStyle" Target="style495.xml"/></Relationships>
</file>

<file path=ppt/charts/_rels/chart4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5.xlsx"/><Relationship Id="rId2" Type="http://schemas.microsoft.com/office/2011/relationships/chartColorStyle" Target="colors496.xml"/><Relationship Id="rId1" Type="http://schemas.microsoft.com/office/2011/relationships/chartStyle" Target="style496.xml"/></Relationships>
</file>

<file path=ppt/charts/_rels/chart4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6.xlsx"/><Relationship Id="rId2" Type="http://schemas.microsoft.com/office/2011/relationships/chartColorStyle" Target="colors497.xml"/><Relationship Id="rId1" Type="http://schemas.microsoft.com/office/2011/relationships/chartStyle" Target="style497.xml"/></Relationships>
</file>

<file path=ppt/charts/_rels/chart4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7.xlsx"/><Relationship Id="rId2" Type="http://schemas.microsoft.com/office/2011/relationships/chartColorStyle" Target="colors498.xml"/><Relationship Id="rId1" Type="http://schemas.microsoft.com/office/2011/relationships/chartStyle" Target="style498.xml"/></Relationships>
</file>

<file path=ppt/charts/_rels/chart4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8.xlsx"/><Relationship Id="rId2" Type="http://schemas.microsoft.com/office/2011/relationships/chartColorStyle" Target="colors499.xml"/><Relationship Id="rId1" Type="http://schemas.microsoft.com/office/2011/relationships/chartStyle" Target="style49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9.xlsx"/><Relationship Id="rId2" Type="http://schemas.microsoft.com/office/2011/relationships/chartColorStyle" Target="colors500.xml"/><Relationship Id="rId1" Type="http://schemas.microsoft.com/office/2011/relationships/chartStyle" Target="style500.xml"/></Relationships>
</file>

<file path=ppt/charts/_rels/chart5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0.xlsx"/><Relationship Id="rId2" Type="http://schemas.microsoft.com/office/2011/relationships/chartColorStyle" Target="colors501.xml"/><Relationship Id="rId1" Type="http://schemas.microsoft.com/office/2011/relationships/chartStyle" Target="style501.xml"/></Relationships>
</file>

<file path=ppt/charts/_rels/chart5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1.xlsx"/><Relationship Id="rId2" Type="http://schemas.microsoft.com/office/2011/relationships/chartColorStyle" Target="colors502.xml"/><Relationship Id="rId1" Type="http://schemas.microsoft.com/office/2011/relationships/chartStyle" Target="style502.xml"/></Relationships>
</file>

<file path=ppt/charts/_rels/chart5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2.xlsx"/><Relationship Id="rId2" Type="http://schemas.microsoft.com/office/2011/relationships/chartColorStyle" Target="colors503.xml"/><Relationship Id="rId1" Type="http://schemas.microsoft.com/office/2011/relationships/chartStyle" Target="style503.xml"/></Relationships>
</file>

<file path=ppt/charts/_rels/chart5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3.xlsx"/><Relationship Id="rId2" Type="http://schemas.microsoft.com/office/2011/relationships/chartColorStyle" Target="colors504.xml"/><Relationship Id="rId1" Type="http://schemas.microsoft.com/office/2011/relationships/chartStyle" Target="style504.xml"/></Relationships>
</file>

<file path=ppt/charts/_rels/chart5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4.xlsx"/><Relationship Id="rId2" Type="http://schemas.microsoft.com/office/2011/relationships/chartColorStyle" Target="colors505.xml"/><Relationship Id="rId1" Type="http://schemas.microsoft.com/office/2011/relationships/chartStyle" Target="style505.xml"/></Relationships>
</file>

<file path=ppt/charts/_rels/chart5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5.xlsx"/><Relationship Id="rId2" Type="http://schemas.microsoft.com/office/2011/relationships/chartColorStyle" Target="colors506.xml"/><Relationship Id="rId1" Type="http://schemas.microsoft.com/office/2011/relationships/chartStyle" Target="style506.xml"/></Relationships>
</file>

<file path=ppt/charts/_rels/chart5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6.xlsx"/><Relationship Id="rId2" Type="http://schemas.microsoft.com/office/2011/relationships/chartColorStyle" Target="colors507.xml"/><Relationship Id="rId1" Type="http://schemas.microsoft.com/office/2011/relationships/chartStyle" Target="style507.xml"/></Relationships>
</file>

<file path=ppt/charts/_rels/chart5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7.xlsx"/><Relationship Id="rId2" Type="http://schemas.microsoft.com/office/2011/relationships/chartColorStyle" Target="colors508.xml"/><Relationship Id="rId1" Type="http://schemas.microsoft.com/office/2011/relationships/chartStyle" Target="style508.xml"/></Relationships>
</file>

<file path=ppt/charts/_rels/chart5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8.xlsx"/><Relationship Id="rId2" Type="http://schemas.microsoft.com/office/2011/relationships/chartColorStyle" Target="colors509.xml"/><Relationship Id="rId1" Type="http://schemas.microsoft.com/office/2011/relationships/chartStyle" Target="style509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9.xlsx"/><Relationship Id="rId2" Type="http://schemas.microsoft.com/office/2011/relationships/chartColorStyle" Target="colors510.xml"/><Relationship Id="rId1" Type="http://schemas.microsoft.com/office/2011/relationships/chartStyle" Target="style510.xml"/></Relationships>
</file>

<file path=ppt/charts/_rels/chart5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0.xlsx"/><Relationship Id="rId2" Type="http://schemas.microsoft.com/office/2011/relationships/chartColorStyle" Target="colors511.xml"/><Relationship Id="rId1" Type="http://schemas.microsoft.com/office/2011/relationships/chartStyle" Target="style511.xml"/></Relationships>
</file>

<file path=ppt/charts/_rels/chart5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1.xlsx"/><Relationship Id="rId2" Type="http://schemas.microsoft.com/office/2011/relationships/chartColorStyle" Target="colors512.xml"/><Relationship Id="rId1" Type="http://schemas.microsoft.com/office/2011/relationships/chartStyle" Target="style512.xml"/></Relationships>
</file>

<file path=ppt/charts/_rels/chart5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2.xlsx"/><Relationship Id="rId2" Type="http://schemas.microsoft.com/office/2011/relationships/chartColorStyle" Target="colors513.xml"/><Relationship Id="rId1" Type="http://schemas.microsoft.com/office/2011/relationships/chartStyle" Target="style513.xml"/></Relationships>
</file>

<file path=ppt/charts/_rels/chart5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3.xlsx"/><Relationship Id="rId2" Type="http://schemas.microsoft.com/office/2011/relationships/chartColorStyle" Target="colors514.xml"/><Relationship Id="rId1" Type="http://schemas.microsoft.com/office/2011/relationships/chartStyle" Target="style514.xml"/></Relationships>
</file>

<file path=ppt/charts/_rels/chart5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4.xlsx"/><Relationship Id="rId2" Type="http://schemas.microsoft.com/office/2011/relationships/chartColorStyle" Target="colors515.xml"/><Relationship Id="rId1" Type="http://schemas.microsoft.com/office/2011/relationships/chartStyle" Target="style515.xml"/></Relationships>
</file>

<file path=ppt/charts/_rels/chart5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5.xlsx"/><Relationship Id="rId2" Type="http://schemas.microsoft.com/office/2011/relationships/chartColorStyle" Target="colors516.xml"/><Relationship Id="rId1" Type="http://schemas.microsoft.com/office/2011/relationships/chartStyle" Target="style516.xml"/></Relationships>
</file>

<file path=ppt/charts/_rels/chart5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6.xlsx"/><Relationship Id="rId2" Type="http://schemas.microsoft.com/office/2011/relationships/chartColorStyle" Target="colors517.xml"/><Relationship Id="rId1" Type="http://schemas.microsoft.com/office/2011/relationships/chartStyle" Target="style517.xml"/></Relationships>
</file>

<file path=ppt/charts/_rels/chart5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7.xlsx"/><Relationship Id="rId2" Type="http://schemas.microsoft.com/office/2011/relationships/chartColorStyle" Target="colors518.xml"/><Relationship Id="rId1" Type="http://schemas.microsoft.com/office/2011/relationships/chartStyle" Target="style518.xml"/></Relationships>
</file>

<file path=ppt/charts/_rels/chart5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8.xlsx"/><Relationship Id="rId2" Type="http://schemas.microsoft.com/office/2011/relationships/chartColorStyle" Target="colors519.xml"/><Relationship Id="rId1" Type="http://schemas.microsoft.com/office/2011/relationships/chartStyle" Target="style519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9.xlsx"/><Relationship Id="rId2" Type="http://schemas.microsoft.com/office/2011/relationships/chartColorStyle" Target="colors520.xml"/><Relationship Id="rId1" Type="http://schemas.microsoft.com/office/2011/relationships/chartStyle" Target="style520.xml"/></Relationships>
</file>

<file path=ppt/charts/_rels/chart5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0.xlsx"/><Relationship Id="rId2" Type="http://schemas.microsoft.com/office/2011/relationships/chartColorStyle" Target="colors521.xml"/><Relationship Id="rId1" Type="http://schemas.microsoft.com/office/2011/relationships/chartStyle" Target="style521.xml"/></Relationships>
</file>

<file path=ppt/charts/_rels/chart5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1.xlsx"/><Relationship Id="rId2" Type="http://schemas.microsoft.com/office/2011/relationships/chartColorStyle" Target="colors522.xml"/><Relationship Id="rId1" Type="http://schemas.microsoft.com/office/2011/relationships/chartStyle" Target="style522.xml"/></Relationships>
</file>

<file path=ppt/charts/_rels/chart5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2.xlsx"/><Relationship Id="rId2" Type="http://schemas.microsoft.com/office/2011/relationships/chartColorStyle" Target="colors523.xml"/><Relationship Id="rId1" Type="http://schemas.microsoft.com/office/2011/relationships/chartStyle" Target="style523.xml"/></Relationships>
</file>

<file path=ppt/charts/_rels/chart5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3.xlsx"/><Relationship Id="rId2" Type="http://schemas.microsoft.com/office/2011/relationships/chartColorStyle" Target="colors524.xml"/><Relationship Id="rId1" Type="http://schemas.microsoft.com/office/2011/relationships/chartStyle" Target="style524.xml"/></Relationships>
</file>

<file path=ppt/charts/_rels/chart5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4.xlsx"/><Relationship Id="rId2" Type="http://schemas.microsoft.com/office/2011/relationships/chartColorStyle" Target="colors525.xml"/><Relationship Id="rId1" Type="http://schemas.microsoft.com/office/2011/relationships/chartStyle" Target="style525.xml"/></Relationships>
</file>

<file path=ppt/charts/_rels/chart5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5.xlsx"/><Relationship Id="rId2" Type="http://schemas.microsoft.com/office/2011/relationships/chartColorStyle" Target="colors526.xml"/><Relationship Id="rId1" Type="http://schemas.microsoft.com/office/2011/relationships/chartStyle" Target="style526.xml"/></Relationships>
</file>

<file path=ppt/charts/_rels/chart5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6.xlsx"/><Relationship Id="rId2" Type="http://schemas.microsoft.com/office/2011/relationships/chartColorStyle" Target="colors527.xml"/><Relationship Id="rId1" Type="http://schemas.microsoft.com/office/2011/relationships/chartStyle" Target="style527.xml"/></Relationships>
</file>

<file path=ppt/charts/_rels/chart5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7.xlsx"/><Relationship Id="rId2" Type="http://schemas.microsoft.com/office/2011/relationships/chartColorStyle" Target="colors528.xml"/><Relationship Id="rId1" Type="http://schemas.microsoft.com/office/2011/relationships/chartStyle" Target="style528.xml"/></Relationships>
</file>

<file path=ppt/charts/_rels/chart5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8.xlsx"/><Relationship Id="rId2" Type="http://schemas.microsoft.com/office/2011/relationships/chartColorStyle" Target="colors529.xml"/><Relationship Id="rId1" Type="http://schemas.microsoft.com/office/2011/relationships/chartStyle" Target="style529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9.xlsx"/><Relationship Id="rId2" Type="http://schemas.microsoft.com/office/2011/relationships/chartColorStyle" Target="colors530.xml"/><Relationship Id="rId1" Type="http://schemas.microsoft.com/office/2011/relationships/chartStyle" Target="style530.xml"/></Relationships>
</file>

<file path=ppt/charts/_rels/chart5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0.xlsx"/><Relationship Id="rId2" Type="http://schemas.microsoft.com/office/2011/relationships/chartColorStyle" Target="colors531.xml"/><Relationship Id="rId1" Type="http://schemas.microsoft.com/office/2011/relationships/chartStyle" Target="style531.xml"/></Relationships>
</file>

<file path=ppt/charts/_rels/chart5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1.xlsx"/><Relationship Id="rId2" Type="http://schemas.microsoft.com/office/2011/relationships/chartColorStyle" Target="colors532.xml"/><Relationship Id="rId1" Type="http://schemas.microsoft.com/office/2011/relationships/chartStyle" Target="style532.xml"/></Relationships>
</file>

<file path=ppt/charts/_rels/chart5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2.xlsx"/><Relationship Id="rId2" Type="http://schemas.microsoft.com/office/2011/relationships/chartColorStyle" Target="colors533.xml"/><Relationship Id="rId1" Type="http://schemas.microsoft.com/office/2011/relationships/chartStyle" Target="style533.xml"/></Relationships>
</file>

<file path=ppt/charts/_rels/chart5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3.xlsx"/><Relationship Id="rId2" Type="http://schemas.microsoft.com/office/2011/relationships/chartColorStyle" Target="colors534.xml"/><Relationship Id="rId1" Type="http://schemas.microsoft.com/office/2011/relationships/chartStyle" Target="style534.xml"/></Relationships>
</file>

<file path=ppt/charts/_rels/chart5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4.xlsx"/><Relationship Id="rId2" Type="http://schemas.microsoft.com/office/2011/relationships/chartColorStyle" Target="colors535.xml"/><Relationship Id="rId1" Type="http://schemas.microsoft.com/office/2011/relationships/chartStyle" Target="style535.xml"/></Relationships>
</file>

<file path=ppt/charts/_rels/chart5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5.xlsx"/><Relationship Id="rId2" Type="http://schemas.microsoft.com/office/2011/relationships/chartColorStyle" Target="colors536.xml"/><Relationship Id="rId1" Type="http://schemas.microsoft.com/office/2011/relationships/chartStyle" Target="style536.xml"/></Relationships>
</file>

<file path=ppt/charts/_rels/chart5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6.xlsx"/><Relationship Id="rId2" Type="http://schemas.microsoft.com/office/2011/relationships/chartColorStyle" Target="colors537.xml"/><Relationship Id="rId1" Type="http://schemas.microsoft.com/office/2011/relationships/chartStyle" Target="style537.xml"/></Relationships>
</file>

<file path=ppt/charts/_rels/chart5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7.xlsx"/><Relationship Id="rId2" Type="http://schemas.microsoft.com/office/2011/relationships/chartColorStyle" Target="colors538.xml"/><Relationship Id="rId1" Type="http://schemas.microsoft.com/office/2011/relationships/chartStyle" Target="style538.xml"/></Relationships>
</file>

<file path=ppt/charts/_rels/chart5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8.xlsx"/><Relationship Id="rId2" Type="http://schemas.microsoft.com/office/2011/relationships/chartColorStyle" Target="colors539.xml"/><Relationship Id="rId1" Type="http://schemas.microsoft.com/office/2011/relationships/chartStyle" Target="style539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9.xlsx"/><Relationship Id="rId2" Type="http://schemas.microsoft.com/office/2011/relationships/chartColorStyle" Target="colors540.xml"/><Relationship Id="rId1" Type="http://schemas.microsoft.com/office/2011/relationships/chartStyle" Target="style540.xml"/></Relationships>
</file>

<file path=ppt/charts/_rels/chart5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0.xlsx"/><Relationship Id="rId2" Type="http://schemas.microsoft.com/office/2011/relationships/chartColorStyle" Target="colors541.xml"/><Relationship Id="rId1" Type="http://schemas.microsoft.com/office/2011/relationships/chartStyle" Target="style541.xml"/></Relationships>
</file>

<file path=ppt/charts/_rels/chart5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1.xlsx"/><Relationship Id="rId2" Type="http://schemas.microsoft.com/office/2011/relationships/chartColorStyle" Target="colors542.xml"/><Relationship Id="rId1" Type="http://schemas.microsoft.com/office/2011/relationships/chartStyle" Target="style542.xml"/></Relationships>
</file>

<file path=ppt/charts/_rels/chart5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2.xlsx"/><Relationship Id="rId2" Type="http://schemas.microsoft.com/office/2011/relationships/chartColorStyle" Target="colors543.xml"/><Relationship Id="rId1" Type="http://schemas.microsoft.com/office/2011/relationships/chartStyle" Target="style543.xml"/></Relationships>
</file>

<file path=ppt/charts/_rels/chart5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3.xlsx"/><Relationship Id="rId2" Type="http://schemas.microsoft.com/office/2011/relationships/chartColorStyle" Target="colors544.xml"/><Relationship Id="rId1" Type="http://schemas.microsoft.com/office/2011/relationships/chartStyle" Target="style544.xml"/></Relationships>
</file>

<file path=ppt/charts/_rels/chart5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4.xlsx"/><Relationship Id="rId2" Type="http://schemas.microsoft.com/office/2011/relationships/chartColorStyle" Target="colors545.xml"/><Relationship Id="rId1" Type="http://schemas.microsoft.com/office/2011/relationships/chartStyle" Target="style545.xml"/></Relationships>
</file>

<file path=ppt/charts/_rels/chart5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5.xlsx"/><Relationship Id="rId2" Type="http://schemas.microsoft.com/office/2011/relationships/chartColorStyle" Target="colors546.xml"/><Relationship Id="rId1" Type="http://schemas.microsoft.com/office/2011/relationships/chartStyle" Target="style546.xml"/></Relationships>
</file>

<file path=ppt/charts/_rels/chart5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6.xlsx"/><Relationship Id="rId2" Type="http://schemas.microsoft.com/office/2011/relationships/chartColorStyle" Target="colors547.xml"/><Relationship Id="rId1" Type="http://schemas.microsoft.com/office/2011/relationships/chartStyle" Target="style547.xml"/></Relationships>
</file>

<file path=ppt/charts/_rels/chart5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7.xlsx"/><Relationship Id="rId2" Type="http://schemas.microsoft.com/office/2011/relationships/chartColorStyle" Target="colors548.xml"/><Relationship Id="rId1" Type="http://schemas.microsoft.com/office/2011/relationships/chartStyle" Target="style548.xml"/></Relationships>
</file>

<file path=ppt/charts/_rels/chart5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8.xlsx"/><Relationship Id="rId2" Type="http://schemas.microsoft.com/office/2011/relationships/chartColorStyle" Target="colors549.xml"/><Relationship Id="rId1" Type="http://schemas.microsoft.com/office/2011/relationships/chartStyle" Target="style549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9.xlsx"/><Relationship Id="rId2" Type="http://schemas.microsoft.com/office/2011/relationships/chartColorStyle" Target="colors550.xml"/><Relationship Id="rId1" Type="http://schemas.microsoft.com/office/2011/relationships/chartStyle" Target="style550.xml"/></Relationships>
</file>

<file path=ppt/charts/_rels/chart5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0.xlsx"/><Relationship Id="rId2" Type="http://schemas.microsoft.com/office/2011/relationships/chartColorStyle" Target="colors551.xml"/><Relationship Id="rId1" Type="http://schemas.microsoft.com/office/2011/relationships/chartStyle" Target="style551.xml"/></Relationships>
</file>

<file path=ppt/charts/_rels/chart5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1.xlsx"/><Relationship Id="rId2" Type="http://schemas.microsoft.com/office/2011/relationships/chartColorStyle" Target="colors552.xml"/><Relationship Id="rId1" Type="http://schemas.microsoft.com/office/2011/relationships/chartStyle" Target="style552.xml"/></Relationships>
</file>

<file path=ppt/charts/_rels/chart5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2.xlsx"/><Relationship Id="rId2" Type="http://schemas.microsoft.com/office/2011/relationships/chartColorStyle" Target="colors553.xml"/><Relationship Id="rId1" Type="http://schemas.microsoft.com/office/2011/relationships/chartStyle" Target="style553.xml"/></Relationships>
</file>

<file path=ppt/charts/_rels/chart5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3.xlsx"/><Relationship Id="rId2" Type="http://schemas.microsoft.com/office/2011/relationships/chartColorStyle" Target="colors554.xml"/><Relationship Id="rId1" Type="http://schemas.microsoft.com/office/2011/relationships/chartStyle" Target="style554.xml"/></Relationships>
</file>

<file path=ppt/charts/_rels/chart5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4.xlsx"/><Relationship Id="rId2" Type="http://schemas.microsoft.com/office/2011/relationships/chartColorStyle" Target="colors555.xml"/><Relationship Id="rId1" Type="http://schemas.microsoft.com/office/2011/relationships/chartStyle" Target="style555.xml"/></Relationships>
</file>

<file path=ppt/charts/_rels/chart5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5.xlsx"/><Relationship Id="rId2" Type="http://schemas.microsoft.com/office/2011/relationships/chartColorStyle" Target="colors556.xml"/><Relationship Id="rId1" Type="http://schemas.microsoft.com/office/2011/relationships/chartStyle" Target="style556.xml"/></Relationships>
</file>

<file path=ppt/charts/_rels/chart5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6.xlsx"/><Relationship Id="rId2" Type="http://schemas.microsoft.com/office/2011/relationships/chartColorStyle" Target="colors557.xml"/><Relationship Id="rId1" Type="http://schemas.microsoft.com/office/2011/relationships/chartStyle" Target="style557.xml"/></Relationships>
</file>

<file path=ppt/charts/_rels/chart5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7.xlsx"/><Relationship Id="rId2" Type="http://schemas.microsoft.com/office/2011/relationships/chartColorStyle" Target="colors558.xml"/><Relationship Id="rId1" Type="http://schemas.microsoft.com/office/2011/relationships/chartStyle" Target="style558.xml"/></Relationships>
</file>

<file path=ppt/charts/_rels/chart5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8.xlsx"/><Relationship Id="rId2" Type="http://schemas.microsoft.com/office/2011/relationships/chartColorStyle" Target="colors559.xml"/><Relationship Id="rId1" Type="http://schemas.microsoft.com/office/2011/relationships/chartStyle" Target="style559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9.xlsx"/><Relationship Id="rId2" Type="http://schemas.microsoft.com/office/2011/relationships/chartColorStyle" Target="colors560.xml"/><Relationship Id="rId1" Type="http://schemas.microsoft.com/office/2011/relationships/chartStyle" Target="style560.xml"/></Relationships>
</file>

<file path=ppt/charts/_rels/chart5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0.xlsx"/><Relationship Id="rId2" Type="http://schemas.microsoft.com/office/2011/relationships/chartColorStyle" Target="colors561.xml"/><Relationship Id="rId1" Type="http://schemas.microsoft.com/office/2011/relationships/chartStyle" Target="style561.xml"/></Relationships>
</file>

<file path=ppt/charts/_rels/chart5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1.xlsx"/><Relationship Id="rId2" Type="http://schemas.microsoft.com/office/2011/relationships/chartColorStyle" Target="colors562.xml"/><Relationship Id="rId1" Type="http://schemas.microsoft.com/office/2011/relationships/chartStyle" Target="style562.xml"/></Relationships>
</file>

<file path=ppt/charts/_rels/chart5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2.xlsx"/><Relationship Id="rId2" Type="http://schemas.microsoft.com/office/2011/relationships/chartColorStyle" Target="colors563.xml"/><Relationship Id="rId1" Type="http://schemas.microsoft.com/office/2011/relationships/chartStyle" Target="style563.xml"/></Relationships>
</file>

<file path=ppt/charts/_rels/chart5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3.xlsx"/><Relationship Id="rId2" Type="http://schemas.microsoft.com/office/2011/relationships/chartColorStyle" Target="colors564.xml"/><Relationship Id="rId1" Type="http://schemas.microsoft.com/office/2011/relationships/chartStyle" Target="style564.xml"/></Relationships>
</file>

<file path=ppt/charts/_rels/chart5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4.xlsx"/><Relationship Id="rId2" Type="http://schemas.microsoft.com/office/2011/relationships/chartColorStyle" Target="colors565.xml"/><Relationship Id="rId1" Type="http://schemas.microsoft.com/office/2011/relationships/chartStyle" Target="style565.xml"/></Relationships>
</file>

<file path=ppt/charts/_rels/chart5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5.xlsx"/><Relationship Id="rId2" Type="http://schemas.microsoft.com/office/2011/relationships/chartColorStyle" Target="colors566.xml"/><Relationship Id="rId1" Type="http://schemas.microsoft.com/office/2011/relationships/chartStyle" Target="style566.xml"/></Relationships>
</file>

<file path=ppt/charts/_rels/chart5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6.xlsx"/><Relationship Id="rId2" Type="http://schemas.microsoft.com/office/2011/relationships/chartColorStyle" Target="colors567.xml"/><Relationship Id="rId1" Type="http://schemas.microsoft.com/office/2011/relationships/chartStyle" Target="style567.xml"/></Relationships>
</file>

<file path=ppt/charts/_rels/chart5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7.xlsx"/><Relationship Id="rId2" Type="http://schemas.microsoft.com/office/2011/relationships/chartColorStyle" Target="colors568.xml"/><Relationship Id="rId1" Type="http://schemas.microsoft.com/office/2011/relationships/chartStyle" Target="style568.xml"/></Relationships>
</file>

<file path=ppt/charts/_rels/chart5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8.xlsx"/><Relationship Id="rId2" Type="http://schemas.microsoft.com/office/2011/relationships/chartColorStyle" Target="colors569.xml"/><Relationship Id="rId1" Type="http://schemas.microsoft.com/office/2011/relationships/chartStyle" Target="style569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9.xlsx"/><Relationship Id="rId2" Type="http://schemas.microsoft.com/office/2011/relationships/chartColorStyle" Target="colors570.xml"/><Relationship Id="rId1" Type="http://schemas.microsoft.com/office/2011/relationships/chartStyle" Target="style570.xml"/></Relationships>
</file>

<file path=ppt/charts/_rels/chart5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0.xlsx"/><Relationship Id="rId2" Type="http://schemas.microsoft.com/office/2011/relationships/chartColorStyle" Target="colors571.xml"/><Relationship Id="rId1" Type="http://schemas.microsoft.com/office/2011/relationships/chartStyle" Target="style571.xml"/></Relationships>
</file>

<file path=ppt/charts/_rels/chart5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1.xlsx"/><Relationship Id="rId2" Type="http://schemas.microsoft.com/office/2011/relationships/chartColorStyle" Target="colors572.xml"/><Relationship Id="rId1" Type="http://schemas.microsoft.com/office/2011/relationships/chartStyle" Target="style572.xml"/></Relationships>
</file>

<file path=ppt/charts/_rels/chart5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2.xlsx"/><Relationship Id="rId2" Type="http://schemas.microsoft.com/office/2011/relationships/chartColorStyle" Target="colors573.xml"/><Relationship Id="rId1" Type="http://schemas.microsoft.com/office/2011/relationships/chartStyle" Target="style573.xml"/></Relationships>
</file>

<file path=ppt/charts/_rels/chart5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3.xlsx"/><Relationship Id="rId2" Type="http://schemas.microsoft.com/office/2011/relationships/chartColorStyle" Target="colors574.xml"/><Relationship Id="rId1" Type="http://schemas.microsoft.com/office/2011/relationships/chartStyle" Target="style574.xml"/></Relationships>
</file>

<file path=ppt/charts/_rels/chart5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4.xlsx"/><Relationship Id="rId2" Type="http://schemas.microsoft.com/office/2011/relationships/chartColorStyle" Target="colors575.xml"/><Relationship Id="rId1" Type="http://schemas.microsoft.com/office/2011/relationships/chartStyle" Target="style575.xml"/></Relationships>
</file>

<file path=ppt/charts/_rels/chart5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5.xlsx"/><Relationship Id="rId2" Type="http://schemas.microsoft.com/office/2011/relationships/chartColorStyle" Target="colors576.xml"/><Relationship Id="rId1" Type="http://schemas.microsoft.com/office/2011/relationships/chartStyle" Target="style576.xml"/></Relationships>
</file>

<file path=ppt/charts/_rels/chart5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6.xlsx"/><Relationship Id="rId2" Type="http://schemas.microsoft.com/office/2011/relationships/chartColorStyle" Target="colors577.xml"/><Relationship Id="rId1" Type="http://schemas.microsoft.com/office/2011/relationships/chartStyle" Target="style577.xml"/></Relationships>
</file>

<file path=ppt/charts/_rels/chart5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7.xlsx"/><Relationship Id="rId2" Type="http://schemas.microsoft.com/office/2011/relationships/chartColorStyle" Target="colors578.xml"/><Relationship Id="rId1" Type="http://schemas.microsoft.com/office/2011/relationships/chartStyle" Target="style578.xml"/></Relationships>
</file>

<file path=ppt/charts/_rels/chart5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8.xlsx"/><Relationship Id="rId2" Type="http://schemas.microsoft.com/office/2011/relationships/chartColorStyle" Target="colors579.xml"/><Relationship Id="rId1" Type="http://schemas.microsoft.com/office/2011/relationships/chartStyle" Target="style579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9.xlsx"/><Relationship Id="rId2" Type="http://schemas.microsoft.com/office/2011/relationships/chartColorStyle" Target="colors580.xml"/><Relationship Id="rId1" Type="http://schemas.microsoft.com/office/2011/relationships/chartStyle" Target="style580.xml"/></Relationships>
</file>

<file path=ppt/charts/_rels/chart5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0.xlsx"/><Relationship Id="rId2" Type="http://schemas.microsoft.com/office/2011/relationships/chartColorStyle" Target="colors581.xml"/><Relationship Id="rId1" Type="http://schemas.microsoft.com/office/2011/relationships/chartStyle" Target="style581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0D4-41CF-B714-C3FD78A86C0B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0D4-41CF-B714-C3FD78A86C0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0.37</c:v>
                </c:pt>
                <c:pt idx="1">
                  <c:v>0.47</c:v>
                </c:pt>
                <c:pt idx="2">
                  <c:v>0.27</c:v>
                </c:pt>
                <c:pt idx="3">
                  <c:v>0.31</c:v>
                </c:pt>
                <c:pt idx="4">
                  <c:v>0.34</c:v>
                </c:pt>
                <c:pt idx="5">
                  <c:v>0.1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0.37</c:v>
                </c:pt>
                <c:pt idx="1">
                  <c:v>0.38</c:v>
                </c:pt>
                <c:pt idx="2">
                  <c:v>0.26</c:v>
                </c:pt>
                <c:pt idx="3">
                  <c:v>0.24</c:v>
                </c:pt>
                <c:pt idx="4">
                  <c:v>0.26</c:v>
                </c:pt>
                <c:pt idx="5">
                  <c:v>0.08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0.44</c:v>
                </c:pt>
                <c:pt idx="1">
                  <c:v>0.44</c:v>
                </c:pt>
                <c:pt idx="2">
                  <c:v>0.25</c:v>
                </c:pt>
                <c:pt idx="3">
                  <c:v>0.32</c:v>
                </c:pt>
                <c:pt idx="4">
                  <c:v>0.28000000000000003</c:v>
                </c:pt>
                <c:pt idx="5">
                  <c:v>0.08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0.48</c:v>
                </c:pt>
                <c:pt idx="1">
                  <c:v>0.35</c:v>
                </c:pt>
                <c:pt idx="2">
                  <c:v>0.31</c:v>
                </c:pt>
                <c:pt idx="3">
                  <c:v>0.27</c:v>
                </c:pt>
                <c:pt idx="4">
                  <c:v>0.28000000000000003</c:v>
                </c:pt>
                <c:pt idx="5">
                  <c:v>0.08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378945144"/>
        <c:axId val="378950240"/>
      </c:barChart>
      <c:catAx>
        <c:axId val="3789451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78950240"/>
        <c:crosses val="autoZero"/>
        <c:auto val="1"/>
        <c:lblAlgn val="ctr"/>
        <c:lblOffset val="100"/>
        <c:tickMarkSkip val="1"/>
        <c:noMultiLvlLbl val="0"/>
      </c:catAx>
      <c:valAx>
        <c:axId val="37895024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37894514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37A-46E9-92E0-1FE3046E14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0.86</c:v>
                </c:pt>
                <c:pt idx="1">
                  <c:v>0.28999999999999998</c:v>
                </c:pt>
                <c:pt idx="2">
                  <c:v>0.27</c:v>
                </c:pt>
                <c:pt idx="3">
                  <c:v>0.17</c:v>
                </c:pt>
                <c:pt idx="4">
                  <c:v>0.17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321952"/>
        <c:axId val="399320384"/>
      </c:barChart>
      <c:catAx>
        <c:axId val="3993219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320384"/>
        <c:crosses val="autoZero"/>
        <c:auto val="1"/>
        <c:lblAlgn val="ctr"/>
        <c:lblOffset val="100"/>
        <c:noMultiLvlLbl val="0"/>
      </c:catAx>
      <c:valAx>
        <c:axId val="3993203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3219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80528"/>
        <c:axId val="573077000"/>
      </c:barChart>
      <c:catAx>
        <c:axId val="57308052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3077000"/>
        <c:crosses val="autoZero"/>
        <c:auto val="1"/>
        <c:lblAlgn val="ctr"/>
        <c:lblOffset val="100"/>
        <c:noMultiLvlLbl val="0"/>
      </c:catAx>
      <c:valAx>
        <c:axId val="57307700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30805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0.23</c:v>
                </c:pt>
                <c:pt idx="1">
                  <c:v>0.23</c:v>
                </c:pt>
                <c:pt idx="2">
                  <c:v>0.23</c:v>
                </c:pt>
                <c:pt idx="3">
                  <c:v>0.12</c:v>
                </c:pt>
                <c:pt idx="4">
                  <c:v>0.15</c:v>
                </c:pt>
                <c:pt idx="5">
                  <c:v>0.09</c:v>
                </c:pt>
                <c:pt idx="6">
                  <c:v>0.06</c:v>
                </c:pt>
                <c:pt idx="7">
                  <c:v>0.05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0.21</c:v>
                </c:pt>
                <c:pt idx="1">
                  <c:v>0.14000000000000001</c:v>
                </c:pt>
                <c:pt idx="2">
                  <c:v>0.21</c:v>
                </c:pt>
                <c:pt idx="3">
                  <c:v>0.12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0.06</c:v>
                </c:pt>
                <c:pt idx="7">
                  <c:v>0.06</c:v>
                </c:pt>
                <c:pt idx="8">
                  <c:v>0.03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0.22</c:v>
                </c:pt>
                <c:pt idx="1">
                  <c:v>0.19</c:v>
                </c:pt>
                <c:pt idx="2">
                  <c:v>0.19</c:v>
                </c:pt>
                <c:pt idx="3">
                  <c:v>0.18</c:v>
                </c:pt>
                <c:pt idx="4">
                  <c:v>0.1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0.05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</c:v>
                </c:pt>
                <c:pt idx="1">
                  <c:v>0.22</c:v>
                </c:pt>
                <c:pt idx="2">
                  <c:v>0.18</c:v>
                </c:pt>
                <c:pt idx="3">
                  <c:v>0.14000000000000001</c:v>
                </c:pt>
                <c:pt idx="4">
                  <c:v>0.1</c:v>
                </c:pt>
                <c:pt idx="5">
                  <c:v>0.11</c:v>
                </c:pt>
                <c:pt idx="6">
                  <c:v>0.06</c:v>
                </c:pt>
                <c:pt idx="7">
                  <c:v>0.06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72688"/>
        <c:axId val="573075432"/>
      </c:barChart>
      <c:catAx>
        <c:axId val="5730726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75432"/>
        <c:crosses val="autoZero"/>
        <c:auto val="1"/>
        <c:lblAlgn val="ctr"/>
        <c:lblOffset val="100"/>
        <c:noMultiLvlLbl val="0"/>
      </c:catAx>
      <c:valAx>
        <c:axId val="5730754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726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93C-4515-8616-A12BC7ACEA6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0.24</c:v>
                </c:pt>
                <c:pt idx="1">
                  <c:v>0.11</c:v>
                </c:pt>
                <c:pt idx="2">
                  <c:v>0.23</c:v>
                </c:pt>
                <c:pt idx="3">
                  <c:v>0.2</c:v>
                </c:pt>
                <c:pt idx="4">
                  <c:v>0.17</c:v>
                </c:pt>
                <c:pt idx="5">
                  <c:v>0.09</c:v>
                </c:pt>
                <c:pt idx="6">
                  <c:v>0.05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0.18</c:v>
                </c:pt>
                <c:pt idx="1">
                  <c:v>0.11</c:v>
                </c:pt>
                <c:pt idx="2">
                  <c:v>0.1</c:v>
                </c:pt>
                <c:pt idx="3">
                  <c:v>0.11</c:v>
                </c:pt>
                <c:pt idx="4">
                  <c:v>0.16</c:v>
                </c:pt>
                <c:pt idx="5">
                  <c:v>0.1</c:v>
                </c:pt>
                <c:pt idx="6">
                  <c:v>0.03</c:v>
                </c:pt>
                <c:pt idx="7">
                  <c:v>0.03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0.18</c:v>
                </c:pt>
                <c:pt idx="1">
                  <c:v>0.17</c:v>
                </c:pt>
                <c:pt idx="2">
                  <c:v>0.15</c:v>
                </c:pt>
                <c:pt idx="3">
                  <c:v>0.13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0.05</c:v>
                </c:pt>
                <c:pt idx="8">
                  <c:v>0.04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0.18</c:v>
                </c:pt>
                <c:pt idx="1">
                  <c:v>0.14000000000000001</c:v>
                </c:pt>
                <c:pt idx="2">
                  <c:v>0.13</c:v>
                </c:pt>
                <c:pt idx="3">
                  <c:v>0.14000000000000001</c:v>
                </c:pt>
                <c:pt idx="4">
                  <c:v>0.12</c:v>
                </c:pt>
                <c:pt idx="5">
                  <c:v>0.09</c:v>
                </c:pt>
                <c:pt idx="6">
                  <c:v>0.04</c:v>
                </c:pt>
                <c:pt idx="7">
                  <c:v>0.02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76216"/>
        <c:axId val="573069552"/>
      </c:barChart>
      <c:catAx>
        <c:axId val="573076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69552"/>
        <c:crosses val="autoZero"/>
        <c:auto val="1"/>
        <c:lblAlgn val="ctr"/>
        <c:lblOffset val="100"/>
        <c:noMultiLvlLbl val="0"/>
      </c:catAx>
      <c:valAx>
        <c:axId val="5730695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762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573-40E7-96E8-F1C340C06B5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</c:v>
                </c:pt>
                <c:pt idx="1">
                  <c:v>0.19</c:v>
                </c:pt>
                <c:pt idx="2">
                  <c:v>0.18</c:v>
                </c:pt>
                <c:pt idx="3">
                  <c:v>0.12</c:v>
                </c:pt>
                <c:pt idx="4">
                  <c:v>0.13</c:v>
                </c:pt>
                <c:pt idx="5">
                  <c:v>0.06</c:v>
                </c:pt>
                <c:pt idx="6">
                  <c:v>0.06</c:v>
                </c:pt>
                <c:pt idx="7">
                  <c:v>0.04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0.15</c:v>
                </c:pt>
                <c:pt idx="1">
                  <c:v>0.1</c:v>
                </c:pt>
                <c:pt idx="2">
                  <c:v>0.18</c:v>
                </c:pt>
                <c:pt idx="3">
                  <c:v>0.12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0.16</c:v>
                </c:pt>
                <c:pt idx="1">
                  <c:v>0.14000000000000001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0.09</c:v>
                </c:pt>
                <c:pt idx="5">
                  <c:v>0.05</c:v>
                </c:pt>
                <c:pt idx="6">
                  <c:v>0.05</c:v>
                </c:pt>
                <c:pt idx="7">
                  <c:v>0.04</c:v>
                </c:pt>
                <c:pt idx="8">
                  <c:v>0.06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0.15</c:v>
                </c:pt>
                <c:pt idx="2">
                  <c:v>0.1</c:v>
                </c:pt>
                <c:pt idx="3">
                  <c:v>0.12</c:v>
                </c:pt>
                <c:pt idx="4">
                  <c:v>0.09</c:v>
                </c:pt>
                <c:pt idx="5">
                  <c:v>0.09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79744"/>
        <c:axId val="573068376"/>
      </c:barChart>
      <c:catAx>
        <c:axId val="573079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68376"/>
        <c:crosses val="autoZero"/>
        <c:auto val="1"/>
        <c:lblAlgn val="ctr"/>
        <c:lblOffset val="100"/>
        <c:noMultiLvlLbl val="0"/>
      </c:catAx>
      <c:valAx>
        <c:axId val="5730683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79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24080"/>
        <c:axId val="573021728"/>
      </c:barChart>
      <c:catAx>
        <c:axId val="573024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3021728"/>
        <c:crosses val="autoZero"/>
        <c:auto val="1"/>
        <c:lblAlgn val="ctr"/>
        <c:lblOffset val="100"/>
        <c:noMultiLvlLbl val="0"/>
      </c:catAx>
      <c:valAx>
        <c:axId val="5730217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30240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Sokołów</c:v>
                </c:pt>
                <c:pt idx="3">
                  <c:v>Duda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Tarczyński</c:v>
                </c:pt>
                <c:pt idx="8">
                  <c:v>Balcerzak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88824"/>
        <c:axId val="581291568"/>
      </c:barChart>
      <c:catAx>
        <c:axId val="58128882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291568"/>
        <c:crosses val="autoZero"/>
        <c:auto val="1"/>
        <c:lblAlgn val="ctr"/>
        <c:lblOffset val="100"/>
        <c:noMultiLvlLbl val="0"/>
      </c:catAx>
      <c:valAx>
        <c:axId val="5812915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288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Sokołów</c:v>
                </c:pt>
                <c:pt idx="3">
                  <c:v>Duda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Tarczyński</c:v>
                </c:pt>
                <c:pt idx="8">
                  <c:v>Balcerzak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0.05</c:v>
                </c:pt>
                <c:pt idx="2">
                  <c:v>0.05</c:v>
                </c:pt>
                <c:pt idx="3">
                  <c:v>0.05</c:v>
                </c:pt>
                <c:pt idx="4">
                  <c:v>0.02</c:v>
                </c:pt>
                <c:pt idx="5">
                  <c:v>0.02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Sokołów</c:v>
                </c:pt>
                <c:pt idx="3">
                  <c:v>Duda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Tarczyński</c:v>
                </c:pt>
                <c:pt idx="8">
                  <c:v>Balcerzak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0.02</c:v>
                </c:pt>
                <c:pt idx="2">
                  <c:v>0.04</c:v>
                </c:pt>
                <c:pt idx="3">
                  <c:v>0.02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0.04</c:v>
                </c:pt>
                <c:pt idx="8">
                  <c:v>0.03</c:v>
                </c:pt>
                <c:pt idx="9">
                  <c:v>0.01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Sokołów</c:v>
                </c:pt>
                <c:pt idx="3">
                  <c:v>Duda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Tarczyński</c:v>
                </c:pt>
                <c:pt idx="8">
                  <c:v>Balcerzak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0.06</c:v>
                </c:pt>
                <c:pt idx="1">
                  <c:v>0.03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Sokołów</c:v>
                </c:pt>
                <c:pt idx="3">
                  <c:v>Duda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Tarczyński</c:v>
                </c:pt>
                <c:pt idx="8">
                  <c:v>Balcerzak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0.05</c:v>
                </c:pt>
                <c:pt idx="2">
                  <c:v>0.02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 formatCode="###0%">
                  <c:v>0.02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82944"/>
        <c:axId val="581290000"/>
      </c:barChart>
      <c:catAx>
        <c:axId val="581282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290000"/>
        <c:crosses val="autoZero"/>
        <c:auto val="1"/>
        <c:lblAlgn val="ctr"/>
        <c:lblOffset val="100"/>
        <c:noMultiLvlLbl val="0"/>
      </c:catAx>
      <c:valAx>
        <c:axId val="58129000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81282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90392"/>
        <c:axId val="581285296"/>
      </c:barChart>
      <c:catAx>
        <c:axId val="581290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1285296"/>
        <c:crosses val="autoZero"/>
        <c:auto val="1"/>
        <c:lblAlgn val="ctr"/>
        <c:lblOffset val="100"/>
        <c:noMultiLvlLbl val="0"/>
      </c:catAx>
      <c:valAx>
        <c:axId val="5812852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1290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JBB</c:v>
                </c:pt>
                <c:pt idx="1">
                  <c:v>Konspol</c:v>
                </c:pt>
                <c:pt idx="2">
                  <c:v>Drosed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Inna</c:v>
                </c:pt>
                <c:pt idx="7">
                  <c:v>Baroni</c:v>
                </c:pt>
                <c:pt idx="8">
                  <c:v>Nasze Smaki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87648"/>
        <c:axId val="581291960"/>
      </c:barChart>
      <c:catAx>
        <c:axId val="5812876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291960"/>
        <c:crosses val="autoZero"/>
        <c:auto val="1"/>
        <c:lblAlgn val="ctr"/>
        <c:lblOffset val="100"/>
        <c:noMultiLvlLbl val="0"/>
      </c:catAx>
      <c:valAx>
        <c:axId val="58129196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287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JBB</c:v>
                </c:pt>
                <c:pt idx="1">
                  <c:v>Konspol</c:v>
                </c:pt>
                <c:pt idx="2">
                  <c:v>Drosed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Inna</c:v>
                </c:pt>
                <c:pt idx="7">
                  <c:v>Baroni</c:v>
                </c:pt>
                <c:pt idx="8">
                  <c:v>Nasze Smaki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0.01</c:v>
                </c:pt>
                <c:pt idx="1">
                  <c:v>0.04</c:v>
                </c:pt>
                <c:pt idx="2">
                  <c:v>0.03</c:v>
                </c:pt>
                <c:pt idx="3">
                  <c:v>0.02</c:v>
                </c:pt>
                <c:pt idx="4">
                  <c:v>0.01</c:v>
                </c:pt>
                <c:pt idx="5">
                  <c:v>0.02</c:v>
                </c:pt>
                <c:pt idx="6">
                  <c:v>0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JBB</c:v>
                </c:pt>
                <c:pt idx="1">
                  <c:v>Konspol</c:v>
                </c:pt>
                <c:pt idx="2">
                  <c:v>Drosed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Inna</c:v>
                </c:pt>
                <c:pt idx="7">
                  <c:v>Baroni</c:v>
                </c:pt>
                <c:pt idx="8">
                  <c:v>Nasze Smaki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JBB</c:v>
                </c:pt>
                <c:pt idx="1">
                  <c:v>Konspol</c:v>
                </c:pt>
                <c:pt idx="2">
                  <c:v>Drosed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Inna</c:v>
                </c:pt>
                <c:pt idx="7">
                  <c:v>Baroni</c:v>
                </c:pt>
                <c:pt idx="8">
                  <c:v>Nasze Smaki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0.02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JBB</c:v>
                </c:pt>
                <c:pt idx="1">
                  <c:v>Konspol</c:v>
                </c:pt>
                <c:pt idx="2">
                  <c:v>Drosed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Inna</c:v>
                </c:pt>
                <c:pt idx="7">
                  <c:v>Baroni</c:v>
                </c:pt>
                <c:pt idx="8">
                  <c:v>Nasze Smaki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0.01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81288040"/>
        <c:axId val="581282552"/>
      </c:barChart>
      <c:catAx>
        <c:axId val="5812880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282552"/>
        <c:crosses val="autoZero"/>
        <c:auto val="1"/>
        <c:lblAlgn val="ctr"/>
        <c:lblOffset val="100"/>
        <c:noMultiLvlLbl val="0"/>
      </c:catAx>
      <c:valAx>
        <c:axId val="581282552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812880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3F25-4746-9316-278FB49439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0.88</c:v>
                </c:pt>
                <c:pt idx="1">
                  <c:v>0.24</c:v>
                </c:pt>
                <c:pt idx="2">
                  <c:v>0.18</c:v>
                </c:pt>
                <c:pt idx="3">
                  <c:v>0.15</c:v>
                </c:pt>
                <c:pt idx="4">
                  <c:v>0.08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318816"/>
        <c:axId val="399325480"/>
      </c:barChart>
      <c:catAx>
        <c:axId val="399318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325480"/>
        <c:crosses val="autoZero"/>
        <c:auto val="1"/>
        <c:lblAlgn val="ctr"/>
        <c:lblOffset val="100"/>
        <c:noMultiLvlLbl val="0"/>
      </c:catAx>
      <c:valAx>
        <c:axId val="39932548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3188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0.20749999999999999</c:v>
                </c:pt>
                <c:pt idx="2">
                  <c:v>5.2499999999999991E-2</c:v>
                </c:pt>
                <c:pt idx="3">
                  <c:v>0.10250000000000001</c:v>
                </c:pt>
                <c:pt idx="4">
                  <c:v>0.185</c:v>
                </c:pt>
                <c:pt idx="5">
                  <c:v>0.22</c:v>
                </c:pt>
                <c:pt idx="6">
                  <c:v>0.24</c:v>
                </c:pt>
                <c:pt idx="7">
                  <c:v>0.1925</c:v>
                </c:pt>
                <c:pt idx="8">
                  <c:v>0.2225</c:v>
                </c:pt>
                <c:pt idx="9">
                  <c:v>0.20250000000000001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0.17</c:v>
                </c:pt>
                <c:pt idx="2">
                  <c:v>0.79</c:v>
                </c:pt>
                <c:pt idx="3">
                  <c:v>0.59</c:v>
                </c:pt>
                <c:pt idx="4">
                  <c:v>0.26</c:v>
                </c:pt>
                <c:pt idx="5">
                  <c:v>0.12</c:v>
                </c:pt>
                <c:pt idx="6">
                  <c:v>0.04</c:v>
                </c:pt>
                <c:pt idx="7">
                  <c:v>0.23</c:v>
                </c:pt>
                <c:pt idx="8">
                  <c:v>0.11</c:v>
                </c:pt>
                <c:pt idx="9">
                  <c:v>0.19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0.20749999999999999</c:v>
                </c:pt>
                <c:pt idx="2">
                  <c:v>5.2499999999999991E-2</c:v>
                </c:pt>
                <c:pt idx="3">
                  <c:v>0.10250000000000001</c:v>
                </c:pt>
                <c:pt idx="4">
                  <c:v>0.185</c:v>
                </c:pt>
                <c:pt idx="5">
                  <c:v>0.22</c:v>
                </c:pt>
                <c:pt idx="6">
                  <c:v>0.24</c:v>
                </c:pt>
                <c:pt idx="7">
                  <c:v>0.1925</c:v>
                </c:pt>
                <c:pt idx="8">
                  <c:v>0.2225</c:v>
                </c:pt>
                <c:pt idx="9">
                  <c:v>0.20250000000000001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423138856"/>
        <c:axId val="423133368"/>
      </c:barChart>
      <c:catAx>
        <c:axId val="4231388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3133368"/>
        <c:crosses val="autoZero"/>
        <c:auto val="1"/>
        <c:lblAlgn val="ctr"/>
        <c:lblOffset val="100"/>
        <c:noMultiLvlLbl val="0"/>
      </c:catAx>
      <c:valAx>
        <c:axId val="42313336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423138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0.2175</c:v>
                </c:pt>
                <c:pt idx="1">
                  <c:v>0.18</c:v>
                </c:pt>
                <c:pt idx="2">
                  <c:v>5.4999999999999993E-2</c:v>
                </c:pt>
                <c:pt idx="3">
                  <c:v>9.5000000000000001E-2</c:v>
                </c:pt>
                <c:pt idx="4">
                  <c:v>0.16749999999999998</c:v>
                </c:pt>
                <c:pt idx="5">
                  <c:v>0.1875</c:v>
                </c:pt>
                <c:pt idx="6">
                  <c:v>0.2175</c:v>
                </c:pt>
                <c:pt idx="7">
                  <c:v>0.1925</c:v>
                </c:pt>
                <c:pt idx="8">
                  <c:v>0.1925</c:v>
                </c:pt>
                <c:pt idx="9">
                  <c:v>0.20500000000000002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0.13</c:v>
                </c:pt>
                <c:pt idx="1">
                  <c:v>0.28000000000000003</c:v>
                </c:pt>
                <c:pt idx="2">
                  <c:v>0.78</c:v>
                </c:pt>
                <c:pt idx="3">
                  <c:v>0.62</c:v>
                </c:pt>
                <c:pt idx="4">
                  <c:v>0.33</c:v>
                </c:pt>
                <c:pt idx="5">
                  <c:v>0.25</c:v>
                </c:pt>
                <c:pt idx="6">
                  <c:v>0.13</c:v>
                </c:pt>
                <c:pt idx="7">
                  <c:v>0.23</c:v>
                </c:pt>
                <c:pt idx="8">
                  <c:v>0.23</c:v>
                </c:pt>
                <c:pt idx="9">
                  <c:v>0.18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0.2175</c:v>
                </c:pt>
                <c:pt idx="1">
                  <c:v>0.18</c:v>
                </c:pt>
                <c:pt idx="2">
                  <c:v>5.4999999999999993E-2</c:v>
                </c:pt>
                <c:pt idx="3">
                  <c:v>9.5000000000000001E-2</c:v>
                </c:pt>
                <c:pt idx="4">
                  <c:v>0.16749999999999998</c:v>
                </c:pt>
                <c:pt idx="5">
                  <c:v>0.1875</c:v>
                </c:pt>
                <c:pt idx="6">
                  <c:v>0.2175</c:v>
                </c:pt>
                <c:pt idx="7">
                  <c:v>0.1925</c:v>
                </c:pt>
                <c:pt idx="8">
                  <c:v>0.1925</c:v>
                </c:pt>
                <c:pt idx="9">
                  <c:v>0.20500000000000002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423136896"/>
        <c:axId val="423132584"/>
      </c:barChart>
      <c:catAx>
        <c:axId val="4231368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3132584"/>
        <c:crosses val="autoZero"/>
        <c:auto val="1"/>
        <c:lblAlgn val="ctr"/>
        <c:lblOffset val="100"/>
        <c:noMultiLvlLbl val="0"/>
      </c:catAx>
      <c:valAx>
        <c:axId val="42313258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423136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0.19500000000000001</c:v>
                </c:pt>
                <c:pt idx="2">
                  <c:v>4.7499999999999987E-2</c:v>
                </c:pt>
                <c:pt idx="3">
                  <c:v>0.09</c:v>
                </c:pt>
                <c:pt idx="4">
                  <c:v>0.155</c:v>
                </c:pt>
                <c:pt idx="5">
                  <c:v>0.18</c:v>
                </c:pt>
                <c:pt idx="6">
                  <c:v>0.215</c:v>
                </c:pt>
                <c:pt idx="7">
                  <c:v>0.1925</c:v>
                </c:pt>
                <c:pt idx="8">
                  <c:v>0.19</c:v>
                </c:pt>
                <c:pt idx="9">
                  <c:v>0.2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</c:v>
                </c:pt>
                <c:pt idx="1">
                  <c:v>0.22</c:v>
                </c:pt>
                <c:pt idx="2">
                  <c:v>0.81</c:v>
                </c:pt>
                <c:pt idx="3">
                  <c:v>0.64</c:v>
                </c:pt>
                <c:pt idx="4">
                  <c:v>0.38</c:v>
                </c:pt>
                <c:pt idx="5">
                  <c:v>0.28000000000000003</c:v>
                </c:pt>
                <c:pt idx="6">
                  <c:v>0.14000000000000001</c:v>
                </c:pt>
                <c:pt idx="7">
                  <c:v>0.23</c:v>
                </c:pt>
                <c:pt idx="8">
                  <c:v>0.24</c:v>
                </c:pt>
                <c:pt idx="9">
                  <c:v>0.2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0.19500000000000001</c:v>
                </c:pt>
                <c:pt idx="2">
                  <c:v>4.7499999999999987E-2</c:v>
                </c:pt>
                <c:pt idx="3">
                  <c:v>0.09</c:v>
                </c:pt>
                <c:pt idx="4">
                  <c:v>0.155</c:v>
                </c:pt>
                <c:pt idx="5">
                  <c:v>0.18</c:v>
                </c:pt>
                <c:pt idx="6">
                  <c:v>0.215</c:v>
                </c:pt>
                <c:pt idx="7">
                  <c:v>0.1925</c:v>
                </c:pt>
                <c:pt idx="8">
                  <c:v>0.19</c:v>
                </c:pt>
                <c:pt idx="9">
                  <c:v>0.2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423131408"/>
        <c:axId val="423134544"/>
      </c:barChart>
      <c:catAx>
        <c:axId val="4231314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3134544"/>
        <c:crosses val="autoZero"/>
        <c:auto val="1"/>
        <c:lblAlgn val="ctr"/>
        <c:lblOffset val="100"/>
        <c:noMultiLvlLbl val="0"/>
      </c:catAx>
      <c:valAx>
        <c:axId val="42313454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423131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0.22750000000000001</c:v>
                </c:pt>
                <c:pt idx="2">
                  <c:v>5.4999999999999993E-2</c:v>
                </c:pt>
                <c:pt idx="3">
                  <c:v>0.10500000000000001</c:v>
                </c:pt>
                <c:pt idx="4">
                  <c:v>0.18</c:v>
                </c:pt>
                <c:pt idx="5">
                  <c:v>0.19500000000000001</c:v>
                </c:pt>
                <c:pt idx="6">
                  <c:v>0.22</c:v>
                </c:pt>
                <c:pt idx="7">
                  <c:v>0.22</c:v>
                </c:pt>
                <c:pt idx="8">
                  <c:v>0.2</c:v>
                </c:pt>
                <c:pt idx="9">
                  <c:v>0.22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0.09</c:v>
                </c:pt>
                <c:pt idx="2">
                  <c:v>0.78</c:v>
                </c:pt>
                <c:pt idx="3">
                  <c:v>0.57999999999999996</c:v>
                </c:pt>
                <c:pt idx="4">
                  <c:v>0.28000000000000003</c:v>
                </c:pt>
                <c:pt idx="5">
                  <c:v>0.22</c:v>
                </c:pt>
                <c:pt idx="6">
                  <c:v>0.12</c:v>
                </c:pt>
                <c:pt idx="7">
                  <c:v>0.12</c:v>
                </c:pt>
                <c:pt idx="8">
                  <c:v>0.2</c:v>
                </c:pt>
                <c:pt idx="9">
                  <c:v>0.12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0.22750000000000001</c:v>
                </c:pt>
                <c:pt idx="2">
                  <c:v>5.4999999999999993E-2</c:v>
                </c:pt>
                <c:pt idx="3">
                  <c:v>0.10500000000000001</c:v>
                </c:pt>
                <c:pt idx="4">
                  <c:v>0.18</c:v>
                </c:pt>
                <c:pt idx="5">
                  <c:v>0.19500000000000001</c:v>
                </c:pt>
                <c:pt idx="6">
                  <c:v>0.22</c:v>
                </c:pt>
                <c:pt idx="7">
                  <c:v>0.22</c:v>
                </c:pt>
                <c:pt idx="8">
                  <c:v>0.2</c:v>
                </c:pt>
                <c:pt idx="9">
                  <c:v>0.22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423137680"/>
        <c:axId val="423133760"/>
      </c:barChart>
      <c:catAx>
        <c:axId val="4231376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3133760"/>
        <c:crosses val="autoZero"/>
        <c:auto val="1"/>
        <c:lblAlgn val="ctr"/>
        <c:lblOffset val="100"/>
        <c:noMultiLvlLbl val="0"/>
      </c:catAx>
      <c:valAx>
        <c:axId val="42313376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423137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General</c:formatCode>
                <c:ptCount val="15"/>
                <c:pt idx="0" formatCode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24191192"/>
        <c:axId val="624189232"/>
      </c:barChart>
      <c:catAx>
        <c:axId val="6241911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24189232"/>
        <c:crosses val="autoZero"/>
        <c:auto val="1"/>
        <c:lblAlgn val="ctr"/>
        <c:lblOffset val="100"/>
        <c:noMultiLvlLbl val="0"/>
      </c:catAx>
      <c:valAx>
        <c:axId val="624189232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241911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214</c:v>
                </c:pt>
                <c:pt idx="1">
                  <c:v>172</c:v>
                </c:pt>
                <c:pt idx="2">
                  <c:v>164</c:v>
                </c:pt>
                <c:pt idx="3">
                  <c:v>159</c:v>
                </c:pt>
                <c:pt idx="4">
                  <c:v>155</c:v>
                </c:pt>
                <c:pt idx="5">
                  <c:v>154</c:v>
                </c:pt>
                <c:pt idx="6">
                  <c:v>152</c:v>
                </c:pt>
                <c:pt idx="7">
                  <c:v>148</c:v>
                </c:pt>
                <c:pt idx="8">
                  <c:v>145</c:v>
                </c:pt>
                <c:pt idx="9">
                  <c:v>134</c:v>
                </c:pt>
                <c:pt idx="10">
                  <c:v>110</c:v>
                </c:pt>
                <c:pt idx="11">
                  <c:v>106</c:v>
                </c:pt>
                <c:pt idx="12">
                  <c:v>66</c:v>
                </c:pt>
                <c:pt idx="13">
                  <c:v>62</c:v>
                </c:pt>
                <c:pt idx="14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2416744"/>
        <c:axId val="632417136"/>
      </c:barChart>
      <c:catAx>
        <c:axId val="6324167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2417136"/>
        <c:crosses val="autoZero"/>
        <c:auto val="1"/>
        <c:lblAlgn val="ctr"/>
        <c:lblOffset val="100"/>
        <c:noMultiLvlLbl val="0"/>
      </c:catAx>
      <c:valAx>
        <c:axId val="63241713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2416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2417920"/>
        <c:axId val="632415568"/>
      </c:barChart>
      <c:catAx>
        <c:axId val="632417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2415568"/>
        <c:crosses val="autoZero"/>
        <c:auto val="1"/>
        <c:lblAlgn val="ctr"/>
        <c:lblOffset val="100"/>
        <c:noMultiLvlLbl val="0"/>
      </c:catAx>
      <c:valAx>
        <c:axId val="632415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24179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69</c:v>
                </c:pt>
                <c:pt idx="1">
                  <c:v>45</c:v>
                </c:pt>
                <c:pt idx="2">
                  <c:v>61</c:v>
                </c:pt>
                <c:pt idx="3">
                  <c:v>54</c:v>
                </c:pt>
                <c:pt idx="4">
                  <c:v>47</c:v>
                </c:pt>
                <c:pt idx="5">
                  <c:v>60</c:v>
                </c:pt>
                <c:pt idx="6">
                  <c:v>61</c:v>
                </c:pt>
                <c:pt idx="7">
                  <c:v>59</c:v>
                </c:pt>
                <c:pt idx="8">
                  <c:v>57.999999999999993</c:v>
                </c:pt>
                <c:pt idx="9">
                  <c:v>48</c:v>
                </c:pt>
                <c:pt idx="10">
                  <c:v>55.000000000000007</c:v>
                </c:pt>
                <c:pt idx="11">
                  <c:v>31</c:v>
                </c:pt>
                <c:pt idx="12">
                  <c:v>55.000000000000007</c:v>
                </c:pt>
                <c:pt idx="13">
                  <c:v>61</c:v>
                </c:pt>
                <c:pt idx="14">
                  <c:v>64</c:v>
                </c:pt>
                <c:pt idx="15">
                  <c:v>69</c:v>
                </c:pt>
                <c:pt idx="16">
                  <c:v>42</c:v>
                </c:pt>
                <c:pt idx="17">
                  <c:v>57.999999999999993</c:v>
                </c:pt>
                <c:pt idx="18">
                  <c:v>56.000000000000007</c:v>
                </c:pt>
                <c:pt idx="19">
                  <c:v>46</c:v>
                </c:pt>
                <c:pt idx="20">
                  <c:v>55.000000000000007</c:v>
                </c:pt>
                <c:pt idx="21">
                  <c:v>57.999999999999993</c:v>
                </c:pt>
                <c:pt idx="22">
                  <c:v>68</c:v>
                </c:pt>
                <c:pt idx="23">
                  <c:v>62</c:v>
                </c:pt>
                <c:pt idx="24">
                  <c:v>40</c:v>
                </c:pt>
                <c:pt idx="25">
                  <c:v>46</c:v>
                </c:pt>
                <c:pt idx="26">
                  <c:v>30</c:v>
                </c:pt>
                <c:pt idx="27">
                  <c:v>50</c:v>
                </c:pt>
                <c:pt idx="28">
                  <c:v>56.000000000000007</c:v>
                </c:pt>
                <c:pt idx="29">
                  <c:v>62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69</c:v>
                </c:pt>
                <c:pt idx="1">
                  <c:v>45</c:v>
                </c:pt>
                <c:pt idx="2">
                  <c:v>61</c:v>
                </c:pt>
                <c:pt idx="3">
                  <c:v>54</c:v>
                </c:pt>
                <c:pt idx="4">
                  <c:v>47</c:v>
                </c:pt>
                <c:pt idx="5">
                  <c:v>60</c:v>
                </c:pt>
                <c:pt idx="6">
                  <c:v>61</c:v>
                </c:pt>
                <c:pt idx="7">
                  <c:v>59</c:v>
                </c:pt>
                <c:pt idx="8">
                  <c:v>57.999999999999993</c:v>
                </c:pt>
                <c:pt idx="9">
                  <c:v>48</c:v>
                </c:pt>
                <c:pt idx="10">
                  <c:v>55.000000000000007</c:v>
                </c:pt>
                <c:pt idx="11">
                  <c:v>31</c:v>
                </c:pt>
                <c:pt idx="12">
                  <c:v>55.000000000000007</c:v>
                </c:pt>
                <c:pt idx="13">
                  <c:v>61</c:v>
                </c:pt>
                <c:pt idx="14">
                  <c:v>64</c:v>
                </c:pt>
                <c:pt idx="15">
                  <c:v>69</c:v>
                </c:pt>
                <c:pt idx="16">
                  <c:v>42</c:v>
                </c:pt>
                <c:pt idx="17">
                  <c:v>57.999999999999993</c:v>
                </c:pt>
                <c:pt idx="18">
                  <c:v>56.000000000000007</c:v>
                </c:pt>
                <c:pt idx="19">
                  <c:v>46</c:v>
                </c:pt>
                <c:pt idx="20">
                  <c:v>55.000000000000007</c:v>
                </c:pt>
                <c:pt idx="21">
                  <c:v>57.999999999999993</c:v>
                </c:pt>
                <c:pt idx="22">
                  <c:v>68</c:v>
                </c:pt>
                <c:pt idx="23">
                  <c:v>62</c:v>
                </c:pt>
                <c:pt idx="24">
                  <c:v>40</c:v>
                </c:pt>
                <c:pt idx="25">
                  <c:v>46</c:v>
                </c:pt>
                <c:pt idx="26">
                  <c:v>30</c:v>
                </c:pt>
                <c:pt idx="27">
                  <c:v>50</c:v>
                </c:pt>
                <c:pt idx="28">
                  <c:v>56.000000000000007</c:v>
                </c:pt>
                <c:pt idx="29">
                  <c:v>62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2355200"/>
        <c:axId val="632364216"/>
      </c:scatterChart>
      <c:valAx>
        <c:axId val="6323552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2364216"/>
        <c:crosses val="max"/>
        <c:crossBetween val="midCat"/>
      </c:valAx>
      <c:valAx>
        <c:axId val="6323642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23552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9D8-4E8D-B60E-40F89FF82F8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44</c:v>
                </c:pt>
                <c:pt idx="1">
                  <c:v>33</c:v>
                </c:pt>
                <c:pt idx="2">
                  <c:v>43</c:v>
                </c:pt>
                <c:pt idx="3">
                  <c:v>49</c:v>
                </c:pt>
                <c:pt idx="4">
                  <c:v>37</c:v>
                </c:pt>
                <c:pt idx="5">
                  <c:v>46</c:v>
                </c:pt>
                <c:pt idx="6">
                  <c:v>44</c:v>
                </c:pt>
                <c:pt idx="7">
                  <c:v>48</c:v>
                </c:pt>
                <c:pt idx="8">
                  <c:v>73</c:v>
                </c:pt>
                <c:pt idx="9">
                  <c:v>66</c:v>
                </c:pt>
                <c:pt idx="10">
                  <c:v>61</c:v>
                </c:pt>
                <c:pt idx="11">
                  <c:v>37</c:v>
                </c:pt>
                <c:pt idx="12">
                  <c:v>51</c:v>
                </c:pt>
                <c:pt idx="13">
                  <c:v>56.999999999999993</c:v>
                </c:pt>
                <c:pt idx="14">
                  <c:v>56.999999999999993</c:v>
                </c:pt>
                <c:pt idx="15">
                  <c:v>36</c:v>
                </c:pt>
                <c:pt idx="16">
                  <c:v>28.000000000000004</c:v>
                </c:pt>
                <c:pt idx="17">
                  <c:v>41</c:v>
                </c:pt>
                <c:pt idx="18">
                  <c:v>48</c:v>
                </c:pt>
                <c:pt idx="19">
                  <c:v>31</c:v>
                </c:pt>
                <c:pt idx="20">
                  <c:v>36</c:v>
                </c:pt>
                <c:pt idx="21">
                  <c:v>43</c:v>
                </c:pt>
                <c:pt idx="22">
                  <c:v>53</c:v>
                </c:pt>
                <c:pt idx="23">
                  <c:v>62</c:v>
                </c:pt>
                <c:pt idx="24">
                  <c:v>60</c:v>
                </c:pt>
                <c:pt idx="25">
                  <c:v>49</c:v>
                </c:pt>
                <c:pt idx="26">
                  <c:v>34</c:v>
                </c:pt>
                <c:pt idx="27">
                  <c:v>37</c:v>
                </c:pt>
                <c:pt idx="28">
                  <c:v>49</c:v>
                </c:pt>
                <c:pt idx="29">
                  <c:v>56.999999999999993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44</c:v>
                </c:pt>
                <c:pt idx="1">
                  <c:v>33</c:v>
                </c:pt>
                <c:pt idx="2">
                  <c:v>43</c:v>
                </c:pt>
                <c:pt idx="3">
                  <c:v>49</c:v>
                </c:pt>
                <c:pt idx="4">
                  <c:v>37</c:v>
                </c:pt>
                <c:pt idx="5">
                  <c:v>46</c:v>
                </c:pt>
                <c:pt idx="6">
                  <c:v>44</c:v>
                </c:pt>
                <c:pt idx="7">
                  <c:v>48</c:v>
                </c:pt>
                <c:pt idx="8">
                  <c:v>73</c:v>
                </c:pt>
                <c:pt idx="9">
                  <c:v>66</c:v>
                </c:pt>
                <c:pt idx="10">
                  <c:v>61</c:v>
                </c:pt>
                <c:pt idx="11">
                  <c:v>37</c:v>
                </c:pt>
                <c:pt idx="12">
                  <c:v>51</c:v>
                </c:pt>
                <c:pt idx="13">
                  <c:v>56.999999999999993</c:v>
                </c:pt>
                <c:pt idx="14">
                  <c:v>56.999999999999993</c:v>
                </c:pt>
                <c:pt idx="15">
                  <c:v>36</c:v>
                </c:pt>
                <c:pt idx="16">
                  <c:v>28.000000000000004</c:v>
                </c:pt>
                <c:pt idx="17">
                  <c:v>41</c:v>
                </c:pt>
                <c:pt idx="18">
                  <c:v>48</c:v>
                </c:pt>
                <c:pt idx="19">
                  <c:v>31</c:v>
                </c:pt>
                <c:pt idx="20">
                  <c:v>36</c:v>
                </c:pt>
                <c:pt idx="21">
                  <c:v>43</c:v>
                </c:pt>
                <c:pt idx="22">
                  <c:v>53</c:v>
                </c:pt>
                <c:pt idx="23">
                  <c:v>62</c:v>
                </c:pt>
                <c:pt idx="24">
                  <c:v>60</c:v>
                </c:pt>
                <c:pt idx="25">
                  <c:v>49</c:v>
                </c:pt>
                <c:pt idx="26">
                  <c:v>34</c:v>
                </c:pt>
                <c:pt idx="27">
                  <c:v>37</c:v>
                </c:pt>
                <c:pt idx="28">
                  <c:v>49</c:v>
                </c:pt>
                <c:pt idx="29">
                  <c:v>56.999999999999993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2360688"/>
        <c:axId val="632354808"/>
      </c:scatterChart>
      <c:valAx>
        <c:axId val="63236068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2354808"/>
        <c:crosses val="max"/>
        <c:crossBetween val="midCat"/>
      </c:valAx>
      <c:valAx>
        <c:axId val="6323548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23606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51</c:v>
                </c:pt>
                <c:pt idx="1">
                  <c:v>39</c:v>
                </c:pt>
                <c:pt idx="2">
                  <c:v>49</c:v>
                </c:pt>
                <c:pt idx="3">
                  <c:v>52</c:v>
                </c:pt>
                <c:pt idx="4">
                  <c:v>39</c:v>
                </c:pt>
                <c:pt idx="5">
                  <c:v>52</c:v>
                </c:pt>
                <c:pt idx="6">
                  <c:v>51</c:v>
                </c:pt>
                <c:pt idx="7">
                  <c:v>66</c:v>
                </c:pt>
                <c:pt idx="8">
                  <c:v>64</c:v>
                </c:pt>
                <c:pt idx="9">
                  <c:v>62</c:v>
                </c:pt>
                <c:pt idx="10">
                  <c:v>66</c:v>
                </c:pt>
                <c:pt idx="11">
                  <c:v>38</c:v>
                </c:pt>
                <c:pt idx="12">
                  <c:v>51</c:v>
                </c:pt>
                <c:pt idx="13">
                  <c:v>56.999999999999993</c:v>
                </c:pt>
                <c:pt idx="14">
                  <c:v>64</c:v>
                </c:pt>
                <c:pt idx="15">
                  <c:v>56.000000000000007</c:v>
                </c:pt>
                <c:pt idx="16">
                  <c:v>36</c:v>
                </c:pt>
                <c:pt idx="17">
                  <c:v>54</c:v>
                </c:pt>
                <c:pt idx="18">
                  <c:v>57.999999999999993</c:v>
                </c:pt>
                <c:pt idx="19">
                  <c:v>48</c:v>
                </c:pt>
                <c:pt idx="20">
                  <c:v>51</c:v>
                </c:pt>
                <c:pt idx="21">
                  <c:v>55.000000000000007</c:v>
                </c:pt>
                <c:pt idx="22">
                  <c:v>67</c:v>
                </c:pt>
                <c:pt idx="23">
                  <c:v>70</c:v>
                </c:pt>
                <c:pt idx="24">
                  <c:v>69</c:v>
                </c:pt>
                <c:pt idx="25">
                  <c:v>65</c:v>
                </c:pt>
                <c:pt idx="26">
                  <c:v>41</c:v>
                </c:pt>
                <c:pt idx="27">
                  <c:v>54</c:v>
                </c:pt>
                <c:pt idx="28">
                  <c:v>60</c:v>
                </c:pt>
                <c:pt idx="29">
                  <c:v>67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51</c:v>
                </c:pt>
                <c:pt idx="1">
                  <c:v>39</c:v>
                </c:pt>
                <c:pt idx="2">
                  <c:v>49</c:v>
                </c:pt>
                <c:pt idx="3">
                  <c:v>52</c:v>
                </c:pt>
                <c:pt idx="4">
                  <c:v>39</c:v>
                </c:pt>
                <c:pt idx="5">
                  <c:v>52</c:v>
                </c:pt>
                <c:pt idx="6">
                  <c:v>51</c:v>
                </c:pt>
                <c:pt idx="7">
                  <c:v>66</c:v>
                </c:pt>
                <c:pt idx="8">
                  <c:v>64</c:v>
                </c:pt>
                <c:pt idx="9">
                  <c:v>62</c:v>
                </c:pt>
                <c:pt idx="10">
                  <c:v>66</c:v>
                </c:pt>
                <c:pt idx="11">
                  <c:v>38</c:v>
                </c:pt>
                <c:pt idx="12">
                  <c:v>51</c:v>
                </c:pt>
                <c:pt idx="13">
                  <c:v>56.999999999999993</c:v>
                </c:pt>
                <c:pt idx="14">
                  <c:v>64</c:v>
                </c:pt>
                <c:pt idx="15">
                  <c:v>56.000000000000007</c:v>
                </c:pt>
                <c:pt idx="16">
                  <c:v>36</c:v>
                </c:pt>
                <c:pt idx="17">
                  <c:v>54</c:v>
                </c:pt>
                <c:pt idx="18">
                  <c:v>57.999999999999993</c:v>
                </c:pt>
                <c:pt idx="19">
                  <c:v>48</c:v>
                </c:pt>
                <c:pt idx="20">
                  <c:v>51</c:v>
                </c:pt>
                <c:pt idx="21">
                  <c:v>55.000000000000007</c:v>
                </c:pt>
                <c:pt idx="22">
                  <c:v>67</c:v>
                </c:pt>
                <c:pt idx="23">
                  <c:v>70</c:v>
                </c:pt>
                <c:pt idx="24">
                  <c:v>69</c:v>
                </c:pt>
                <c:pt idx="25">
                  <c:v>65</c:v>
                </c:pt>
                <c:pt idx="26">
                  <c:v>41</c:v>
                </c:pt>
                <c:pt idx="27">
                  <c:v>54</c:v>
                </c:pt>
                <c:pt idx="28">
                  <c:v>60</c:v>
                </c:pt>
                <c:pt idx="29">
                  <c:v>67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2361864"/>
        <c:axId val="632365000"/>
      </c:scatterChart>
      <c:valAx>
        <c:axId val="6323618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2365000"/>
        <c:crosses val="max"/>
        <c:crossBetween val="midCat"/>
      </c:valAx>
      <c:valAx>
        <c:axId val="6323650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23618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60E-4A36-93A0-C00C892AA83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0.86</c:v>
                </c:pt>
                <c:pt idx="1">
                  <c:v>0.32</c:v>
                </c:pt>
                <c:pt idx="2">
                  <c:v>0.24</c:v>
                </c:pt>
                <c:pt idx="3">
                  <c:v>0.16</c:v>
                </c:pt>
                <c:pt idx="4">
                  <c:v>0.12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323520"/>
        <c:axId val="399328224"/>
      </c:barChart>
      <c:catAx>
        <c:axId val="3993235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328224"/>
        <c:crosses val="autoZero"/>
        <c:auto val="1"/>
        <c:lblAlgn val="ctr"/>
        <c:lblOffset val="100"/>
        <c:noMultiLvlLbl val="0"/>
      </c:catAx>
      <c:valAx>
        <c:axId val="3993282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3235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2A1-41CE-B59E-64CEE87240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37</c:v>
                </c:pt>
                <c:pt idx="2">
                  <c:v>46</c:v>
                </c:pt>
                <c:pt idx="3">
                  <c:v>52</c:v>
                </c:pt>
                <c:pt idx="4">
                  <c:v>34</c:v>
                </c:pt>
                <c:pt idx="5">
                  <c:v>49</c:v>
                </c:pt>
                <c:pt idx="6">
                  <c:v>45</c:v>
                </c:pt>
                <c:pt idx="7">
                  <c:v>55.000000000000007</c:v>
                </c:pt>
                <c:pt idx="8">
                  <c:v>67</c:v>
                </c:pt>
                <c:pt idx="9">
                  <c:v>48</c:v>
                </c:pt>
                <c:pt idx="10">
                  <c:v>65</c:v>
                </c:pt>
                <c:pt idx="11">
                  <c:v>39</c:v>
                </c:pt>
                <c:pt idx="12">
                  <c:v>39</c:v>
                </c:pt>
                <c:pt idx="13">
                  <c:v>51</c:v>
                </c:pt>
                <c:pt idx="14">
                  <c:v>54</c:v>
                </c:pt>
                <c:pt idx="15">
                  <c:v>44</c:v>
                </c:pt>
                <c:pt idx="16">
                  <c:v>28.999999999999996</c:v>
                </c:pt>
                <c:pt idx="17">
                  <c:v>47</c:v>
                </c:pt>
                <c:pt idx="18">
                  <c:v>42</c:v>
                </c:pt>
                <c:pt idx="19">
                  <c:v>44</c:v>
                </c:pt>
                <c:pt idx="20">
                  <c:v>41</c:v>
                </c:pt>
                <c:pt idx="21">
                  <c:v>48</c:v>
                </c:pt>
                <c:pt idx="22">
                  <c:v>54</c:v>
                </c:pt>
                <c:pt idx="23">
                  <c:v>62</c:v>
                </c:pt>
                <c:pt idx="24">
                  <c:v>42</c:v>
                </c:pt>
                <c:pt idx="25">
                  <c:v>44</c:v>
                </c:pt>
                <c:pt idx="26">
                  <c:v>33</c:v>
                </c:pt>
                <c:pt idx="27">
                  <c:v>47</c:v>
                </c:pt>
                <c:pt idx="28">
                  <c:v>54</c:v>
                </c:pt>
                <c:pt idx="29">
                  <c:v>54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37</c:v>
                </c:pt>
                <c:pt idx="2">
                  <c:v>46</c:v>
                </c:pt>
                <c:pt idx="3">
                  <c:v>52</c:v>
                </c:pt>
                <c:pt idx="4">
                  <c:v>34</c:v>
                </c:pt>
                <c:pt idx="5">
                  <c:v>49</c:v>
                </c:pt>
                <c:pt idx="6">
                  <c:v>45</c:v>
                </c:pt>
                <c:pt idx="7">
                  <c:v>55.000000000000007</c:v>
                </c:pt>
                <c:pt idx="8">
                  <c:v>67</c:v>
                </c:pt>
                <c:pt idx="9">
                  <c:v>48</c:v>
                </c:pt>
                <c:pt idx="10">
                  <c:v>65</c:v>
                </c:pt>
                <c:pt idx="11">
                  <c:v>39</c:v>
                </c:pt>
                <c:pt idx="12">
                  <c:v>39</c:v>
                </c:pt>
                <c:pt idx="13">
                  <c:v>51</c:v>
                </c:pt>
                <c:pt idx="14">
                  <c:v>54</c:v>
                </c:pt>
                <c:pt idx="15">
                  <c:v>44</c:v>
                </c:pt>
                <c:pt idx="16">
                  <c:v>28.999999999999996</c:v>
                </c:pt>
                <c:pt idx="17">
                  <c:v>47</c:v>
                </c:pt>
                <c:pt idx="18">
                  <c:v>42</c:v>
                </c:pt>
                <c:pt idx="19">
                  <c:v>44</c:v>
                </c:pt>
                <c:pt idx="20">
                  <c:v>41</c:v>
                </c:pt>
                <c:pt idx="21">
                  <c:v>48</c:v>
                </c:pt>
                <c:pt idx="22">
                  <c:v>54</c:v>
                </c:pt>
                <c:pt idx="23">
                  <c:v>62</c:v>
                </c:pt>
                <c:pt idx="24">
                  <c:v>42</c:v>
                </c:pt>
                <c:pt idx="25">
                  <c:v>44</c:v>
                </c:pt>
                <c:pt idx="26">
                  <c:v>33</c:v>
                </c:pt>
                <c:pt idx="27">
                  <c:v>47</c:v>
                </c:pt>
                <c:pt idx="28">
                  <c:v>54</c:v>
                </c:pt>
                <c:pt idx="29">
                  <c:v>54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2353240"/>
        <c:axId val="632355984"/>
      </c:scatterChart>
      <c:valAx>
        <c:axId val="6323532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2355984"/>
        <c:crosses val="max"/>
        <c:crossBetween val="midCat"/>
      </c:valAx>
      <c:valAx>
        <c:axId val="6323559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23532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214</c:v>
                </c:pt>
                <c:pt idx="1">
                  <c:v>172</c:v>
                </c:pt>
                <c:pt idx="2">
                  <c:v>164</c:v>
                </c:pt>
                <c:pt idx="3">
                  <c:v>159</c:v>
                </c:pt>
                <c:pt idx="4">
                  <c:v>155</c:v>
                </c:pt>
                <c:pt idx="5">
                  <c:v>154</c:v>
                </c:pt>
                <c:pt idx="6">
                  <c:v>152</c:v>
                </c:pt>
                <c:pt idx="7">
                  <c:v>148</c:v>
                </c:pt>
                <c:pt idx="8">
                  <c:v>145</c:v>
                </c:pt>
                <c:pt idx="9">
                  <c:v>134</c:v>
                </c:pt>
                <c:pt idx="10">
                  <c:v>110</c:v>
                </c:pt>
                <c:pt idx="11">
                  <c:v>106</c:v>
                </c:pt>
                <c:pt idx="12">
                  <c:v>66</c:v>
                </c:pt>
                <c:pt idx="13">
                  <c:v>62</c:v>
                </c:pt>
                <c:pt idx="14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19400"/>
        <c:axId val="647115480"/>
      </c:barChart>
      <c:catAx>
        <c:axId val="6471194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15480"/>
        <c:crosses val="autoZero"/>
        <c:auto val="1"/>
        <c:lblAlgn val="ctr"/>
        <c:lblOffset val="100"/>
        <c:noMultiLvlLbl val="0"/>
      </c:catAx>
      <c:valAx>
        <c:axId val="64711548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119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119792"/>
        <c:axId val="647117440"/>
      </c:barChart>
      <c:catAx>
        <c:axId val="6471197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117440"/>
        <c:crosses val="autoZero"/>
        <c:auto val="1"/>
        <c:lblAlgn val="ctr"/>
        <c:lblOffset val="100"/>
        <c:noMultiLvlLbl val="0"/>
      </c:catAx>
      <c:valAx>
        <c:axId val="6471174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119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17B-4D83-8D31-9D5E8D064E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16</c:v>
                </c:pt>
                <c:pt idx="1">
                  <c:v>6</c:v>
                </c:pt>
                <c:pt idx="2">
                  <c:v>26</c:v>
                </c:pt>
                <c:pt idx="3">
                  <c:v>19</c:v>
                </c:pt>
                <c:pt idx="4">
                  <c:v>28.999999999999996</c:v>
                </c:pt>
                <c:pt idx="5">
                  <c:v>28.999999999999996</c:v>
                </c:pt>
                <c:pt idx="6">
                  <c:v>13</c:v>
                </c:pt>
                <c:pt idx="7">
                  <c:v>35</c:v>
                </c:pt>
                <c:pt idx="8">
                  <c:v>26</c:v>
                </c:pt>
                <c:pt idx="9">
                  <c:v>45</c:v>
                </c:pt>
                <c:pt idx="10">
                  <c:v>32</c:v>
                </c:pt>
                <c:pt idx="11">
                  <c:v>13</c:v>
                </c:pt>
                <c:pt idx="12">
                  <c:v>23</c:v>
                </c:pt>
                <c:pt idx="13">
                  <c:v>26</c:v>
                </c:pt>
                <c:pt idx="14">
                  <c:v>32</c:v>
                </c:pt>
                <c:pt idx="15">
                  <c:v>32</c:v>
                </c:pt>
                <c:pt idx="16">
                  <c:v>27</c:v>
                </c:pt>
                <c:pt idx="17">
                  <c:v>19</c:v>
                </c:pt>
                <c:pt idx="18">
                  <c:v>35</c:v>
                </c:pt>
                <c:pt idx="19">
                  <c:v>35</c:v>
                </c:pt>
                <c:pt idx="20">
                  <c:v>35</c:v>
                </c:pt>
                <c:pt idx="21">
                  <c:v>30</c:v>
                </c:pt>
                <c:pt idx="22">
                  <c:v>35</c:v>
                </c:pt>
                <c:pt idx="23">
                  <c:v>38</c:v>
                </c:pt>
                <c:pt idx="24">
                  <c:v>30</c:v>
                </c:pt>
                <c:pt idx="25">
                  <c:v>35</c:v>
                </c:pt>
                <c:pt idx="26">
                  <c:v>19</c:v>
                </c:pt>
                <c:pt idx="27">
                  <c:v>27</c:v>
                </c:pt>
                <c:pt idx="28">
                  <c:v>35</c:v>
                </c:pt>
                <c:pt idx="29">
                  <c:v>49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16</c:v>
                </c:pt>
                <c:pt idx="1">
                  <c:v>6</c:v>
                </c:pt>
                <c:pt idx="2">
                  <c:v>26</c:v>
                </c:pt>
                <c:pt idx="3">
                  <c:v>19</c:v>
                </c:pt>
                <c:pt idx="4">
                  <c:v>28.999999999999996</c:v>
                </c:pt>
                <c:pt idx="5">
                  <c:v>28.999999999999996</c:v>
                </c:pt>
                <c:pt idx="6">
                  <c:v>13</c:v>
                </c:pt>
                <c:pt idx="7">
                  <c:v>35</c:v>
                </c:pt>
                <c:pt idx="8">
                  <c:v>26</c:v>
                </c:pt>
                <c:pt idx="9">
                  <c:v>45</c:v>
                </c:pt>
                <c:pt idx="10">
                  <c:v>32</c:v>
                </c:pt>
                <c:pt idx="11">
                  <c:v>13</c:v>
                </c:pt>
                <c:pt idx="12">
                  <c:v>23</c:v>
                </c:pt>
                <c:pt idx="13">
                  <c:v>26</c:v>
                </c:pt>
                <c:pt idx="14">
                  <c:v>32</c:v>
                </c:pt>
                <c:pt idx="15">
                  <c:v>32</c:v>
                </c:pt>
                <c:pt idx="16">
                  <c:v>27</c:v>
                </c:pt>
                <c:pt idx="17">
                  <c:v>19</c:v>
                </c:pt>
                <c:pt idx="18">
                  <c:v>35</c:v>
                </c:pt>
                <c:pt idx="19">
                  <c:v>35</c:v>
                </c:pt>
                <c:pt idx="20">
                  <c:v>35</c:v>
                </c:pt>
                <c:pt idx="21">
                  <c:v>30</c:v>
                </c:pt>
                <c:pt idx="22">
                  <c:v>35</c:v>
                </c:pt>
                <c:pt idx="23">
                  <c:v>38</c:v>
                </c:pt>
                <c:pt idx="24">
                  <c:v>30</c:v>
                </c:pt>
                <c:pt idx="25">
                  <c:v>35</c:v>
                </c:pt>
                <c:pt idx="26">
                  <c:v>19</c:v>
                </c:pt>
                <c:pt idx="27">
                  <c:v>27</c:v>
                </c:pt>
                <c:pt idx="28">
                  <c:v>35</c:v>
                </c:pt>
                <c:pt idx="29">
                  <c:v>49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20968"/>
        <c:axId val="647135080"/>
      </c:scatterChart>
      <c:valAx>
        <c:axId val="6471209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35080"/>
        <c:crosses val="max"/>
        <c:crossBetween val="midCat"/>
      </c:valAx>
      <c:valAx>
        <c:axId val="6471350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209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6F6-4B06-8EAF-526450C7D627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6F6-4B06-8EAF-526450C7D62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30</c:v>
                </c:pt>
                <c:pt idx="1">
                  <c:v>17</c:v>
                </c:pt>
                <c:pt idx="2">
                  <c:v>9</c:v>
                </c:pt>
                <c:pt idx="3">
                  <c:v>13</c:v>
                </c:pt>
                <c:pt idx="4">
                  <c:v>26</c:v>
                </c:pt>
                <c:pt idx="5">
                  <c:v>43</c:v>
                </c:pt>
                <c:pt idx="6">
                  <c:v>17</c:v>
                </c:pt>
                <c:pt idx="7">
                  <c:v>30</c:v>
                </c:pt>
                <c:pt idx="8">
                  <c:v>48</c:v>
                </c:pt>
                <c:pt idx="9">
                  <c:v>35</c:v>
                </c:pt>
                <c:pt idx="10">
                  <c:v>48</c:v>
                </c:pt>
                <c:pt idx="11">
                  <c:v>17</c:v>
                </c:pt>
                <c:pt idx="12">
                  <c:v>30</c:v>
                </c:pt>
                <c:pt idx="13">
                  <c:v>35</c:v>
                </c:pt>
                <c:pt idx="14">
                  <c:v>35</c:v>
                </c:pt>
                <c:pt idx="15">
                  <c:v>10</c:v>
                </c:pt>
                <c:pt idx="16">
                  <c:v>7.0000000000000009</c:v>
                </c:pt>
                <c:pt idx="17">
                  <c:v>23</c:v>
                </c:pt>
                <c:pt idx="18">
                  <c:v>17</c:v>
                </c:pt>
                <c:pt idx="19">
                  <c:v>7.0000000000000009</c:v>
                </c:pt>
                <c:pt idx="20">
                  <c:v>13</c:v>
                </c:pt>
                <c:pt idx="21">
                  <c:v>10</c:v>
                </c:pt>
                <c:pt idx="22">
                  <c:v>27</c:v>
                </c:pt>
                <c:pt idx="23">
                  <c:v>50</c:v>
                </c:pt>
                <c:pt idx="24">
                  <c:v>33</c:v>
                </c:pt>
                <c:pt idx="25">
                  <c:v>27</c:v>
                </c:pt>
                <c:pt idx="26">
                  <c:v>3</c:v>
                </c:pt>
                <c:pt idx="27">
                  <c:v>3</c:v>
                </c:pt>
                <c:pt idx="28">
                  <c:v>17</c:v>
                </c:pt>
                <c:pt idx="29">
                  <c:v>23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30</c:v>
                </c:pt>
                <c:pt idx="1">
                  <c:v>17</c:v>
                </c:pt>
                <c:pt idx="2">
                  <c:v>9</c:v>
                </c:pt>
                <c:pt idx="3">
                  <c:v>13</c:v>
                </c:pt>
                <c:pt idx="4">
                  <c:v>26</c:v>
                </c:pt>
                <c:pt idx="5">
                  <c:v>43</c:v>
                </c:pt>
                <c:pt idx="6">
                  <c:v>17</c:v>
                </c:pt>
                <c:pt idx="7">
                  <c:v>30</c:v>
                </c:pt>
                <c:pt idx="8">
                  <c:v>48</c:v>
                </c:pt>
                <c:pt idx="9">
                  <c:v>35</c:v>
                </c:pt>
                <c:pt idx="10">
                  <c:v>48</c:v>
                </c:pt>
                <c:pt idx="11">
                  <c:v>17</c:v>
                </c:pt>
                <c:pt idx="12">
                  <c:v>30</c:v>
                </c:pt>
                <c:pt idx="13">
                  <c:v>35</c:v>
                </c:pt>
                <c:pt idx="14">
                  <c:v>35</c:v>
                </c:pt>
                <c:pt idx="15">
                  <c:v>10</c:v>
                </c:pt>
                <c:pt idx="16">
                  <c:v>7.0000000000000009</c:v>
                </c:pt>
                <c:pt idx="17">
                  <c:v>23</c:v>
                </c:pt>
                <c:pt idx="18">
                  <c:v>17</c:v>
                </c:pt>
                <c:pt idx="19">
                  <c:v>7.0000000000000009</c:v>
                </c:pt>
                <c:pt idx="20">
                  <c:v>13</c:v>
                </c:pt>
                <c:pt idx="21">
                  <c:v>10</c:v>
                </c:pt>
                <c:pt idx="22">
                  <c:v>27</c:v>
                </c:pt>
                <c:pt idx="23">
                  <c:v>50</c:v>
                </c:pt>
                <c:pt idx="24">
                  <c:v>33</c:v>
                </c:pt>
                <c:pt idx="25">
                  <c:v>27</c:v>
                </c:pt>
                <c:pt idx="26">
                  <c:v>3</c:v>
                </c:pt>
                <c:pt idx="27">
                  <c:v>3</c:v>
                </c:pt>
                <c:pt idx="28">
                  <c:v>17</c:v>
                </c:pt>
                <c:pt idx="29">
                  <c:v>23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34688"/>
        <c:axId val="647131160"/>
      </c:scatterChart>
      <c:valAx>
        <c:axId val="64713468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131160"/>
        <c:crosses val="max"/>
        <c:crossBetween val="midCat"/>
      </c:valAx>
      <c:valAx>
        <c:axId val="6471311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346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8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78D-4607-B223-B08B282FDF1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24</c:v>
                </c:pt>
                <c:pt idx="1">
                  <c:v>6</c:v>
                </c:pt>
                <c:pt idx="2">
                  <c:v>18</c:v>
                </c:pt>
                <c:pt idx="3">
                  <c:v>6</c:v>
                </c:pt>
                <c:pt idx="4">
                  <c:v>35</c:v>
                </c:pt>
                <c:pt idx="5">
                  <c:v>41</c:v>
                </c:pt>
                <c:pt idx="6">
                  <c:v>12</c:v>
                </c:pt>
                <c:pt idx="7">
                  <c:v>18</c:v>
                </c:pt>
                <c:pt idx="8">
                  <c:v>76</c:v>
                </c:pt>
                <c:pt idx="9">
                  <c:v>28.999999999999996</c:v>
                </c:pt>
                <c:pt idx="10">
                  <c:v>35</c:v>
                </c:pt>
                <c:pt idx="11">
                  <c:v>24</c:v>
                </c:pt>
                <c:pt idx="12">
                  <c:v>18</c:v>
                </c:pt>
                <c:pt idx="13">
                  <c:v>28.999999999999996</c:v>
                </c:pt>
                <c:pt idx="14">
                  <c:v>35</c:v>
                </c:pt>
                <c:pt idx="15">
                  <c:v>19</c:v>
                </c:pt>
                <c:pt idx="16">
                  <c:v>12</c:v>
                </c:pt>
                <c:pt idx="17">
                  <c:v>19</c:v>
                </c:pt>
                <c:pt idx="18">
                  <c:v>15</c:v>
                </c:pt>
                <c:pt idx="19">
                  <c:v>23</c:v>
                </c:pt>
                <c:pt idx="20">
                  <c:v>19</c:v>
                </c:pt>
                <c:pt idx="21">
                  <c:v>19</c:v>
                </c:pt>
                <c:pt idx="22">
                  <c:v>27</c:v>
                </c:pt>
                <c:pt idx="23">
                  <c:v>35</c:v>
                </c:pt>
                <c:pt idx="24">
                  <c:v>31</c:v>
                </c:pt>
                <c:pt idx="25">
                  <c:v>23</c:v>
                </c:pt>
                <c:pt idx="26">
                  <c:v>35</c:v>
                </c:pt>
                <c:pt idx="27">
                  <c:v>15</c:v>
                </c:pt>
                <c:pt idx="28">
                  <c:v>19</c:v>
                </c:pt>
                <c:pt idx="29">
                  <c:v>35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24</c:v>
                </c:pt>
                <c:pt idx="1">
                  <c:v>6</c:v>
                </c:pt>
                <c:pt idx="2">
                  <c:v>18</c:v>
                </c:pt>
                <c:pt idx="3">
                  <c:v>6</c:v>
                </c:pt>
                <c:pt idx="4">
                  <c:v>35</c:v>
                </c:pt>
                <c:pt idx="5">
                  <c:v>41</c:v>
                </c:pt>
                <c:pt idx="6">
                  <c:v>12</c:v>
                </c:pt>
                <c:pt idx="7">
                  <c:v>18</c:v>
                </c:pt>
                <c:pt idx="8">
                  <c:v>76</c:v>
                </c:pt>
                <c:pt idx="9">
                  <c:v>28.999999999999996</c:v>
                </c:pt>
                <c:pt idx="10">
                  <c:v>35</c:v>
                </c:pt>
                <c:pt idx="11">
                  <c:v>24</c:v>
                </c:pt>
                <c:pt idx="12">
                  <c:v>18</c:v>
                </c:pt>
                <c:pt idx="13">
                  <c:v>28.999999999999996</c:v>
                </c:pt>
                <c:pt idx="14">
                  <c:v>35</c:v>
                </c:pt>
                <c:pt idx="15">
                  <c:v>19</c:v>
                </c:pt>
                <c:pt idx="16">
                  <c:v>12</c:v>
                </c:pt>
                <c:pt idx="17">
                  <c:v>19</c:v>
                </c:pt>
                <c:pt idx="18">
                  <c:v>15</c:v>
                </c:pt>
                <c:pt idx="19">
                  <c:v>23</c:v>
                </c:pt>
                <c:pt idx="20">
                  <c:v>19</c:v>
                </c:pt>
                <c:pt idx="21">
                  <c:v>19</c:v>
                </c:pt>
                <c:pt idx="22">
                  <c:v>27</c:v>
                </c:pt>
                <c:pt idx="23">
                  <c:v>35</c:v>
                </c:pt>
                <c:pt idx="24">
                  <c:v>31</c:v>
                </c:pt>
                <c:pt idx="25">
                  <c:v>23</c:v>
                </c:pt>
                <c:pt idx="26">
                  <c:v>35</c:v>
                </c:pt>
                <c:pt idx="27">
                  <c:v>15</c:v>
                </c:pt>
                <c:pt idx="28">
                  <c:v>19</c:v>
                </c:pt>
                <c:pt idx="29">
                  <c:v>35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35864"/>
        <c:axId val="647128808"/>
      </c:scatterChart>
      <c:valAx>
        <c:axId val="6471358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28808"/>
        <c:crosses val="max"/>
        <c:crossBetween val="midCat"/>
      </c:valAx>
      <c:valAx>
        <c:axId val="6471288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358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12A-4CB6-A843-04EA5B494D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13</c:v>
                </c:pt>
                <c:pt idx="2">
                  <c:v>20</c:v>
                </c:pt>
                <c:pt idx="3">
                  <c:v>20</c:v>
                </c:pt>
                <c:pt idx="4">
                  <c:v>20</c:v>
                </c:pt>
                <c:pt idx="5">
                  <c:v>33</c:v>
                </c:pt>
                <c:pt idx="6">
                  <c:v>27</c:v>
                </c:pt>
                <c:pt idx="7">
                  <c:v>33</c:v>
                </c:pt>
                <c:pt idx="8">
                  <c:v>40</c:v>
                </c:pt>
                <c:pt idx="9">
                  <c:v>40</c:v>
                </c:pt>
                <c:pt idx="10">
                  <c:v>53</c:v>
                </c:pt>
                <c:pt idx="11">
                  <c:v>13</c:v>
                </c:pt>
                <c:pt idx="12">
                  <c:v>13</c:v>
                </c:pt>
                <c:pt idx="13">
                  <c:v>27</c:v>
                </c:pt>
                <c:pt idx="14">
                  <c:v>40</c:v>
                </c:pt>
                <c:pt idx="15">
                  <c:v>26</c:v>
                </c:pt>
                <c:pt idx="16">
                  <c:v>19</c:v>
                </c:pt>
                <c:pt idx="17">
                  <c:v>28.999999999999996</c:v>
                </c:pt>
                <c:pt idx="18">
                  <c:v>39</c:v>
                </c:pt>
                <c:pt idx="19">
                  <c:v>32</c:v>
                </c:pt>
                <c:pt idx="20">
                  <c:v>32</c:v>
                </c:pt>
                <c:pt idx="21">
                  <c:v>35</c:v>
                </c:pt>
                <c:pt idx="22">
                  <c:v>45</c:v>
                </c:pt>
                <c:pt idx="23">
                  <c:v>45</c:v>
                </c:pt>
                <c:pt idx="24">
                  <c:v>45</c:v>
                </c:pt>
                <c:pt idx="25">
                  <c:v>45</c:v>
                </c:pt>
                <c:pt idx="26">
                  <c:v>19</c:v>
                </c:pt>
                <c:pt idx="27">
                  <c:v>39</c:v>
                </c:pt>
                <c:pt idx="28">
                  <c:v>45</c:v>
                </c:pt>
                <c:pt idx="29">
                  <c:v>55.000000000000007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13</c:v>
                </c:pt>
                <c:pt idx="2">
                  <c:v>20</c:v>
                </c:pt>
                <c:pt idx="3">
                  <c:v>20</c:v>
                </c:pt>
                <c:pt idx="4">
                  <c:v>20</c:v>
                </c:pt>
                <c:pt idx="5">
                  <c:v>33</c:v>
                </c:pt>
                <c:pt idx="6">
                  <c:v>27</c:v>
                </c:pt>
                <c:pt idx="7">
                  <c:v>33</c:v>
                </c:pt>
                <c:pt idx="8">
                  <c:v>40</c:v>
                </c:pt>
                <c:pt idx="9">
                  <c:v>40</c:v>
                </c:pt>
                <c:pt idx="10">
                  <c:v>53</c:v>
                </c:pt>
                <c:pt idx="11">
                  <c:v>13</c:v>
                </c:pt>
                <c:pt idx="12">
                  <c:v>13</c:v>
                </c:pt>
                <c:pt idx="13">
                  <c:v>27</c:v>
                </c:pt>
                <c:pt idx="14">
                  <c:v>40</c:v>
                </c:pt>
                <c:pt idx="15">
                  <c:v>26</c:v>
                </c:pt>
                <c:pt idx="16">
                  <c:v>19</c:v>
                </c:pt>
                <c:pt idx="17">
                  <c:v>28.999999999999996</c:v>
                </c:pt>
                <c:pt idx="18">
                  <c:v>39</c:v>
                </c:pt>
                <c:pt idx="19">
                  <c:v>32</c:v>
                </c:pt>
                <c:pt idx="20">
                  <c:v>32</c:v>
                </c:pt>
                <c:pt idx="21">
                  <c:v>35</c:v>
                </c:pt>
                <c:pt idx="22">
                  <c:v>45</c:v>
                </c:pt>
                <c:pt idx="23">
                  <c:v>45</c:v>
                </c:pt>
                <c:pt idx="24">
                  <c:v>45</c:v>
                </c:pt>
                <c:pt idx="25">
                  <c:v>45</c:v>
                </c:pt>
                <c:pt idx="26">
                  <c:v>19</c:v>
                </c:pt>
                <c:pt idx="27">
                  <c:v>39</c:v>
                </c:pt>
                <c:pt idx="28">
                  <c:v>45</c:v>
                </c:pt>
                <c:pt idx="29">
                  <c:v>55.000000000000007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32336"/>
        <c:axId val="647125672"/>
      </c:scatterChart>
      <c:valAx>
        <c:axId val="6471323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25672"/>
        <c:crosses val="max"/>
        <c:crossBetween val="midCat"/>
      </c:valAx>
      <c:valAx>
        <c:axId val="6471256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323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214</c:v>
                </c:pt>
                <c:pt idx="1">
                  <c:v>172</c:v>
                </c:pt>
                <c:pt idx="2">
                  <c:v>164</c:v>
                </c:pt>
                <c:pt idx="3">
                  <c:v>159</c:v>
                </c:pt>
                <c:pt idx="4">
                  <c:v>155</c:v>
                </c:pt>
                <c:pt idx="5">
                  <c:v>154</c:v>
                </c:pt>
                <c:pt idx="6">
                  <c:v>152</c:v>
                </c:pt>
                <c:pt idx="7">
                  <c:v>148</c:v>
                </c:pt>
                <c:pt idx="8">
                  <c:v>145</c:v>
                </c:pt>
                <c:pt idx="9">
                  <c:v>134</c:v>
                </c:pt>
                <c:pt idx="10">
                  <c:v>110</c:v>
                </c:pt>
                <c:pt idx="11">
                  <c:v>106</c:v>
                </c:pt>
                <c:pt idx="12">
                  <c:v>66</c:v>
                </c:pt>
                <c:pt idx="13">
                  <c:v>62</c:v>
                </c:pt>
                <c:pt idx="14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6996312"/>
        <c:axId val="646995528"/>
      </c:barChart>
      <c:catAx>
        <c:axId val="6469963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6995528"/>
        <c:crosses val="autoZero"/>
        <c:auto val="1"/>
        <c:lblAlgn val="ctr"/>
        <c:lblOffset val="100"/>
        <c:noMultiLvlLbl val="0"/>
      </c:catAx>
      <c:valAx>
        <c:axId val="64699552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6996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6993960"/>
        <c:axId val="646995136"/>
      </c:barChart>
      <c:catAx>
        <c:axId val="6469939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6995136"/>
        <c:crosses val="autoZero"/>
        <c:auto val="1"/>
        <c:lblAlgn val="ctr"/>
        <c:lblOffset val="100"/>
        <c:noMultiLvlLbl val="0"/>
      </c:catAx>
      <c:valAx>
        <c:axId val="6469951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69939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E8A-46BC-9408-CA63E99F493C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E8A-46BC-9408-CA63E99F493C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BE8A-46BC-9408-CA63E99F493C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BE8A-46BC-9408-CA63E99F493C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BE8A-46BC-9408-CA63E99F493C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BE8A-46BC-9408-CA63E99F493C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BE8A-46BC-9408-CA63E99F49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10</c:v>
                </c:pt>
                <c:pt idx="1">
                  <c:v>0</c:v>
                </c:pt>
                <c:pt idx="2">
                  <c:v>10</c:v>
                </c:pt>
                <c:pt idx="3">
                  <c:v>0</c:v>
                </c:pt>
                <c:pt idx="4">
                  <c:v>0</c:v>
                </c:pt>
                <c:pt idx="5">
                  <c:v>10</c:v>
                </c:pt>
                <c:pt idx="6">
                  <c:v>0</c:v>
                </c:pt>
                <c:pt idx="7">
                  <c:v>0</c:v>
                </c:pt>
                <c:pt idx="8">
                  <c:v>60</c:v>
                </c:pt>
                <c:pt idx="9">
                  <c:v>60</c:v>
                </c:pt>
                <c:pt idx="10">
                  <c:v>0</c:v>
                </c:pt>
                <c:pt idx="11">
                  <c:v>0</c:v>
                </c:pt>
                <c:pt idx="12">
                  <c:v>20</c:v>
                </c:pt>
                <c:pt idx="13">
                  <c:v>0</c:v>
                </c:pt>
                <c:pt idx="14">
                  <c:v>20</c:v>
                </c:pt>
                <c:pt idx="15">
                  <c:v>17</c:v>
                </c:pt>
                <c:pt idx="16">
                  <c:v>28.000000000000004</c:v>
                </c:pt>
                <c:pt idx="17">
                  <c:v>22</c:v>
                </c:pt>
                <c:pt idx="18">
                  <c:v>33</c:v>
                </c:pt>
                <c:pt idx="19">
                  <c:v>39</c:v>
                </c:pt>
                <c:pt idx="20">
                  <c:v>39</c:v>
                </c:pt>
                <c:pt idx="21">
                  <c:v>11</c:v>
                </c:pt>
                <c:pt idx="22">
                  <c:v>28.000000000000004</c:v>
                </c:pt>
                <c:pt idx="23">
                  <c:v>44</c:v>
                </c:pt>
                <c:pt idx="24">
                  <c:v>33</c:v>
                </c:pt>
                <c:pt idx="25">
                  <c:v>33</c:v>
                </c:pt>
                <c:pt idx="26">
                  <c:v>39</c:v>
                </c:pt>
                <c:pt idx="27">
                  <c:v>28.000000000000004</c:v>
                </c:pt>
                <c:pt idx="28">
                  <c:v>33</c:v>
                </c:pt>
                <c:pt idx="29">
                  <c:v>28.000000000000004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10</c:v>
                </c:pt>
                <c:pt idx="1">
                  <c:v>0</c:v>
                </c:pt>
                <c:pt idx="2">
                  <c:v>10</c:v>
                </c:pt>
                <c:pt idx="3">
                  <c:v>0</c:v>
                </c:pt>
                <c:pt idx="4">
                  <c:v>0</c:v>
                </c:pt>
                <c:pt idx="5">
                  <c:v>10</c:v>
                </c:pt>
                <c:pt idx="6">
                  <c:v>0</c:v>
                </c:pt>
                <c:pt idx="7">
                  <c:v>0</c:v>
                </c:pt>
                <c:pt idx="8">
                  <c:v>60</c:v>
                </c:pt>
                <c:pt idx="9">
                  <c:v>60</c:v>
                </c:pt>
                <c:pt idx="10">
                  <c:v>0</c:v>
                </c:pt>
                <c:pt idx="11">
                  <c:v>0</c:v>
                </c:pt>
                <c:pt idx="12">
                  <c:v>20</c:v>
                </c:pt>
                <c:pt idx="13">
                  <c:v>0</c:v>
                </c:pt>
                <c:pt idx="14">
                  <c:v>20</c:v>
                </c:pt>
                <c:pt idx="15">
                  <c:v>17</c:v>
                </c:pt>
                <c:pt idx="16">
                  <c:v>28.000000000000004</c:v>
                </c:pt>
                <c:pt idx="17">
                  <c:v>22</c:v>
                </c:pt>
                <c:pt idx="18">
                  <c:v>33</c:v>
                </c:pt>
                <c:pt idx="19">
                  <c:v>39</c:v>
                </c:pt>
                <c:pt idx="20">
                  <c:v>39</c:v>
                </c:pt>
                <c:pt idx="21">
                  <c:v>11</c:v>
                </c:pt>
                <c:pt idx="22">
                  <c:v>28.000000000000004</c:v>
                </c:pt>
                <c:pt idx="23">
                  <c:v>44</c:v>
                </c:pt>
                <c:pt idx="24">
                  <c:v>33</c:v>
                </c:pt>
                <c:pt idx="25">
                  <c:v>33</c:v>
                </c:pt>
                <c:pt idx="26">
                  <c:v>39</c:v>
                </c:pt>
                <c:pt idx="27">
                  <c:v>28.000000000000004</c:v>
                </c:pt>
                <c:pt idx="28">
                  <c:v>33</c:v>
                </c:pt>
                <c:pt idx="29">
                  <c:v>28.000000000000004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97096"/>
        <c:axId val="646991608"/>
      </c:scatterChart>
      <c:valAx>
        <c:axId val="6469970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6991608"/>
        <c:crosses val="max"/>
        <c:crossBetween val="midCat"/>
      </c:valAx>
      <c:valAx>
        <c:axId val="6469916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970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C6A-42BF-BA31-0104CA94760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0.89</c:v>
                </c:pt>
                <c:pt idx="1">
                  <c:v>0.31</c:v>
                </c:pt>
                <c:pt idx="2">
                  <c:v>0.25</c:v>
                </c:pt>
                <c:pt idx="3">
                  <c:v>0.17</c:v>
                </c:pt>
                <c:pt idx="4">
                  <c:v>0.11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326264"/>
        <c:axId val="399320776"/>
      </c:barChart>
      <c:catAx>
        <c:axId val="399326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320776"/>
        <c:crosses val="autoZero"/>
        <c:auto val="1"/>
        <c:lblAlgn val="ctr"/>
        <c:lblOffset val="100"/>
        <c:noMultiLvlLbl val="0"/>
      </c:catAx>
      <c:valAx>
        <c:axId val="3993207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32626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25</c:v>
                </c:pt>
                <c:pt idx="2">
                  <c:v>33</c:v>
                </c:pt>
                <c:pt idx="3">
                  <c:v>28.999999999999996</c:v>
                </c:pt>
                <c:pt idx="4">
                  <c:v>21</c:v>
                </c:pt>
                <c:pt idx="5">
                  <c:v>46</c:v>
                </c:pt>
                <c:pt idx="6">
                  <c:v>28.999999999999996</c:v>
                </c:pt>
                <c:pt idx="7">
                  <c:v>28.999999999999996</c:v>
                </c:pt>
                <c:pt idx="8">
                  <c:v>50</c:v>
                </c:pt>
                <c:pt idx="9">
                  <c:v>42</c:v>
                </c:pt>
                <c:pt idx="10">
                  <c:v>28.999999999999996</c:v>
                </c:pt>
                <c:pt idx="11">
                  <c:v>21</c:v>
                </c:pt>
                <c:pt idx="12">
                  <c:v>28.999999999999996</c:v>
                </c:pt>
                <c:pt idx="13">
                  <c:v>38</c:v>
                </c:pt>
                <c:pt idx="14">
                  <c:v>38</c:v>
                </c:pt>
                <c:pt idx="15">
                  <c:v>26</c:v>
                </c:pt>
                <c:pt idx="16">
                  <c:v>26</c:v>
                </c:pt>
                <c:pt idx="17">
                  <c:v>28.999999999999996</c:v>
                </c:pt>
                <c:pt idx="18">
                  <c:v>26</c:v>
                </c:pt>
                <c:pt idx="19">
                  <c:v>35</c:v>
                </c:pt>
                <c:pt idx="20">
                  <c:v>41</c:v>
                </c:pt>
                <c:pt idx="21">
                  <c:v>24</c:v>
                </c:pt>
                <c:pt idx="22">
                  <c:v>35</c:v>
                </c:pt>
                <c:pt idx="23">
                  <c:v>26</c:v>
                </c:pt>
                <c:pt idx="24">
                  <c:v>41</c:v>
                </c:pt>
                <c:pt idx="25">
                  <c:v>47</c:v>
                </c:pt>
                <c:pt idx="26">
                  <c:v>15</c:v>
                </c:pt>
                <c:pt idx="27">
                  <c:v>26</c:v>
                </c:pt>
                <c:pt idx="28">
                  <c:v>35</c:v>
                </c:pt>
                <c:pt idx="29">
                  <c:v>44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25</c:v>
                </c:pt>
                <c:pt idx="2">
                  <c:v>33</c:v>
                </c:pt>
                <c:pt idx="3">
                  <c:v>28.999999999999996</c:v>
                </c:pt>
                <c:pt idx="4">
                  <c:v>21</c:v>
                </c:pt>
                <c:pt idx="5">
                  <c:v>46</c:v>
                </c:pt>
                <c:pt idx="6">
                  <c:v>28.999999999999996</c:v>
                </c:pt>
                <c:pt idx="7">
                  <c:v>28.999999999999996</c:v>
                </c:pt>
                <c:pt idx="8">
                  <c:v>50</c:v>
                </c:pt>
                <c:pt idx="9">
                  <c:v>42</c:v>
                </c:pt>
                <c:pt idx="10">
                  <c:v>28.999999999999996</c:v>
                </c:pt>
                <c:pt idx="11">
                  <c:v>21</c:v>
                </c:pt>
                <c:pt idx="12">
                  <c:v>28.999999999999996</c:v>
                </c:pt>
                <c:pt idx="13">
                  <c:v>38</c:v>
                </c:pt>
                <c:pt idx="14">
                  <c:v>38</c:v>
                </c:pt>
                <c:pt idx="15">
                  <c:v>26</c:v>
                </c:pt>
                <c:pt idx="16">
                  <c:v>26</c:v>
                </c:pt>
                <c:pt idx="17">
                  <c:v>28.999999999999996</c:v>
                </c:pt>
                <c:pt idx="18">
                  <c:v>26</c:v>
                </c:pt>
                <c:pt idx="19">
                  <c:v>35</c:v>
                </c:pt>
                <c:pt idx="20">
                  <c:v>41</c:v>
                </c:pt>
                <c:pt idx="21">
                  <c:v>24</c:v>
                </c:pt>
                <c:pt idx="22">
                  <c:v>35</c:v>
                </c:pt>
                <c:pt idx="23">
                  <c:v>26</c:v>
                </c:pt>
                <c:pt idx="24">
                  <c:v>41</c:v>
                </c:pt>
                <c:pt idx="25">
                  <c:v>47</c:v>
                </c:pt>
                <c:pt idx="26">
                  <c:v>15</c:v>
                </c:pt>
                <c:pt idx="27">
                  <c:v>26</c:v>
                </c:pt>
                <c:pt idx="28">
                  <c:v>35</c:v>
                </c:pt>
                <c:pt idx="29">
                  <c:v>44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93176"/>
        <c:axId val="646988472"/>
      </c:scatterChart>
      <c:valAx>
        <c:axId val="64699317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6988472"/>
        <c:crosses val="max"/>
        <c:crossBetween val="midCat"/>
      </c:valAx>
      <c:valAx>
        <c:axId val="6469884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931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28.999999999999996</c:v>
                </c:pt>
                <c:pt idx="2">
                  <c:v>28.999999999999996</c:v>
                </c:pt>
                <c:pt idx="3">
                  <c:v>55.000000000000007</c:v>
                </c:pt>
                <c:pt idx="4">
                  <c:v>39</c:v>
                </c:pt>
                <c:pt idx="5">
                  <c:v>26</c:v>
                </c:pt>
                <c:pt idx="6">
                  <c:v>42</c:v>
                </c:pt>
                <c:pt idx="7">
                  <c:v>52</c:v>
                </c:pt>
                <c:pt idx="8">
                  <c:v>35</c:v>
                </c:pt>
                <c:pt idx="9">
                  <c:v>45</c:v>
                </c:pt>
                <c:pt idx="10">
                  <c:v>48</c:v>
                </c:pt>
                <c:pt idx="11">
                  <c:v>28.999999999999996</c:v>
                </c:pt>
                <c:pt idx="12">
                  <c:v>42</c:v>
                </c:pt>
                <c:pt idx="13">
                  <c:v>45</c:v>
                </c:pt>
                <c:pt idx="14">
                  <c:v>52</c:v>
                </c:pt>
                <c:pt idx="15">
                  <c:v>19</c:v>
                </c:pt>
                <c:pt idx="16">
                  <c:v>26</c:v>
                </c:pt>
                <c:pt idx="17">
                  <c:v>31</c:v>
                </c:pt>
                <c:pt idx="18">
                  <c:v>48</c:v>
                </c:pt>
                <c:pt idx="19">
                  <c:v>26</c:v>
                </c:pt>
                <c:pt idx="20">
                  <c:v>17</c:v>
                </c:pt>
                <c:pt idx="21">
                  <c:v>36</c:v>
                </c:pt>
                <c:pt idx="22">
                  <c:v>40</c:v>
                </c:pt>
                <c:pt idx="23">
                  <c:v>31</c:v>
                </c:pt>
                <c:pt idx="24">
                  <c:v>52</c:v>
                </c:pt>
                <c:pt idx="25">
                  <c:v>40</c:v>
                </c:pt>
                <c:pt idx="26">
                  <c:v>21</c:v>
                </c:pt>
                <c:pt idx="27">
                  <c:v>45</c:v>
                </c:pt>
                <c:pt idx="28">
                  <c:v>45</c:v>
                </c:pt>
                <c:pt idx="29">
                  <c:v>45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28.999999999999996</c:v>
                </c:pt>
                <c:pt idx="2">
                  <c:v>28.999999999999996</c:v>
                </c:pt>
                <c:pt idx="3">
                  <c:v>55.000000000000007</c:v>
                </c:pt>
                <c:pt idx="4">
                  <c:v>39</c:v>
                </c:pt>
                <c:pt idx="5">
                  <c:v>26</c:v>
                </c:pt>
                <c:pt idx="6">
                  <c:v>42</c:v>
                </c:pt>
                <c:pt idx="7">
                  <c:v>52</c:v>
                </c:pt>
                <c:pt idx="8">
                  <c:v>35</c:v>
                </c:pt>
                <c:pt idx="9">
                  <c:v>45</c:v>
                </c:pt>
                <c:pt idx="10">
                  <c:v>48</c:v>
                </c:pt>
                <c:pt idx="11">
                  <c:v>28.999999999999996</c:v>
                </c:pt>
                <c:pt idx="12">
                  <c:v>42</c:v>
                </c:pt>
                <c:pt idx="13">
                  <c:v>45</c:v>
                </c:pt>
                <c:pt idx="14">
                  <c:v>52</c:v>
                </c:pt>
                <c:pt idx="15">
                  <c:v>19</c:v>
                </c:pt>
                <c:pt idx="16">
                  <c:v>26</c:v>
                </c:pt>
                <c:pt idx="17">
                  <c:v>31</c:v>
                </c:pt>
                <c:pt idx="18">
                  <c:v>48</c:v>
                </c:pt>
                <c:pt idx="19">
                  <c:v>26</c:v>
                </c:pt>
                <c:pt idx="20">
                  <c:v>17</c:v>
                </c:pt>
                <c:pt idx="21">
                  <c:v>36</c:v>
                </c:pt>
                <c:pt idx="22">
                  <c:v>40</c:v>
                </c:pt>
                <c:pt idx="23">
                  <c:v>31</c:v>
                </c:pt>
                <c:pt idx="24">
                  <c:v>52</c:v>
                </c:pt>
                <c:pt idx="25">
                  <c:v>40</c:v>
                </c:pt>
                <c:pt idx="26">
                  <c:v>21</c:v>
                </c:pt>
                <c:pt idx="27">
                  <c:v>45</c:v>
                </c:pt>
                <c:pt idx="28">
                  <c:v>45</c:v>
                </c:pt>
                <c:pt idx="29">
                  <c:v>45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5989224"/>
        <c:axId val="635993144"/>
      </c:scatterChart>
      <c:valAx>
        <c:axId val="6359892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5993144"/>
        <c:crosses val="max"/>
        <c:crossBetween val="midCat"/>
      </c:valAx>
      <c:valAx>
        <c:axId val="6359931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59892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7D0-4AA3-9A47-6C71B57500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25</c:v>
                </c:pt>
                <c:pt idx="2">
                  <c:v>43</c:v>
                </c:pt>
                <c:pt idx="3">
                  <c:v>46</c:v>
                </c:pt>
                <c:pt idx="4">
                  <c:v>28.999999999999996</c:v>
                </c:pt>
                <c:pt idx="5">
                  <c:v>43</c:v>
                </c:pt>
                <c:pt idx="6">
                  <c:v>46</c:v>
                </c:pt>
                <c:pt idx="7">
                  <c:v>28.999999999999996</c:v>
                </c:pt>
                <c:pt idx="8">
                  <c:v>56.999999999999993</c:v>
                </c:pt>
                <c:pt idx="9">
                  <c:v>61</c:v>
                </c:pt>
                <c:pt idx="10">
                  <c:v>61</c:v>
                </c:pt>
                <c:pt idx="11">
                  <c:v>28.999999999999996</c:v>
                </c:pt>
                <c:pt idx="12">
                  <c:v>39</c:v>
                </c:pt>
                <c:pt idx="13">
                  <c:v>64</c:v>
                </c:pt>
                <c:pt idx="14">
                  <c:v>56.999999999999993</c:v>
                </c:pt>
                <c:pt idx="15">
                  <c:v>28.000000000000004</c:v>
                </c:pt>
                <c:pt idx="16">
                  <c:v>28.000000000000004</c:v>
                </c:pt>
                <c:pt idx="17">
                  <c:v>38</c:v>
                </c:pt>
                <c:pt idx="18">
                  <c:v>42</c:v>
                </c:pt>
                <c:pt idx="19">
                  <c:v>36</c:v>
                </c:pt>
                <c:pt idx="20">
                  <c:v>32</c:v>
                </c:pt>
                <c:pt idx="21">
                  <c:v>43</c:v>
                </c:pt>
                <c:pt idx="22">
                  <c:v>40</c:v>
                </c:pt>
                <c:pt idx="23">
                  <c:v>53</c:v>
                </c:pt>
                <c:pt idx="24">
                  <c:v>49</c:v>
                </c:pt>
                <c:pt idx="25">
                  <c:v>53</c:v>
                </c:pt>
                <c:pt idx="26">
                  <c:v>34</c:v>
                </c:pt>
                <c:pt idx="27">
                  <c:v>49</c:v>
                </c:pt>
                <c:pt idx="28">
                  <c:v>40</c:v>
                </c:pt>
                <c:pt idx="29">
                  <c:v>47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25</c:v>
                </c:pt>
                <c:pt idx="2">
                  <c:v>43</c:v>
                </c:pt>
                <c:pt idx="3">
                  <c:v>46</c:v>
                </c:pt>
                <c:pt idx="4">
                  <c:v>28.999999999999996</c:v>
                </c:pt>
                <c:pt idx="5">
                  <c:v>43</c:v>
                </c:pt>
                <c:pt idx="6">
                  <c:v>46</c:v>
                </c:pt>
                <c:pt idx="7">
                  <c:v>28.999999999999996</c:v>
                </c:pt>
                <c:pt idx="8">
                  <c:v>56.999999999999993</c:v>
                </c:pt>
                <c:pt idx="9">
                  <c:v>61</c:v>
                </c:pt>
                <c:pt idx="10">
                  <c:v>61</c:v>
                </c:pt>
                <c:pt idx="11">
                  <c:v>28.999999999999996</c:v>
                </c:pt>
                <c:pt idx="12">
                  <c:v>39</c:v>
                </c:pt>
                <c:pt idx="13">
                  <c:v>64</c:v>
                </c:pt>
                <c:pt idx="14">
                  <c:v>56.999999999999993</c:v>
                </c:pt>
                <c:pt idx="15">
                  <c:v>28.000000000000004</c:v>
                </c:pt>
                <c:pt idx="16">
                  <c:v>28.000000000000004</c:v>
                </c:pt>
                <c:pt idx="17">
                  <c:v>38</c:v>
                </c:pt>
                <c:pt idx="18">
                  <c:v>42</c:v>
                </c:pt>
                <c:pt idx="19">
                  <c:v>36</c:v>
                </c:pt>
                <c:pt idx="20">
                  <c:v>32</c:v>
                </c:pt>
                <c:pt idx="21">
                  <c:v>43</c:v>
                </c:pt>
                <c:pt idx="22">
                  <c:v>40</c:v>
                </c:pt>
                <c:pt idx="23">
                  <c:v>53</c:v>
                </c:pt>
                <c:pt idx="24">
                  <c:v>49</c:v>
                </c:pt>
                <c:pt idx="25">
                  <c:v>53</c:v>
                </c:pt>
                <c:pt idx="26">
                  <c:v>34</c:v>
                </c:pt>
                <c:pt idx="27">
                  <c:v>49</c:v>
                </c:pt>
                <c:pt idx="28">
                  <c:v>40</c:v>
                </c:pt>
                <c:pt idx="29">
                  <c:v>47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5996280"/>
        <c:axId val="635990792"/>
      </c:scatterChart>
      <c:valAx>
        <c:axId val="6359962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5990792"/>
        <c:crosses val="max"/>
        <c:crossBetween val="midCat"/>
      </c:valAx>
      <c:valAx>
        <c:axId val="6359907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59962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1D2-4A3C-B90C-140D8C84D7D1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1D2-4A3C-B90C-140D8C84D7D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</c:v>
                </c:pt>
                <c:pt idx="1">
                  <c:v>0.65</c:v>
                </c:pt>
                <c:pt idx="2">
                  <c:v>0.21</c:v>
                </c:pt>
                <c:pt idx="3">
                  <c:v>0.28000000000000003</c:v>
                </c:pt>
                <c:pt idx="4">
                  <c:v>0.38</c:v>
                </c:pt>
                <c:pt idx="5">
                  <c:v>0.06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0.27</c:v>
                </c:pt>
                <c:pt idx="1">
                  <c:v>0.56000000000000005</c:v>
                </c:pt>
                <c:pt idx="2">
                  <c:v>0.18</c:v>
                </c:pt>
                <c:pt idx="3">
                  <c:v>0.28999999999999998</c:v>
                </c:pt>
                <c:pt idx="4">
                  <c:v>0.39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0.22</c:v>
                </c:pt>
                <c:pt idx="1">
                  <c:v>0.6</c:v>
                </c:pt>
                <c:pt idx="2">
                  <c:v>0.15</c:v>
                </c:pt>
                <c:pt idx="3">
                  <c:v>0.3</c:v>
                </c:pt>
                <c:pt idx="4">
                  <c:v>0.45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0.31</c:v>
                </c:pt>
                <c:pt idx="1">
                  <c:v>0.52</c:v>
                </c:pt>
                <c:pt idx="2">
                  <c:v>0.21</c:v>
                </c:pt>
                <c:pt idx="3">
                  <c:v>0.31</c:v>
                </c:pt>
                <c:pt idx="4">
                  <c:v>0.42</c:v>
                </c:pt>
                <c:pt idx="5">
                  <c:v>0.05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00910768"/>
        <c:axId val="400908808"/>
      </c:barChart>
      <c:catAx>
        <c:axId val="4009107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00908808"/>
        <c:crosses val="autoZero"/>
        <c:auto val="1"/>
        <c:lblAlgn val="ctr"/>
        <c:lblOffset val="100"/>
        <c:tickMarkSkip val="1"/>
        <c:noMultiLvlLbl val="0"/>
      </c:catAx>
      <c:valAx>
        <c:axId val="4009088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0091076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09592"/>
        <c:axId val="400911944"/>
      </c:barChart>
      <c:catAx>
        <c:axId val="4009095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0911944"/>
        <c:crosses val="autoZero"/>
        <c:auto val="1"/>
        <c:lblAlgn val="ctr"/>
        <c:lblOffset val="100"/>
        <c:noMultiLvlLbl val="0"/>
      </c:catAx>
      <c:valAx>
        <c:axId val="4009119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0909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B6B-4A1D-9314-71F5FA0DF119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B6B-4A1D-9314-71F5FA0DF11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</c:v>
                </c:pt>
                <c:pt idx="1">
                  <c:v>0.51</c:v>
                </c:pt>
                <c:pt idx="2">
                  <c:v>0.1</c:v>
                </c:pt>
                <c:pt idx="3">
                  <c:v>0.11</c:v>
                </c:pt>
                <c:pt idx="4">
                  <c:v>0.22</c:v>
                </c:pt>
                <c:pt idx="5">
                  <c:v>0.05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0.14000000000000001</c:v>
                </c:pt>
                <c:pt idx="1">
                  <c:v>0.45</c:v>
                </c:pt>
                <c:pt idx="2">
                  <c:v>0.12</c:v>
                </c:pt>
                <c:pt idx="3">
                  <c:v>0.1</c:v>
                </c:pt>
                <c:pt idx="4">
                  <c:v>0.25</c:v>
                </c:pt>
                <c:pt idx="5">
                  <c:v>0.05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0.12</c:v>
                </c:pt>
                <c:pt idx="1">
                  <c:v>0.41</c:v>
                </c:pt>
                <c:pt idx="2">
                  <c:v>0.09</c:v>
                </c:pt>
                <c:pt idx="3">
                  <c:v>0.17</c:v>
                </c:pt>
                <c:pt idx="4">
                  <c:v>0.24</c:v>
                </c:pt>
                <c:pt idx="5">
                  <c:v>0.06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</c:v>
                </c:pt>
                <c:pt idx="1">
                  <c:v>0.39</c:v>
                </c:pt>
                <c:pt idx="2">
                  <c:v>0.1</c:v>
                </c:pt>
                <c:pt idx="3">
                  <c:v>0.17</c:v>
                </c:pt>
                <c:pt idx="4">
                  <c:v>0.26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3813536"/>
        <c:axId val="423819024"/>
      </c:barChart>
      <c:catAx>
        <c:axId val="4238135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3819024"/>
        <c:crosses val="autoZero"/>
        <c:auto val="1"/>
        <c:lblAlgn val="ctr"/>
        <c:lblOffset val="100"/>
        <c:tickMarkSkip val="1"/>
        <c:noMultiLvlLbl val="0"/>
      </c:catAx>
      <c:valAx>
        <c:axId val="42381902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38135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811184"/>
        <c:axId val="423817848"/>
      </c:barChart>
      <c:catAx>
        <c:axId val="4238111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3817848"/>
        <c:crosses val="autoZero"/>
        <c:auto val="1"/>
        <c:lblAlgn val="ctr"/>
        <c:lblOffset val="100"/>
        <c:noMultiLvlLbl val="0"/>
      </c:catAx>
      <c:valAx>
        <c:axId val="4238178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38111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0.03</c:v>
                </c:pt>
                <c:pt idx="1">
                  <c:v>0.04</c:v>
                </c:pt>
                <c:pt idx="2" formatCode="###0%">
                  <c:v>0.04</c:v>
                </c:pt>
                <c:pt idx="3" formatCode="###0%">
                  <c:v>0.02</c:v>
                </c:pt>
                <c:pt idx="5">
                  <c:v>0.02</c:v>
                </c:pt>
                <c:pt idx="6">
                  <c:v>0.01</c:v>
                </c:pt>
                <c:pt idx="7" formatCode="###0%">
                  <c:v>0.01</c:v>
                </c:pt>
                <c:pt idx="8" formatCode="###0%">
                  <c:v>0.01</c:v>
                </c:pt>
                <c:pt idx="10">
                  <c:v>0.03</c:v>
                </c:pt>
                <c:pt idx="11">
                  <c:v>0.05</c:v>
                </c:pt>
                <c:pt idx="12" formatCode="###0%">
                  <c:v>0.02</c:v>
                </c:pt>
                <c:pt idx="13" formatCode="###0%">
                  <c:v>0.03</c:v>
                </c:pt>
                <c:pt idx="15">
                  <c:v>0.01</c:v>
                </c:pt>
                <c:pt idx="16">
                  <c:v>0.02</c:v>
                </c:pt>
                <c:pt idx="17" formatCode="###0%">
                  <c:v>0.03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0.2</c:v>
                </c:pt>
                <c:pt idx="1">
                  <c:v>0.23</c:v>
                </c:pt>
                <c:pt idx="2" formatCode="###0%">
                  <c:v>0.21</c:v>
                </c:pt>
                <c:pt idx="3" formatCode="###0%">
                  <c:v>0.2</c:v>
                </c:pt>
                <c:pt idx="5">
                  <c:v>0.17</c:v>
                </c:pt>
                <c:pt idx="6">
                  <c:v>0.19</c:v>
                </c:pt>
                <c:pt idx="7" formatCode="###0%">
                  <c:v>0.17</c:v>
                </c:pt>
                <c:pt idx="8" formatCode="###0%">
                  <c:v>0.14000000000000001</c:v>
                </c:pt>
                <c:pt idx="10">
                  <c:v>0.17</c:v>
                </c:pt>
                <c:pt idx="11">
                  <c:v>0.22</c:v>
                </c:pt>
                <c:pt idx="12" formatCode="###0%">
                  <c:v>0.2</c:v>
                </c:pt>
                <c:pt idx="13" formatCode="###0%">
                  <c:v>0.16</c:v>
                </c:pt>
                <c:pt idx="15">
                  <c:v>0.1</c:v>
                </c:pt>
                <c:pt idx="16">
                  <c:v>0.06</c:v>
                </c:pt>
                <c:pt idx="17" formatCode="###0%">
                  <c:v>0.1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0.36</c:v>
                </c:pt>
                <c:pt idx="1">
                  <c:v>0.38</c:v>
                </c:pt>
                <c:pt idx="2" formatCode="###0%">
                  <c:v>0.34</c:v>
                </c:pt>
                <c:pt idx="3" formatCode="###0%">
                  <c:v>0.32</c:v>
                </c:pt>
                <c:pt idx="5">
                  <c:v>0.28999999999999998</c:v>
                </c:pt>
                <c:pt idx="6">
                  <c:v>0.28999999999999998</c:v>
                </c:pt>
                <c:pt idx="7" formatCode="###0%">
                  <c:v>0.28000000000000003</c:v>
                </c:pt>
                <c:pt idx="8" formatCode="###0%">
                  <c:v>0.26</c:v>
                </c:pt>
                <c:pt idx="10">
                  <c:v>0.2</c:v>
                </c:pt>
                <c:pt idx="11">
                  <c:v>0.16</c:v>
                </c:pt>
                <c:pt idx="12" formatCode="###0%">
                  <c:v>0.17</c:v>
                </c:pt>
                <c:pt idx="13" formatCode="###0%">
                  <c:v>0.15</c:v>
                </c:pt>
                <c:pt idx="15">
                  <c:v>0.15</c:v>
                </c:pt>
                <c:pt idx="16">
                  <c:v>0.15</c:v>
                </c:pt>
                <c:pt idx="17" formatCode="###0%">
                  <c:v>0.13</c:v>
                </c:pt>
                <c:pt idx="18" formatCode="###0%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0.23</c:v>
                </c:pt>
                <c:pt idx="1">
                  <c:v>0.17</c:v>
                </c:pt>
                <c:pt idx="2" formatCode="###0%">
                  <c:v>0.16</c:v>
                </c:pt>
                <c:pt idx="3" formatCode="###0%">
                  <c:v>0.24</c:v>
                </c:pt>
                <c:pt idx="5">
                  <c:v>0.11</c:v>
                </c:pt>
                <c:pt idx="6">
                  <c:v>0.14000000000000001</c:v>
                </c:pt>
                <c:pt idx="7" formatCode="###0%">
                  <c:v>0.11</c:v>
                </c:pt>
                <c:pt idx="8" formatCode="###0%">
                  <c:v>0.16</c:v>
                </c:pt>
                <c:pt idx="10">
                  <c:v>0.1</c:v>
                </c:pt>
                <c:pt idx="11">
                  <c:v>0.05</c:v>
                </c:pt>
                <c:pt idx="12" formatCode="###0%">
                  <c:v>0.05</c:v>
                </c:pt>
                <c:pt idx="13" formatCode="###0%">
                  <c:v>0.09</c:v>
                </c:pt>
                <c:pt idx="15">
                  <c:v>0.13</c:v>
                </c:pt>
                <c:pt idx="16">
                  <c:v>0.06</c:v>
                </c:pt>
                <c:pt idx="17" formatCode="###0%">
                  <c:v>0.1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</c:v>
                </c:pt>
                <c:pt idx="1">
                  <c:v>0.08</c:v>
                </c:pt>
                <c:pt idx="2" formatCode="###0%">
                  <c:v>0.17</c:v>
                </c:pt>
                <c:pt idx="3" formatCode="###0%">
                  <c:v>0.15</c:v>
                </c:pt>
                <c:pt idx="5">
                  <c:v>0.08</c:v>
                </c:pt>
                <c:pt idx="6">
                  <c:v>7.0000000000000007E-2</c:v>
                </c:pt>
                <c:pt idx="7" formatCode="###0%">
                  <c:v>0.11</c:v>
                </c:pt>
                <c:pt idx="8" formatCode="###0%">
                  <c:v>0.13</c:v>
                </c:pt>
                <c:pt idx="10">
                  <c:v>0.03</c:v>
                </c:pt>
                <c:pt idx="11">
                  <c:v>7.0000000000000007E-2</c:v>
                </c:pt>
                <c:pt idx="12" formatCode="###0%">
                  <c:v>0.04</c:v>
                </c:pt>
                <c:pt idx="13" formatCode="###0%">
                  <c:v>0.05</c:v>
                </c:pt>
                <c:pt idx="15">
                  <c:v>0.05</c:v>
                </c:pt>
                <c:pt idx="16">
                  <c:v>0.05</c:v>
                </c:pt>
                <c:pt idx="17" formatCode="###0%">
                  <c:v>0.02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0.06</c:v>
                </c:pt>
                <c:pt idx="1">
                  <c:v>0.1</c:v>
                </c:pt>
                <c:pt idx="2" formatCode="###0%">
                  <c:v>0.06</c:v>
                </c:pt>
                <c:pt idx="3" formatCode="###0%">
                  <c:v>7.0000000000000007E-2</c:v>
                </c:pt>
                <c:pt idx="5">
                  <c:v>0.05</c:v>
                </c:pt>
                <c:pt idx="6">
                  <c:v>0.05</c:v>
                </c:pt>
                <c:pt idx="7" formatCode="###0%">
                  <c:v>0.09</c:v>
                </c:pt>
                <c:pt idx="8" formatCode="###0%">
                  <c:v>0.09</c:v>
                </c:pt>
                <c:pt idx="10">
                  <c:v>0.03</c:v>
                </c:pt>
                <c:pt idx="11">
                  <c:v>0.05</c:v>
                </c:pt>
                <c:pt idx="12" formatCode="###0%">
                  <c:v>0.03</c:v>
                </c:pt>
                <c:pt idx="13" formatCode="###0%">
                  <c:v>0.04</c:v>
                </c:pt>
                <c:pt idx="15">
                  <c:v>7.0000000000000007E-2</c:v>
                </c:pt>
                <c:pt idx="16">
                  <c:v>0.08</c:v>
                </c:pt>
                <c:pt idx="17" formatCode="###0%">
                  <c:v>0.04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0.01</c:v>
                </c:pt>
                <c:pt idx="2" formatCode="###0%">
                  <c:v>0.01</c:v>
                </c:pt>
                <c:pt idx="3" formatCode="###0%">
                  <c:v>0.01</c:v>
                </c:pt>
                <c:pt idx="5">
                  <c:v>0.28000000000000003</c:v>
                </c:pt>
                <c:pt idx="6">
                  <c:v>0.25</c:v>
                </c:pt>
                <c:pt idx="7" formatCode="###0%">
                  <c:v>0.22</c:v>
                </c:pt>
                <c:pt idx="8" formatCode="###0%">
                  <c:v>0.2</c:v>
                </c:pt>
                <c:pt idx="10">
                  <c:v>0.45</c:v>
                </c:pt>
                <c:pt idx="11">
                  <c:v>0.39</c:v>
                </c:pt>
                <c:pt idx="12" formatCode="###0%">
                  <c:v>0.49</c:v>
                </c:pt>
                <c:pt idx="13" formatCode="###0%">
                  <c:v>0.48</c:v>
                </c:pt>
                <c:pt idx="15">
                  <c:v>0.49</c:v>
                </c:pt>
                <c:pt idx="16">
                  <c:v>0.57999999999999996</c:v>
                </c:pt>
                <c:pt idx="17" formatCode="###0%">
                  <c:v>0.57999999999999996</c:v>
                </c:pt>
                <c:pt idx="18" formatCode="###0%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17821792"/>
        <c:axId val="417820224"/>
      </c:barChart>
      <c:catAx>
        <c:axId val="4178217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7820224"/>
        <c:crosses val="autoZero"/>
        <c:auto val="1"/>
        <c:lblAlgn val="ctr"/>
        <c:lblOffset val="100"/>
        <c:noMultiLvlLbl val="0"/>
      </c:catAx>
      <c:valAx>
        <c:axId val="41782022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17821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3AB-465C-8FCB-C1EB58F7AF97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E3AB-465C-8FCB-C1EB58F7AF97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E3AB-465C-8FCB-C1EB58F7AF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0.67</c:v>
                </c:pt>
                <c:pt idx="1">
                  <c:v>0.54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0.08</c:v>
                </c:pt>
                <c:pt idx="5">
                  <c:v>0.05</c:v>
                </c:pt>
                <c:pt idx="6">
                  <c:v>0.09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0.05</c:v>
                </c:pt>
                <c:pt idx="10">
                  <c:v>0.05</c:v>
                </c:pt>
                <c:pt idx="11">
                  <c:v>0.05</c:v>
                </c:pt>
                <c:pt idx="12">
                  <c:v>0.04</c:v>
                </c:pt>
                <c:pt idx="13">
                  <c:v>0.06</c:v>
                </c:pt>
                <c:pt idx="14">
                  <c:v>0.03</c:v>
                </c:pt>
                <c:pt idx="15">
                  <c:v>0.03</c:v>
                </c:pt>
                <c:pt idx="16">
                  <c:v>0.03</c:v>
                </c:pt>
                <c:pt idx="17">
                  <c:v>0</c:v>
                </c:pt>
                <c:pt idx="18">
                  <c:v>0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820984"/>
        <c:axId val="423823336"/>
      </c:barChart>
      <c:catAx>
        <c:axId val="423820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823336"/>
        <c:crosses val="autoZero"/>
        <c:auto val="1"/>
        <c:lblAlgn val="ctr"/>
        <c:lblOffset val="100"/>
        <c:noMultiLvlLbl val="0"/>
      </c:catAx>
      <c:valAx>
        <c:axId val="42382333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8209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324D-47CD-BDDC-25FBB53FAD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0.73</c:v>
                </c:pt>
                <c:pt idx="1">
                  <c:v>0.43</c:v>
                </c:pt>
                <c:pt idx="2">
                  <c:v>0.13</c:v>
                </c:pt>
                <c:pt idx="3">
                  <c:v>0.12</c:v>
                </c:pt>
                <c:pt idx="4">
                  <c:v>0.08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  <c:pt idx="10">
                  <c:v>0.04</c:v>
                </c:pt>
                <c:pt idx="11">
                  <c:v>0.03</c:v>
                </c:pt>
                <c:pt idx="12">
                  <c:v>0.03</c:v>
                </c:pt>
                <c:pt idx="13">
                  <c:v>0.02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0.02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816672"/>
        <c:axId val="423812360"/>
      </c:barChart>
      <c:catAx>
        <c:axId val="4238166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812360"/>
        <c:crosses val="autoZero"/>
        <c:auto val="1"/>
        <c:lblAlgn val="ctr"/>
        <c:lblOffset val="100"/>
        <c:noMultiLvlLbl val="0"/>
      </c:catAx>
      <c:valAx>
        <c:axId val="4238123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8166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Olewnik</c:v>
                </c:pt>
                <c:pt idx="7">
                  <c:v>Duda</c:v>
                </c:pt>
                <c:pt idx="8">
                  <c:v>JBB</c:v>
                </c:pt>
                <c:pt idx="9">
                  <c:v>Balcerzak</c:v>
                </c:pt>
                <c:pt idx="10">
                  <c:v>Madej Wróbel</c:v>
                </c:pt>
                <c:pt idx="11">
                  <c:v>Henryk Kania</c:v>
                </c:pt>
                <c:pt idx="12">
                  <c:v>Drodsed</c:v>
                </c:pt>
                <c:pt idx="13">
                  <c:v>Baroni</c:v>
                </c:pt>
                <c:pt idx="14">
                  <c:v>Kraina Mięsa</c:v>
                </c:pt>
                <c:pt idx="15">
                  <c:v>Berlinki</c:v>
                </c:pt>
                <c:pt idx="16">
                  <c:v>Deluxe</c:v>
                </c:pt>
                <c:pt idx="17">
                  <c:v>Drobimex</c:v>
                </c:pt>
                <c:pt idx="18">
                  <c:v>Dulano</c:v>
                </c:pt>
                <c:pt idx="19">
                  <c:v>Indykpol</c:v>
                </c:pt>
                <c:pt idx="20">
                  <c:v>Konspol</c:v>
                </c:pt>
                <c:pt idx="21">
                  <c:v>Mazury Ełk</c:v>
                </c:pt>
                <c:pt idx="22">
                  <c:v>Nasze Smaki</c:v>
                </c:pt>
                <c:pt idx="23">
                  <c:v>Yano</c:v>
                </c:pt>
                <c:pt idx="24">
                  <c:v>Inne</c:v>
                </c:pt>
                <c:pt idx="25">
                  <c:v>nie znam żadnych</c:v>
                </c:pt>
              </c:strCache>
            </c:strRef>
          </c:cat>
          <c:val>
            <c:numRef>
              <c:f>Arkusz1!$C$2:$C$27</c:f>
              <c:numCache>
                <c:formatCode>###0%</c:formatCode>
                <c:ptCount val="26"/>
                <c:pt idx="0">
                  <c:v>0.11</c:v>
                </c:pt>
                <c:pt idx="1">
                  <c:v>0.09</c:v>
                </c:pt>
                <c:pt idx="2">
                  <c:v>0.11</c:v>
                </c:pt>
                <c:pt idx="3">
                  <c:v>0.05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0.01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0%">
                  <c:v>0.02</c:v>
                </c:pt>
                <c:pt idx="25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85680"/>
        <c:axId val="380589600"/>
      </c:barChart>
      <c:catAx>
        <c:axId val="380585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89600"/>
        <c:crosses val="autoZero"/>
        <c:auto val="1"/>
        <c:lblAlgn val="ctr"/>
        <c:lblOffset val="100"/>
        <c:noMultiLvlLbl val="0"/>
      </c:catAx>
      <c:valAx>
        <c:axId val="38058960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0585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ACF-40E3-AD62-5502CFE787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0.65</c:v>
                </c:pt>
                <c:pt idx="1">
                  <c:v>0.54</c:v>
                </c:pt>
                <c:pt idx="2">
                  <c:v>0.19</c:v>
                </c:pt>
                <c:pt idx="3">
                  <c:v>0.16</c:v>
                </c:pt>
                <c:pt idx="4">
                  <c:v>0.1</c:v>
                </c:pt>
                <c:pt idx="5">
                  <c:v>0.11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0.06</c:v>
                </c:pt>
                <c:pt idx="9">
                  <c:v>0.06</c:v>
                </c:pt>
                <c:pt idx="10">
                  <c:v>0.04</c:v>
                </c:pt>
                <c:pt idx="11">
                  <c:v>0.04</c:v>
                </c:pt>
                <c:pt idx="12">
                  <c:v>0.03</c:v>
                </c:pt>
                <c:pt idx="13">
                  <c:v>0.03</c:v>
                </c:pt>
                <c:pt idx="14">
                  <c:v>0.04</c:v>
                </c:pt>
                <c:pt idx="15">
                  <c:v>0.02</c:v>
                </c:pt>
                <c:pt idx="16">
                  <c:v>0.02</c:v>
                </c:pt>
                <c:pt idx="17">
                  <c:v>0</c:v>
                </c:pt>
                <c:pt idx="18">
                  <c:v>0.03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815888"/>
        <c:axId val="423817456"/>
      </c:barChart>
      <c:catAx>
        <c:axId val="423815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817456"/>
        <c:crosses val="autoZero"/>
        <c:auto val="1"/>
        <c:lblAlgn val="ctr"/>
        <c:lblOffset val="100"/>
        <c:noMultiLvlLbl val="0"/>
      </c:catAx>
      <c:valAx>
        <c:axId val="42381745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81588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F00-41CB-9687-3B35628E94F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0.64</c:v>
                </c:pt>
                <c:pt idx="1">
                  <c:v>0.52</c:v>
                </c:pt>
                <c:pt idx="2">
                  <c:v>0.17</c:v>
                </c:pt>
                <c:pt idx="3">
                  <c:v>0.16</c:v>
                </c:pt>
                <c:pt idx="4">
                  <c:v>0.1</c:v>
                </c:pt>
                <c:pt idx="5">
                  <c:v>0.1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7.0000000000000007E-2</c:v>
                </c:pt>
                <c:pt idx="9">
                  <c:v>0.04</c:v>
                </c:pt>
                <c:pt idx="10">
                  <c:v>0.04</c:v>
                </c:pt>
                <c:pt idx="11">
                  <c:v>0.04</c:v>
                </c:pt>
                <c:pt idx="12">
                  <c:v>0.04</c:v>
                </c:pt>
                <c:pt idx="13">
                  <c:v>0.03</c:v>
                </c:pt>
                <c:pt idx="14">
                  <c:v>0.04</c:v>
                </c:pt>
                <c:pt idx="15">
                  <c:v>0.04</c:v>
                </c:pt>
                <c:pt idx="16">
                  <c:v>0.02</c:v>
                </c:pt>
                <c:pt idx="17">
                  <c:v>0</c:v>
                </c:pt>
                <c:pt idx="18">
                  <c:v>0.04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819808"/>
        <c:axId val="423811968"/>
      </c:barChart>
      <c:catAx>
        <c:axId val="423819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811968"/>
        <c:crosses val="autoZero"/>
        <c:auto val="1"/>
        <c:lblAlgn val="ctr"/>
        <c:lblOffset val="100"/>
        <c:noMultiLvlLbl val="0"/>
      </c:catAx>
      <c:valAx>
        <c:axId val="4238119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8198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4EB-491F-A99E-63C7E281E2FB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4EB-491F-A99E-63C7E281E2F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0.19</c:v>
                </c:pt>
                <c:pt idx="2">
                  <c:v>0.34</c:v>
                </c:pt>
                <c:pt idx="3">
                  <c:v>0.04</c:v>
                </c:pt>
                <c:pt idx="4">
                  <c:v>0.14000000000000001</c:v>
                </c:pt>
                <c:pt idx="5">
                  <c:v>0.84</c:v>
                </c:pt>
                <c:pt idx="6">
                  <c:v>0.06</c:v>
                </c:pt>
                <c:pt idx="7">
                  <c:v>0.08</c:v>
                </c:pt>
                <c:pt idx="8">
                  <c:v>0.22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810400"/>
        <c:axId val="423814712"/>
      </c:barChart>
      <c:catAx>
        <c:axId val="423810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814712"/>
        <c:crosses val="autoZero"/>
        <c:auto val="1"/>
        <c:lblAlgn val="ctr"/>
        <c:lblOffset val="100"/>
        <c:noMultiLvlLbl val="0"/>
      </c:catAx>
      <c:valAx>
        <c:axId val="4238147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8104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F91-4734-9128-9EEC73A34D1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0.14000000000000001</c:v>
                </c:pt>
                <c:pt idx="2">
                  <c:v>0.3</c:v>
                </c:pt>
                <c:pt idx="3">
                  <c:v>0.03</c:v>
                </c:pt>
                <c:pt idx="4">
                  <c:v>0.14000000000000001</c:v>
                </c:pt>
                <c:pt idx="5">
                  <c:v>0.84</c:v>
                </c:pt>
                <c:pt idx="6">
                  <c:v>0.03</c:v>
                </c:pt>
                <c:pt idx="7">
                  <c:v>0.06</c:v>
                </c:pt>
                <c:pt idx="8">
                  <c:v>0.19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811576"/>
        <c:axId val="423815104"/>
      </c:barChart>
      <c:catAx>
        <c:axId val="423811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815104"/>
        <c:crosses val="autoZero"/>
        <c:auto val="1"/>
        <c:lblAlgn val="ctr"/>
        <c:lblOffset val="100"/>
        <c:noMultiLvlLbl val="0"/>
      </c:catAx>
      <c:valAx>
        <c:axId val="42381510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8115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9BF-4510-8D9D-DCE16BBB43A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0.2</c:v>
                </c:pt>
                <c:pt idx="2">
                  <c:v>0.35</c:v>
                </c:pt>
                <c:pt idx="3">
                  <c:v>0.09</c:v>
                </c:pt>
                <c:pt idx="4">
                  <c:v>0.2</c:v>
                </c:pt>
                <c:pt idx="5">
                  <c:v>0.87</c:v>
                </c:pt>
                <c:pt idx="6">
                  <c:v>0.06</c:v>
                </c:pt>
                <c:pt idx="7">
                  <c:v>0.06</c:v>
                </c:pt>
                <c:pt idx="8">
                  <c:v>0.22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816280"/>
        <c:axId val="423813144"/>
      </c:barChart>
      <c:catAx>
        <c:axId val="423816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813144"/>
        <c:crosses val="autoZero"/>
        <c:auto val="1"/>
        <c:lblAlgn val="ctr"/>
        <c:lblOffset val="100"/>
        <c:noMultiLvlLbl val="0"/>
      </c:catAx>
      <c:valAx>
        <c:axId val="4238131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8162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C7E-4001-AED9-52432A920D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0.11</c:v>
                </c:pt>
                <c:pt idx="1">
                  <c:v>0.19</c:v>
                </c:pt>
                <c:pt idx="2">
                  <c:v>0.32</c:v>
                </c:pt>
                <c:pt idx="3">
                  <c:v>0.08</c:v>
                </c:pt>
                <c:pt idx="4">
                  <c:v>0.13</c:v>
                </c:pt>
                <c:pt idx="5">
                  <c:v>0.82</c:v>
                </c:pt>
                <c:pt idx="6">
                  <c:v>0.03</c:v>
                </c:pt>
                <c:pt idx="7">
                  <c:v>0.05</c:v>
                </c:pt>
                <c:pt idx="8">
                  <c:v>0.23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099696"/>
        <c:axId val="399104400"/>
      </c:barChart>
      <c:catAx>
        <c:axId val="399099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104400"/>
        <c:crosses val="autoZero"/>
        <c:auto val="1"/>
        <c:lblAlgn val="ctr"/>
        <c:lblOffset val="100"/>
        <c:noMultiLvlLbl val="0"/>
      </c:catAx>
      <c:valAx>
        <c:axId val="39910440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09969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Kraina Wędlin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Goodvalley</c:v>
                </c:pt>
                <c:pt idx="12">
                  <c:v>Kraina Mięsa</c:v>
                </c:pt>
                <c:pt idx="13">
                  <c:v>Olewnik</c:v>
                </c:pt>
                <c:pt idx="14">
                  <c:v>Drodsed</c:v>
                </c:pt>
                <c:pt idx="15">
                  <c:v>Henryk Kania</c:v>
                </c:pt>
                <c:pt idx="16">
                  <c:v>Nasze Smaki</c:v>
                </c:pt>
                <c:pt idx="17">
                  <c:v>Balcerzak</c:v>
                </c:pt>
                <c:pt idx="18">
                  <c:v>Drobimex</c:v>
                </c:pt>
                <c:pt idx="19">
                  <c:v>Duda</c:v>
                </c:pt>
                <c:pt idx="20">
                  <c:v>Konspol</c:v>
                </c:pt>
                <c:pt idx="21">
                  <c:v>Baroni</c:v>
                </c:pt>
                <c:pt idx="22">
                  <c:v>Dulano</c:v>
                </c:pt>
                <c:pt idx="23">
                  <c:v>Madej Wróbel</c:v>
                </c:pt>
                <c:pt idx="24">
                  <c:v>Mazury Ełk</c:v>
                </c:pt>
                <c:pt idx="25">
                  <c:v>Piratki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Arkusz1!$C$2:$C$30</c:f>
              <c:numCache>
                <c:formatCode>###0%</c:formatCode>
                <c:ptCount val="29"/>
                <c:pt idx="0">
                  <c:v>0.37</c:v>
                </c:pt>
                <c:pt idx="1">
                  <c:v>0.06</c:v>
                </c:pt>
                <c:pt idx="2">
                  <c:v>0.08</c:v>
                </c:pt>
                <c:pt idx="3">
                  <c:v>0.03</c:v>
                </c:pt>
                <c:pt idx="4">
                  <c:v>0.09</c:v>
                </c:pt>
                <c:pt idx="5">
                  <c:v>0.03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  <c:pt idx="11">
                  <c:v>0</c:v>
                </c:pt>
                <c:pt idx="12">
                  <c:v>0.01</c:v>
                </c:pt>
                <c:pt idx="13">
                  <c:v>0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0%">
                  <c:v>0.02</c:v>
                </c:pt>
                <c:pt idx="28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809736"/>
        <c:axId val="427805816"/>
      </c:barChart>
      <c:catAx>
        <c:axId val="427809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805816"/>
        <c:crosses val="autoZero"/>
        <c:auto val="1"/>
        <c:lblAlgn val="ctr"/>
        <c:lblOffset val="100"/>
        <c:noMultiLvlLbl val="0"/>
      </c:catAx>
      <c:valAx>
        <c:axId val="42780581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7809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Kraina Wędlin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Goodvalley</c:v>
                </c:pt>
                <c:pt idx="12">
                  <c:v>Kraina Mięsa</c:v>
                </c:pt>
                <c:pt idx="13">
                  <c:v>Olewnik</c:v>
                </c:pt>
                <c:pt idx="14">
                  <c:v>Drodsed</c:v>
                </c:pt>
                <c:pt idx="15">
                  <c:v>Henryk Kania</c:v>
                </c:pt>
                <c:pt idx="16">
                  <c:v>Nasze Smaki</c:v>
                </c:pt>
                <c:pt idx="17">
                  <c:v>Balcerzak</c:v>
                </c:pt>
                <c:pt idx="18">
                  <c:v>Drobimex</c:v>
                </c:pt>
                <c:pt idx="19">
                  <c:v>Duda</c:v>
                </c:pt>
                <c:pt idx="20">
                  <c:v>Konspol</c:v>
                </c:pt>
                <c:pt idx="21">
                  <c:v>Baroni</c:v>
                </c:pt>
                <c:pt idx="22">
                  <c:v>Dulano</c:v>
                </c:pt>
                <c:pt idx="23">
                  <c:v>Madej Wróbel</c:v>
                </c:pt>
                <c:pt idx="24">
                  <c:v>Mazury Ełk</c:v>
                </c:pt>
                <c:pt idx="25">
                  <c:v>Piratki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Arkusz1!$B$2:$B$30</c:f>
              <c:numCache>
                <c:formatCode>0%</c:formatCode>
                <c:ptCount val="29"/>
                <c:pt idx="0">
                  <c:v>0.5</c:v>
                </c:pt>
                <c:pt idx="1">
                  <c:v>0.19</c:v>
                </c:pt>
                <c:pt idx="2">
                  <c:v>0.19</c:v>
                </c:pt>
                <c:pt idx="3">
                  <c:v>0.18</c:v>
                </c:pt>
                <c:pt idx="4">
                  <c:v>0.15</c:v>
                </c:pt>
                <c:pt idx="5">
                  <c:v>0.14000000000000001</c:v>
                </c:pt>
                <c:pt idx="6">
                  <c:v>0.11</c:v>
                </c:pt>
                <c:pt idx="7">
                  <c:v>0.09</c:v>
                </c:pt>
                <c:pt idx="8">
                  <c:v>0.06</c:v>
                </c:pt>
                <c:pt idx="9">
                  <c:v>0.04</c:v>
                </c:pt>
                <c:pt idx="10">
                  <c:v>0.03</c:v>
                </c:pt>
                <c:pt idx="11">
                  <c:v>0.03</c:v>
                </c:pt>
                <c:pt idx="12">
                  <c:v>0.03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0.03</c:v>
                </c:pt>
                <c:pt idx="28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803464"/>
        <c:axId val="427810520"/>
      </c:barChart>
      <c:catAx>
        <c:axId val="4278034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810520"/>
        <c:crosses val="autoZero"/>
        <c:auto val="1"/>
        <c:lblAlgn val="ctr"/>
        <c:lblOffset val="100"/>
        <c:noMultiLvlLbl val="0"/>
      </c:catAx>
      <c:valAx>
        <c:axId val="4278105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8034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Kraina Wędlin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Goodvalley</c:v>
                </c:pt>
                <c:pt idx="12">
                  <c:v>Kraina Mięsa</c:v>
                </c:pt>
                <c:pt idx="13">
                  <c:v>Olewnik</c:v>
                </c:pt>
                <c:pt idx="14">
                  <c:v>Drodsed</c:v>
                </c:pt>
                <c:pt idx="15">
                  <c:v>Henryk Kania</c:v>
                </c:pt>
                <c:pt idx="16">
                  <c:v>Nasze Smaki</c:v>
                </c:pt>
                <c:pt idx="17">
                  <c:v>Balcerzak</c:v>
                </c:pt>
                <c:pt idx="18">
                  <c:v>Drobimex</c:v>
                </c:pt>
                <c:pt idx="19">
                  <c:v>Duda</c:v>
                </c:pt>
                <c:pt idx="20">
                  <c:v>Konspol</c:v>
                </c:pt>
                <c:pt idx="21">
                  <c:v>Baroni</c:v>
                </c:pt>
                <c:pt idx="22">
                  <c:v>Dulano</c:v>
                </c:pt>
                <c:pt idx="23">
                  <c:v>Madej Wróbel</c:v>
                </c:pt>
                <c:pt idx="24">
                  <c:v>Mazury Ełk</c:v>
                </c:pt>
                <c:pt idx="25">
                  <c:v>Piratki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Arkusz1!$D$2:$D$30</c:f>
              <c:numCache>
                <c:formatCode>###0%</c:formatCode>
                <c:ptCount val="29"/>
                <c:pt idx="0">
                  <c:v>0.71</c:v>
                </c:pt>
                <c:pt idx="1">
                  <c:v>0.67</c:v>
                </c:pt>
                <c:pt idx="2">
                  <c:v>0.54</c:v>
                </c:pt>
                <c:pt idx="3">
                  <c:v>0.63</c:v>
                </c:pt>
                <c:pt idx="4">
                  <c:v>0.48</c:v>
                </c:pt>
                <c:pt idx="5">
                  <c:v>0.48</c:v>
                </c:pt>
                <c:pt idx="6">
                  <c:v>0.51</c:v>
                </c:pt>
                <c:pt idx="7">
                  <c:v>0.48</c:v>
                </c:pt>
                <c:pt idx="8">
                  <c:v>0.54</c:v>
                </c:pt>
                <c:pt idx="9">
                  <c:v>0.43</c:v>
                </c:pt>
                <c:pt idx="10">
                  <c:v>0.34</c:v>
                </c:pt>
                <c:pt idx="11">
                  <c:v>0.14000000000000001</c:v>
                </c:pt>
                <c:pt idx="12">
                  <c:v>0</c:v>
                </c:pt>
                <c:pt idx="13">
                  <c:v>0.22</c:v>
                </c:pt>
                <c:pt idx="14">
                  <c:v>0.21</c:v>
                </c:pt>
                <c:pt idx="15">
                  <c:v>0.34</c:v>
                </c:pt>
                <c:pt idx="16">
                  <c:v>0.11</c:v>
                </c:pt>
                <c:pt idx="17">
                  <c:v>0.24</c:v>
                </c:pt>
                <c:pt idx="18">
                  <c:v>0.16</c:v>
                </c:pt>
                <c:pt idx="19">
                  <c:v>0.3</c:v>
                </c:pt>
                <c:pt idx="20">
                  <c:v>0.16</c:v>
                </c:pt>
                <c:pt idx="21">
                  <c:v>0.03</c:v>
                </c:pt>
                <c:pt idx="22">
                  <c:v>0.03</c:v>
                </c:pt>
                <c:pt idx="23" formatCode="0%">
                  <c:v>0.28000000000000003</c:v>
                </c:pt>
                <c:pt idx="24" formatCode="0%">
                  <c:v>0.03</c:v>
                </c:pt>
                <c:pt idx="25" formatCode="0%">
                  <c:v>0.24</c:v>
                </c:pt>
                <c:pt idx="26" formatCode="0%">
                  <c:v>0.03</c:v>
                </c:pt>
                <c:pt idx="27" formatCode="0%">
                  <c:v>0.01</c:v>
                </c:pt>
                <c:pt idx="28" formatCode="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810912"/>
        <c:axId val="427811304"/>
      </c:barChart>
      <c:catAx>
        <c:axId val="427810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811304"/>
        <c:crosses val="autoZero"/>
        <c:auto val="1"/>
        <c:lblAlgn val="ctr"/>
        <c:lblOffset val="100"/>
        <c:noMultiLvlLbl val="0"/>
      </c:catAx>
      <c:valAx>
        <c:axId val="42781130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7810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0.37</c:v>
                </c:pt>
                <c:pt idx="1">
                  <c:v>0.08</c:v>
                </c:pt>
                <c:pt idx="2">
                  <c:v>0.03</c:v>
                </c:pt>
                <c:pt idx="3">
                  <c:v>0.06</c:v>
                </c:pt>
                <c:pt idx="4">
                  <c:v>0.09</c:v>
                </c:pt>
                <c:pt idx="5">
                  <c:v>0.03</c:v>
                </c:pt>
                <c:pt idx="6">
                  <c:v>0.01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0.39</c:v>
                </c:pt>
                <c:pt idx="1">
                  <c:v>0.1</c:v>
                </c:pt>
                <c:pt idx="2">
                  <c:v>0.02</c:v>
                </c:pt>
                <c:pt idx="3">
                  <c:v>0.08</c:v>
                </c:pt>
                <c:pt idx="4">
                  <c:v>0.06</c:v>
                </c:pt>
                <c:pt idx="5">
                  <c:v>0.01</c:v>
                </c:pt>
                <c:pt idx="6">
                  <c:v>0.03</c:v>
                </c:pt>
                <c:pt idx="7">
                  <c:v>0.01</c:v>
                </c:pt>
                <c:pt idx="8">
                  <c:v>0.04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0.38</c:v>
                </c:pt>
                <c:pt idx="1">
                  <c:v>7.0000000000000007E-2</c:v>
                </c:pt>
                <c:pt idx="2">
                  <c:v>0.03</c:v>
                </c:pt>
                <c:pt idx="3">
                  <c:v>0.05</c:v>
                </c:pt>
                <c:pt idx="4">
                  <c:v>0.12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</c:v>
                </c:pt>
                <c:pt idx="1">
                  <c:v>0.06</c:v>
                </c:pt>
                <c:pt idx="2">
                  <c:v>0.06</c:v>
                </c:pt>
                <c:pt idx="3">
                  <c:v>7.0000000000000007E-2</c:v>
                </c:pt>
                <c:pt idx="4">
                  <c:v>0.09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66584"/>
        <c:axId val="441569328"/>
      </c:barChart>
      <c:catAx>
        <c:axId val="441566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69328"/>
        <c:crosses val="autoZero"/>
        <c:auto val="1"/>
        <c:lblAlgn val="ctr"/>
        <c:lblOffset val="100"/>
        <c:noMultiLvlLbl val="0"/>
      </c:catAx>
      <c:valAx>
        <c:axId val="4415693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66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Olewnik</c:v>
                </c:pt>
                <c:pt idx="7">
                  <c:v>Duda</c:v>
                </c:pt>
                <c:pt idx="8">
                  <c:v>JBB</c:v>
                </c:pt>
                <c:pt idx="9">
                  <c:v>Balcerzak</c:v>
                </c:pt>
                <c:pt idx="10">
                  <c:v>Madej Wróbel</c:v>
                </c:pt>
                <c:pt idx="11">
                  <c:v>Henryk Kania</c:v>
                </c:pt>
                <c:pt idx="12">
                  <c:v>Drodsed</c:v>
                </c:pt>
                <c:pt idx="13">
                  <c:v>Baroni</c:v>
                </c:pt>
                <c:pt idx="14">
                  <c:v>Kraina Mięsa</c:v>
                </c:pt>
                <c:pt idx="15">
                  <c:v>Berlinki</c:v>
                </c:pt>
                <c:pt idx="16">
                  <c:v>Deluxe</c:v>
                </c:pt>
                <c:pt idx="17">
                  <c:v>Drobimex</c:v>
                </c:pt>
                <c:pt idx="18">
                  <c:v>Dulano</c:v>
                </c:pt>
                <c:pt idx="19">
                  <c:v>Indykpol</c:v>
                </c:pt>
                <c:pt idx="20">
                  <c:v>Konspol</c:v>
                </c:pt>
                <c:pt idx="21">
                  <c:v>Mazury Ełk</c:v>
                </c:pt>
                <c:pt idx="22">
                  <c:v>Nasze Smaki</c:v>
                </c:pt>
                <c:pt idx="23">
                  <c:v>Yano</c:v>
                </c:pt>
                <c:pt idx="24">
                  <c:v>Inne</c:v>
                </c:pt>
                <c:pt idx="25">
                  <c:v>nie znam żadnych</c:v>
                </c:pt>
              </c:strCache>
            </c:strRef>
          </c:cat>
          <c:val>
            <c:numRef>
              <c:f>Arkusz1!$B$2:$B$27</c:f>
              <c:numCache>
                <c:formatCode>0%</c:formatCode>
                <c:ptCount val="26"/>
                <c:pt idx="0">
                  <c:v>0.28000000000000003</c:v>
                </c:pt>
                <c:pt idx="1">
                  <c:v>0.26</c:v>
                </c:pt>
                <c:pt idx="2">
                  <c:v>0.24</c:v>
                </c:pt>
                <c:pt idx="3">
                  <c:v>0.18</c:v>
                </c:pt>
                <c:pt idx="4">
                  <c:v>0.12</c:v>
                </c:pt>
                <c:pt idx="5">
                  <c:v>0.08</c:v>
                </c:pt>
                <c:pt idx="6">
                  <c:v>0.08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0.06</c:v>
                </c:pt>
                <c:pt idx="10">
                  <c:v>0.05</c:v>
                </c:pt>
                <c:pt idx="11">
                  <c:v>0.04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>
                  <c:v>7.0000000000000007E-2</c:v>
                </c:pt>
                <c:pt idx="25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90384"/>
        <c:axId val="380591168"/>
      </c:barChart>
      <c:catAx>
        <c:axId val="3805903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91168"/>
        <c:crosses val="autoZero"/>
        <c:auto val="1"/>
        <c:lblAlgn val="ctr"/>
        <c:lblOffset val="100"/>
        <c:noMultiLvlLbl val="0"/>
      </c:catAx>
      <c:valAx>
        <c:axId val="3805911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05903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D7F-4D27-A9EE-EE8A9E3D40C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</c:v>
                </c:pt>
                <c:pt idx="1">
                  <c:v>0.19</c:v>
                </c:pt>
                <c:pt idx="2">
                  <c:v>0.18</c:v>
                </c:pt>
                <c:pt idx="3">
                  <c:v>0.19</c:v>
                </c:pt>
                <c:pt idx="4">
                  <c:v>0.15</c:v>
                </c:pt>
                <c:pt idx="5">
                  <c:v>0.14000000000000001</c:v>
                </c:pt>
                <c:pt idx="6">
                  <c:v>0.09</c:v>
                </c:pt>
                <c:pt idx="7">
                  <c:v>0.11</c:v>
                </c:pt>
                <c:pt idx="8">
                  <c:v>0.06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0.53</c:v>
                </c:pt>
                <c:pt idx="1">
                  <c:v>0.23</c:v>
                </c:pt>
                <c:pt idx="2">
                  <c:v>0.18</c:v>
                </c:pt>
                <c:pt idx="3">
                  <c:v>0.19</c:v>
                </c:pt>
                <c:pt idx="4">
                  <c:v>0.17</c:v>
                </c:pt>
                <c:pt idx="5">
                  <c:v>0.09</c:v>
                </c:pt>
                <c:pt idx="6">
                  <c:v>0.12</c:v>
                </c:pt>
                <c:pt idx="7">
                  <c:v>0.1</c:v>
                </c:pt>
                <c:pt idx="8">
                  <c:v>0.1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0.53</c:v>
                </c:pt>
                <c:pt idx="1">
                  <c:v>0.21</c:v>
                </c:pt>
                <c:pt idx="2">
                  <c:v>0.21</c:v>
                </c:pt>
                <c:pt idx="3">
                  <c:v>0.19</c:v>
                </c:pt>
                <c:pt idx="4">
                  <c:v>0.19</c:v>
                </c:pt>
                <c:pt idx="5">
                  <c:v>0.12</c:v>
                </c:pt>
                <c:pt idx="6">
                  <c:v>0.12</c:v>
                </c:pt>
                <c:pt idx="7">
                  <c:v>0.08</c:v>
                </c:pt>
                <c:pt idx="8">
                  <c:v>0.1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0.53</c:v>
                </c:pt>
                <c:pt idx="1">
                  <c:v>0.2</c:v>
                </c:pt>
                <c:pt idx="2">
                  <c:v>0.22</c:v>
                </c:pt>
                <c:pt idx="3">
                  <c:v>0.18</c:v>
                </c:pt>
                <c:pt idx="4">
                  <c:v>0.19</c:v>
                </c:pt>
                <c:pt idx="5">
                  <c:v>0.14000000000000001</c:v>
                </c:pt>
                <c:pt idx="6">
                  <c:v>0.1</c:v>
                </c:pt>
                <c:pt idx="7">
                  <c:v>0.06</c:v>
                </c:pt>
                <c:pt idx="8">
                  <c:v>7.0000000000000007E-2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63056"/>
        <c:axId val="441570504"/>
      </c:barChart>
      <c:catAx>
        <c:axId val="441563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70504"/>
        <c:crosses val="autoZero"/>
        <c:auto val="1"/>
        <c:lblAlgn val="ctr"/>
        <c:lblOffset val="100"/>
        <c:noMultiLvlLbl val="0"/>
      </c:catAx>
      <c:valAx>
        <c:axId val="4415705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63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301-4828-9757-E53966A4A0B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0.71</c:v>
                </c:pt>
                <c:pt idx="1">
                  <c:v>0.54</c:v>
                </c:pt>
                <c:pt idx="2">
                  <c:v>0.63</c:v>
                </c:pt>
                <c:pt idx="3">
                  <c:v>0.67</c:v>
                </c:pt>
                <c:pt idx="4">
                  <c:v>0.48</c:v>
                </c:pt>
                <c:pt idx="5">
                  <c:v>0.48</c:v>
                </c:pt>
                <c:pt idx="6">
                  <c:v>0.48</c:v>
                </c:pt>
                <c:pt idx="7">
                  <c:v>0.51</c:v>
                </c:pt>
                <c:pt idx="8">
                  <c:v>0.54</c:v>
                </c:pt>
                <c:pt idx="9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0.82</c:v>
                </c:pt>
                <c:pt idx="1">
                  <c:v>0.63</c:v>
                </c:pt>
                <c:pt idx="2">
                  <c:v>0.62</c:v>
                </c:pt>
                <c:pt idx="3">
                  <c:v>0.66</c:v>
                </c:pt>
                <c:pt idx="4">
                  <c:v>0.46</c:v>
                </c:pt>
                <c:pt idx="5">
                  <c:v>0.48</c:v>
                </c:pt>
                <c:pt idx="6">
                  <c:v>0.54</c:v>
                </c:pt>
                <c:pt idx="7">
                  <c:v>0.45</c:v>
                </c:pt>
                <c:pt idx="8">
                  <c:v>0.47</c:v>
                </c:pt>
                <c:pt idx="9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</c:v>
                </c:pt>
                <c:pt idx="1">
                  <c:v>0.6</c:v>
                </c:pt>
                <c:pt idx="2">
                  <c:v>0.68</c:v>
                </c:pt>
                <c:pt idx="3">
                  <c:v>0.66</c:v>
                </c:pt>
                <c:pt idx="4">
                  <c:v>0.55000000000000004</c:v>
                </c:pt>
                <c:pt idx="5">
                  <c:v>0.48</c:v>
                </c:pt>
                <c:pt idx="6">
                  <c:v>0.6</c:v>
                </c:pt>
                <c:pt idx="7">
                  <c:v>0.45</c:v>
                </c:pt>
                <c:pt idx="8">
                  <c:v>0.5</c:v>
                </c:pt>
                <c:pt idx="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0.78</c:v>
                </c:pt>
                <c:pt idx="1">
                  <c:v>0.59</c:v>
                </c:pt>
                <c:pt idx="2">
                  <c:v>0.63</c:v>
                </c:pt>
                <c:pt idx="3">
                  <c:v>0.7</c:v>
                </c:pt>
                <c:pt idx="4">
                  <c:v>0.49</c:v>
                </c:pt>
                <c:pt idx="5">
                  <c:v>0.53</c:v>
                </c:pt>
                <c:pt idx="6">
                  <c:v>0.61</c:v>
                </c:pt>
                <c:pt idx="7">
                  <c:v>0.46</c:v>
                </c:pt>
                <c:pt idx="8">
                  <c:v>0.46</c:v>
                </c:pt>
                <c:pt idx="9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58352"/>
        <c:axId val="441566976"/>
      </c:barChart>
      <c:catAx>
        <c:axId val="4415583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66976"/>
        <c:crosses val="autoZero"/>
        <c:auto val="1"/>
        <c:lblAlgn val="ctr"/>
        <c:lblOffset val="100"/>
        <c:noMultiLvlLbl val="0"/>
      </c:catAx>
      <c:valAx>
        <c:axId val="4415669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583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59920"/>
        <c:axId val="441560312"/>
      </c:barChart>
      <c:catAx>
        <c:axId val="441559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1560312"/>
        <c:crosses val="autoZero"/>
        <c:auto val="1"/>
        <c:lblAlgn val="ctr"/>
        <c:lblOffset val="100"/>
        <c:noMultiLvlLbl val="0"/>
      </c:catAx>
      <c:valAx>
        <c:axId val="4415603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415599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Piratki</c:v>
                </c:pt>
                <c:pt idx="12">
                  <c:v>Olewnik</c:v>
                </c:pt>
                <c:pt idx="13">
                  <c:v>Henryk Kania</c:v>
                </c:pt>
                <c:pt idx="14">
                  <c:v>Goodvalley</c:v>
                </c:pt>
                <c:pt idx="15">
                  <c:v>Duda</c:v>
                </c:pt>
                <c:pt idx="16">
                  <c:v>Balcerzak</c:v>
                </c:pt>
                <c:pt idx="17">
                  <c:v>Drobimex</c:v>
                </c:pt>
                <c:pt idx="18">
                  <c:v>Nasze Smaki</c:v>
                </c:pt>
                <c:pt idx="19">
                  <c:v>Madej Wróbel</c:v>
                </c:pt>
                <c:pt idx="20">
                  <c:v>Drosed</c:v>
                </c:pt>
                <c:pt idx="21">
                  <c:v>Konspol</c:v>
                </c:pt>
                <c:pt idx="22">
                  <c:v>Inna</c:v>
                </c:pt>
                <c:pt idx="23">
                  <c:v>Baroni</c:v>
                </c:pt>
                <c:pt idx="24">
                  <c:v>Yano</c:v>
                </c:pt>
                <c:pt idx="25">
                  <c:v>Żadna z powyższych</c:v>
                </c:pt>
              </c:strCache>
            </c:strRef>
          </c:cat>
          <c:val>
            <c:numRef>
              <c:f>Arkusz1!$B$2:$B$27</c:f>
              <c:numCache>
                <c:formatCode>0%</c:formatCode>
                <c:ptCount val="26"/>
                <c:pt idx="0">
                  <c:v>0.56999999999999995</c:v>
                </c:pt>
                <c:pt idx="1">
                  <c:v>0.44</c:v>
                </c:pt>
                <c:pt idx="2">
                  <c:v>0.4</c:v>
                </c:pt>
                <c:pt idx="3">
                  <c:v>0.34</c:v>
                </c:pt>
                <c:pt idx="4">
                  <c:v>0.32</c:v>
                </c:pt>
                <c:pt idx="5">
                  <c:v>0.3</c:v>
                </c:pt>
                <c:pt idx="6">
                  <c:v>0.3</c:v>
                </c:pt>
                <c:pt idx="7">
                  <c:v>0.26</c:v>
                </c:pt>
                <c:pt idx="8">
                  <c:v>0.24</c:v>
                </c:pt>
                <c:pt idx="9">
                  <c:v>0.21</c:v>
                </c:pt>
                <c:pt idx="10">
                  <c:v>0.19</c:v>
                </c:pt>
                <c:pt idx="11">
                  <c:v>0.11</c:v>
                </c:pt>
                <c:pt idx="12">
                  <c:v>0.1</c:v>
                </c:pt>
                <c:pt idx="13">
                  <c:v>0.09</c:v>
                </c:pt>
                <c:pt idx="14">
                  <c:v>0.08</c:v>
                </c:pt>
                <c:pt idx="15">
                  <c:v>7.0000000000000007E-2</c:v>
                </c:pt>
                <c:pt idx="16">
                  <c:v>7.0000000000000007E-2</c:v>
                </c:pt>
                <c:pt idx="17">
                  <c:v>0.06</c:v>
                </c:pt>
                <c:pt idx="18">
                  <c:v>0.05</c:v>
                </c:pt>
                <c:pt idx="19">
                  <c:v>0.05</c:v>
                </c:pt>
                <c:pt idx="20">
                  <c:v>0.04</c:v>
                </c:pt>
                <c:pt idx="21">
                  <c:v>0.04</c:v>
                </c:pt>
                <c:pt idx="22">
                  <c:v>0.02</c:v>
                </c:pt>
                <c:pt idx="23">
                  <c:v>0.01</c:v>
                </c:pt>
                <c:pt idx="24">
                  <c:v>0.01</c:v>
                </c:pt>
                <c:pt idx="25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78344"/>
        <c:axId val="441581088"/>
      </c:barChart>
      <c:catAx>
        <c:axId val="4415783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81088"/>
        <c:crosses val="autoZero"/>
        <c:auto val="1"/>
        <c:lblAlgn val="ctr"/>
        <c:lblOffset val="100"/>
        <c:noMultiLvlLbl val="0"/>
      </c:catAx>
      <c:valAx>
        <c:axId val="4415810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783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Piratki</c:v>
                </c:pt>
                <c:pt idx="12">
                  <c:v>Olewnik</c:v>
                </c:pt>
                <c:pt idx="13">
                  <c:v>Henryk Kania</c:v>
                </c:pt>
                <c:pt idx="14">
                  <c:v>Goodvalley</c:v>
                </c:pt>
                <c:pt idx="15">
                  <c:v>Duda</c:v>
                </c:pt>
                <c:pt idx="16">
                  <c:v>Balcerzak</c:v>
                </c:pt>
                <c:pt idx="17">
                  <c:v>Drobimex</c:v>
                </c:pt>
                <c:pt idx="18">
                  <c:v>Nasze Smaki</c:v>
                </c:pt>
                <c:pt idx="19">
                  <c:v>Madej Wróbel</c:v>
                </c:pt>
                <c:pt idx="20">
                  <c:v>Drosed</c:v>
                </c:pt>
                <c:pt idx="21">
                  <c:v>Konspol</c:v>
                </c:pt>
                <c:pt idx="22">
                  <c:v>Inna</c:v>
                </c:pt>
                <c:pt idx="23">
                  <c:v>Baroni</c:v>
                </c:pt>
                <c:pt idx="24">
                  <c:v>Yano</c:v>
                </c:pt>
                <c:pt idx="25">
                  <c:v>Żadna z powyższych</c:v>
                </c:pt>
              </c:strCache>
            </c:strRef>
          </c:cat>
          <c:val>
            <c:numRef>
              <c:f>Arkusz1!$C$2:$C$27</c:f>
              <c:numCache>
                <c:formatCode>0%</c:formatCode>
                <c:ptCount val="26"/>
                <c:pt idx="0">
                  <c:v>0.39</c:v>
                </c:pt>
                <c:pt idx="1">
                  <c:v>0.15</c:v>
                </c:pt>
                <c:pt idx="2">
                  <c:v>0.18</c:v>
                </c:pt>
                <c:pt idx="3">
                  <c:v>0.16</c:v>
                </c:pt>
                <c:pt idx="4">
                  <c:v>0.19</c:v>
                </c:pt>
                <c:pt idx="5">
                  <c:v>0.21</c:v>
                </c:pt>
                <c:pt idx="6">
                  <c:v>0.11</c:v>
                </c:pt>
                <c:pt idx="7">
                  <c:v>0.04</c:v>
                </c:pt>
                <c:pt idx="8">
                  <c:v>0.09</c:v>
                </c:pt>
                <c:pt idx="9">
                  <c:v>0.04</c:v>
                </c:pt>
                <c:pt idx="10">
                  <c:v>0.06</c:v>
                </c:pt>
                <c:pt idx="11">
                  <c:v>0.02</c:v>
                </c:pt>
                <c:pt idx="12">
                  <c:v>0.01</c:v>
                </c:pt>
                <c:pt idx="13">
                  <c:v>0.02</c:v>
                </c:pt>
                <c:pt idx="14">
                  <c:v>0.04</c:v>
                </c:pt>
                <c:pt idx="15">
                  <c:v>0.02</c:v>
                </c:pt>
                <c:pt idx="16">
                  <c:v>0</c:v>
                </c:pt>
                <c:pt idx="17">
                  <c:v>0.02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  <c:pt idx="21">
                  <c:v>0.02</c:v>
                </c:pt>
                <c:pt idx="22">
                  <c:v>0.02</c:v>
                </c:pt>
                <c:pt idx="23">
                  <c:v>0.01</c:v>
                </c:pt>
                <c:pt idx="24" formatCode="General">
                  <c:v>0</c:v>
                </c:pt>
                <c:pt idx="25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76776"/>
        <c:axId val="441577952"/>
      </c:barChart>
      <c:catAx>
        <c:axId val="4415767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77952"/>
        <c:crosses val="autoZero"/>
        <c:auto val="1"/>
        <c:lblAlgn val="ctr"/>
        <c:lblOffset val="100"/>
        <c:noMultiLvlLbl val="0"/>
      </c:catAx>
      <c:valAx>
        <c:axId val="4415779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767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Piratki</c:v>
                </c:pt>
                <c:pt idx="12">
                  <c:v>Olewnik</c:v>
                </c:pt>
                <c:pt idx="13">
                  <c:v>Henryk Kania</c:v>
                </c:pt>
                <c:pt idx="14">
                  <c:v>Goodvalley</c:v>
                </c:pt>
                <c:pt idx="15">
                  <c:v>Duda</c:v>
                </c:pt>
                <c:pt idx="16">
                  <c:v>Balcerzak</c:v>
                </c:pt>
                <c:pt idx="17">
                  <c:v>Drobimex</c:v>
                </c:pt>
                <c:pt idx="18">
                  <c:v>Nasze Smaki</c:v>
                </c:pt>
                <c:pt idx="19">
                  <c:v>Madej Wróbel</c:v>
                </c:pt>
                <c:pt idx="20">
                  <c:v>Drosed</c:v>
                </c:pt>
                <c:pt idx="21">
                  <c:v>Konspol</c:v>
                </c:pt>
                <c:pt idx="22">
                  <c:v>Inna</c:v>
                </c:pt>
                <c:pt idx="23">
                  <c:v>Baroni</c:v>
                </c:pt>
                <c:pt idx="24">
                  <c:v>Yano</c:v>
                </c:pt>
                <c:pt idx="25">
                  <c:v>Żadna z powyższych</c:v>
                </c:pt>
              </c:strCache>
            </c:strRef>
          </c:cat>
          <c:val>
            <c:numRef>
              <c:f>Arkusz1!$E$2:$E$27</c:f>
              <c:numCache>
                <c:formatCode>0%</c:formatCode>
                <c:ptCount val="26"/>
                <c:pt idx="0">
                  <c:v>0.28000000000000003</c:v>
                </c:pt>
                <c:pt idx="1">
                  <c:v>0.04</c:v>
                </c:pt>
                <c:pt idx="2">
                  <c:v>0.05</c:v>
                </c:pt>
                <c:pt idx="3">
                  <c:v>0.05</c:v>
                </c:pt>
                <c:pt idx="4">
                  <c:v>0.09</c:v>
                </c:pt>
                <c:pt idx="5">
                  <c:v>0.1</c:v>
                </c:pt>
                <c:pt idx="6">
                  <c:v>0.03</c:v>
                </c:pt>
                <c:pt idx="7">
                  <c:v>0.01</c:v>
                </c:pt>
                <c:pt idx="8">
                  <c:v>0.05</c:v>
                </c:pt>
                <c:pt idx="9">
                  <c:v>0.02</c:v>
                </c:pt>
                <c:pt idx="10">
                  <c:v>0.02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0.02</c:v>
                </c:pt>
                <c:pt idx="15">
                  <c:v>0</c:v>
                </c:pt>
                <c:pt idx="16">
                  <c:v>0</c:v>
                </c:pt>
                <c:pt idx="17">
                  <c:v>0.02</c:v>
                </c:pt>
                <c:pt idx="18">
                  <c:v>0.01</c:v>
                </c:pt>
                <c:pt idx="19" formatCode="General">
                  <c:v>0</c:v>
                </c:pt>
                <c:pt idx="20" formatCode="General">
                  <c:v>0</c:v>
                </c:pt>
                <c:pt idx="21">
                  <c:v>0</c:v>
                </c:pt>
                <c:pt idx="22">
                  <c:v>0.03</c:v>
                </c:pt>
                <c:pt idx="23" formatCode="General">
                  <c:v>0</c:v>
                </c:pt>
                <c:pt idx="24" formatCode="General">
                  <c:v>0</c:v>
                </c:pt>
                <c:pt idx="2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82264"/>
        <c:axId val="441579912"/>
      </c:barChart>
      <c:catAx>
        <c:axId val="441582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79912"/>
        <c:crosses val="autoZero"/>
        <c:auto val="1"/>
        <c:lblAlgn val="ctr"/>
        <c:lblOffset val="100"/>
        <c:noMultiLvlLbl val="0"/>
      </c:catAx>
      <c:valAx>
        <c:axId val="4415799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82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Piratki</c:v>
                </c:pt>
                <c:pt idx="12">
                  <c:v>Olewnik</c:v>
                </c:pt>
                <c:pt idx="13">
                  <c:v>Henryk Kania</c:v>
                </c:pt>
                <c:pt idx="14">
                  <c:v>Goodvalley</c:v>
                </c:pt>
                <c:pt idx="15">
                  <c:v>Duda</c:v>
                </c:pt>
                <c:pt idx="16">
                  <c:v>Balcerzak</c:v>
                </c:pt>
                <c:pt idx="17">
                  <c:v>Drobimex</c:v>
                </c:pt>
                <c:pt idx="18">
                  <c:v>Nasze Smaki</c:v>
                </c:pt>
                <c:pt idx="19">
                  <c:v>Madej Wróbel</c:v>
                </c:pt>
                <c:pt idx="20">
                  <c:v>Drosed</c:v>
                </c:pt>
                <c:pt idx="21">
                  <c:v>Konspol</c:v>
                </c:pt>
                <c:pt idx="22">
                  <c:v>Inna</c:v>
                </c:pt>
                <c:pt idx="23">
                  <c:v>Baroni</c:v>
                </c:pt>
                <c:pt idx="24">
                  <c:v>Yano</c:v>
                </c:pt>
                <c:pt idx="25">
                  <c:v>Żadna z powyższych</c:v>
                </c:pt>
              </c:strCache>
            </c:strRef>
          </c:cat>
          <c:val>
            <c:numRef>
              <c:f>Arkusz1!$D$2:$D$27</c:f>
              <c:numCache>
                <c:formatCode>0%</c:formatCode>
                <c:ptCount val="26"/>
                <c:pt idx="0">
                  <c:v>0.32</c:v>
                </c:pt>
                <c:pt idx="1">
                  <c:v>0.11</c:v>
                </c:pt>
                <c:pt idx="2">
                  <c:v>0.11</c:v>
                </c:pt>
                <c:pt idx="3">
                  <c:v>0.1</c:v>
                </c:pt>
                <c:pt idx="4">
                  <c:v>0.14000000000000001</c:v>
                </c:pt>
                <c:pt idx="5">
                  <c:v>0.16</c:v>
                </c:pt>
                <c:pt idx="6">
                  <c:v>0.06</c:v>
                </c:pt>
                <c:pt idx="7">
                  <c:v>0.02</c:v>
                </c:pt>
                <c:pt idx="8">
                  <c:v>7.0000000000000007E-2</c:v>
                </c:pt>
                <c:pt idx="9">
                  <c:v>0.02</c:v>
                </c:pt>
                <c:pt idx="10">
                  <c:v>0.04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0.03</c:v>
                </c:pt>
                <c:pt idx="15">
                  <c:v>0.02</c:v>
                </c:pt>
                <c:pt idx="16">
                  <c:v>0</c:v>
                </c:pt>
                <c:pt idx="17">
                  <c:v>0.02</c:v>
                </c:pt>
                <c:pt idx="18">
                  <c:v>0.01</c:v>
                </c:pt>
                <c:pt idx="19" formatCode="General">
                  <c:v>0</c:v>
                </c:pt>
                <c:pt idx="20">
                  <c:v>0.01</c:v>
                </c:pt>
                <c:pt idx="21">
                  <c:v>0.01</c:v>
                </c:pt>
                <c:pt idx="22">
                  <c:v>0.02</c:v>
                </c:pt>
                <c:pt idx="23">
                  <c:v>0.01</c:v>
                </c:pt>
                <c:pt idx="24" formatCode="General">
                  <c:v>0</c:v>
                </c:pt>
                <c:pt idx="25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78736"/>
        <c:axId val="441583048"/>
      </c:barChart>
      <c:catAx>
        <c:axId val="441578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83048"/>
        <c:crosses val="autoZero"/>
        <c:auto val="1"/>
        <c:lblAlgn val="ctr"/>
        <c:lblOffset val="100"/>
        <c:noMultiLvlLbl val="0"/>
      </c:catAx>
      <c:valAx>
        <c:axId val="4415830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78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0.44</c:v>
                </c:pt>
                <c:pt idx="2">
                  <c:v>0.4</c:v>
                </c:pt>
                <c:pt idx="3">
                  <c:v>0.34</c:v>
                </c:pt>
                <c:pt idx="4">
                  <c:v>0.32</c:v>
                </c:pt>
                <c:pt idx="5">
                  <c:v>0.26</c:v>
                </c:pt>
                <c:pt idx="6">
                  <c:v>0.3</c:v>
                </c:pt>
                <c:pt idx="7">
                  <c:v>0.3</c:v>
                </c:pt>
                <c:pt idx="8">
                  <c:v>0.24</c:v>
                </c:pt>
                <c:pt idx="9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0.68</c:v>
                </c:pt>
                <c:pt idx="1">
                  <c:v>0.43</c:v>
                </c:pt>
                <c:pt idx="2">
                  <c:v>0.33</c:v>
                </c:pt>
                <c:pt idx="3">
                  <c:v>0.38</c:v>
                </c:pt>
                <c:pt idx="4">
                  <c:v>0.28000000000000003</c:v>
                </c:pt>
                <c:pt idx="5">
                  <c:v>0.31</c:v>
                </c:pt>
                <c:pt idx="6">
                  <c:v>0.27</c:v>
                </c:pt>
                <c:pt idx="7">
                  <c:v>0.25</c:v>
                </c:pt>
                <c:pt idx="8">
                  <c:v>0.25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0.68</c:v>
                </c:pt>
                <c:pt idx="1">
                  <c:v>0.45</c:v>
                </c:pt>
                <c:pt idx="2">
                  <c:v>0.45</c:v>
                </c:pt>
                <c:pt idx="3">
                  <c:v>0.34</c:v>
                </c:pt>
                <c:pt idx="4">
                  <c:v>0.39</c:v>
                </c:pt>
                <c:pt idx="5">
                  <c:v>0.32</c:v>
                </c:pt>
                <c:pt idx="6">
                  <c:v>0.27</c:v>
                </c:pt>
                <c:pt idx="7">
                  <c:v>0.25</c:v>
                </c:pt>
                <c:pt idx="8">
                  <c:v>0.28999999999999998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0.65</c:v>
                </c:pt>
                <c:pt idx="1">
                  <c:v>0.42</c:v>
                </c:pt>
                <c:pt idx="2">
                  <c:v>0.39</c:v>
                </c:pt>
                <c:pt idx="3">
                  <c:v>0.35</c:v>
                </c:pt>
                <c:pt idx="4">
                  <c:v>0.34</c:v>
                </c:pt>
                <c:pt idx="5">
                  <c:v>0.33</c:v>
                </c:pt>
                <c:pt idx="6">
                  <c:v>0.28000000000000003</c:v>
                </c:pt>
                <c:pt idx="7">
                  <c:v>0.28000000000000003</c:v>
                </c:pt>
                <c:pt idx="8">
                  <c:v>0.21</c:v>
                </c:pt>
                <c:pt idx="9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80264"/>
        <c:axId val="439787320"/>
      </c:barChart>
      <c:catAx>
        <c:axId val="439780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87320"/>
        <c:crosses val="autoZero"/>
        <c:auto val="1"/>
        <c:lblAlgn val="ctr"/>
        <c:lblOffset val="100"/>
        <c:noMultiLvlLbl val="0"/>
      </c:catAx>
      <c:valAx>
        <c:axId val="43978732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80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3BC-4AC8-9D4B-A123C4A5A974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3BC-4AC8-9D4B-A123C4A5A97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0.39</c:v>
                </c:pt>
                <c:pt idx="1">
                  <c:v>0.15</c:v>
                </c:pt>
                <c:pt idx="2">
                  <c:v>0.18</c:v>
                </c:pt>
                <c:pt idx="3">
                  <c:v>0.16</c:v>
                </c:pt>
                <c:pt idx="4">
                  <c:v>0.19</c:v>
                </c:pt>
                <c:pt idx="5">
                  <c:v>0.04</c:v>
                </c:pt>
                <c:pt idx="6">
                  <c:v>0.21</c:v>
                </c:pt>
                <c:pt idx="7">
                  <c:v>0.11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0.48</c:v>
                </c:pt>
                <c:pt idx="1">
                  <c:v>0.14000000000000001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0.17</c:v>
                </c:pt>
                <c:pt idx="5">
                  <c:v>0.06</c:v>
                </c:pt>
                <c:pt idx="6">
                  <c:v>0.16</c:v>
                </c:pt>
                <c:pt idx="7">
                  <c:v>0.08</c:v>
                </c:pt>
                <c:pt idx="8">
                  <c:v>0.11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0.47</c:v>
                </c:pt>
                <c:pt idx="1">
                  <c:v>0.16</c:v>
                </c:pt>
                <c:pt idx="2">
                  <c:v>0.19</c:v>
                </c:pt>
                <c:pt idx="3">
                  <c:v>0.16</c:v>
                </c:pt>
                <c:pt idx="4">
                  <c:v>0.23</c:v>
                </c:pt>
                <c:pt idx="5">
                  <c:v>0.08</c:v>
                </c:pt>
                <c:pt idx="6">
                  <c:v>0.14000000000000001</c:v>
                </c:pt>
                <c:pt idx="7">
                  <c:v>0.1</c:v>
                </c:pt>
                <c:pt idx="8">
                  <c:v>0.12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</c:v>
                </c:pt>
                <c:pt idx="1">
                  <c:v>0.17</c:v>
                </c:pt>
                <c:pt idx="2">
                  <c:v>0.18</c:v>
                </c:pt>
                <c:pt idx="3">
                  <c:v>0.17</c:v>
                </c:pt>
                <c:pt idx="4">
                  <c:v>0.18</c:v>
                </c:pt>
                <c:pt idx="5">
                  <c:v>0.08</c:v>
                </c:pt>
                <c:pt idx="6">
                  <c:v>0.13</c:v>
                </c:pt>
                <c:pt idx="7">
                  <c:v>0.1</c:v>
                </c:pt>
                <c:pt idx="8">
                  <c:v>0.08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86928"/>
        <c:axId val="439784968"/>
      </c:barChart>
      <c:catAx>
        <c:axId val="4397869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84968"/>
        <c:crosses val="autoZero"/>
        <c:auto val="1"/>
        <c:lblAlgn val="ctr"/>
        <c:lblOffset val="100"/>
        <c:noMultiLvlLbl val="0"/>
      </c:catAx>
      <c:valAx>
        <c:axId val="43978496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869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F1C-4A8D-80CD-50AF5B5E762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0.32</c:v>
                </c:pt>
                <c:pt idx="1">
                  <c:v>0.11</c:v>
                </c:pt>
                <c:pt idx="2">
                  <c:v>0.11</c:v>
                </c:pt>
                <c:pt idx="3">
                  <c:v>0.1</c:v>
                </c:pt>
                <c:pt idx="4">
                  <c:v>0.14000000000000001</c:v>
                </c:pt>
                <c:pt idx="5">
                  <c:v>0.02</c:v>
                </c:pt>
                <c:pt idx="6">
                  <c:v>0.16</c:v>
                </c:pt>
                <c:pt idx="7">
                  <c:v>0.06</c:v>
                </c:pt>
                <c:pt idx="8">
                  <c:v>7.0000000000000007E-2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0.38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0.12</c:v>
                </c:pt>
                <c:pt idx="4">
                  <c:v>0.14000000000000001</c:v>
                </c:pt>
                <c:pt idx="5">
                  <c:v>0.03</c:v>
                </c:pt>
                <c:pt idx="6">
                  <c:v>0.13</c:v>
                </c:pt>
                <c:pt idx="7">
                  <c:v>0.04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0.38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0.12</c:v>
                </c:pt>
                <c:pt idx="4">
                  <c:v>0.16</c:v>
                </c:pt>
                <c:pt idx="5">
                  <c:v>0.03</c:v>
                </c:pt>
                <c:pt idx="6">
                  <c:v>0.09</c:v>
                </c:pt>
                <c:pt idx="7">
                  <c:v>0.05</c:v>
                </c:pt>
                <c:pt idx="8">
                  <c:v>7.0000000000000007E-2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0.11</c:v>
                </c:pt>
                <c:pt idx="2">
                  <c:v>0.09</c:v>
                </c:pt>
                <c:pt idx="3">
                  <c:v>0.11</c:v>
                </c:pt>
                <c:pt idx="4">
                  <c:v>0.14000000000000001</c:v>
                </c:pt>
                <c:pt idx="5">
                  <c:v>0.04</c:v>
                </c:pt>
                <c:pt idx="6">
                  <c:v>0.09</c:v>
                </c:pt>
                <c:pt idx="7">
                  <c:v>0.08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75560"/>
        <c:axId val="439775952"/>
      </c:barChart>
      <c:catAx>
        <c:axId val="439775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75952"/>
        <c:crosses val="autoZero"/>
        <c:auto val="1"/>
        <c:lblAlgn val="ctr"/>
        <c:lblOffset val="100"/>
        <c:noMultiLvlLbl val="0"/>
      </c:catAx>
      <c:valAx>
        <c:axId val="43977595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75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Olewnik</c:v>
                </c:pt>
                <c:pt idx="7">
                  <c:v>Duda</c:v>
                </c:pt>
                <c:pt idx="8">
                  <c:v>JBB</c:v>
                </c:pt>
                <c:pt idx="9">
                  <c:v>Balcerzak</c:v>
                </c:pt>
                <c:pt idx="10">
                  <c:v>Madej Wróbel</c:v>
                </c:pt>
                <c:pt idx="11">
                  <c:v>Henryk Kania</c:v>
                </c:pt>
                <c:pt idx="12">
                  <c:v>Drodsed</c:v>
                </c:pt>
                <c:pt idx="13">
                  <c:v>Baroni</c:v>
                </c:pt>
                <c:pt idx="14">
                  <c:v>Kraina Mięsa</c:v>
                </c:pt>
                <c:pt idx="15">
                  <c:v>Berlinki</c:v>
                </c:pt>
                <c:pt idx="16">
                  <c:v>Deluxe</c:v>
                </c:pt>
                <c:pt idx="17">
                  <c:v>Drobimex</c:v>
                </c:pt>
                <c:pt idx="18">
                  <c:v>Dulano</c:v>
                </c:pt>
                <c:pt idx="19">
                  <c:v>Indykpol</c:v>
                </c:pt>
                <c:pt idx="20">
                  <c:v>Konspol</c:v>
                </c:pt>
                <c:pt idx="21">
                  <c:v>Mazury Ełk</c:v>
                </c:pt>
                <c:pt idx="22">
                  <c:v>Nasze Smaki</c:v>
                </c:pt>
                <c:pt idx="23">
                  <c:v>Yano</c:v>
                </c:pt>
                <c:pt idx="24">
                  <c:v>Inne</c:v>
                </c:pt>
                <c:pt idx="25">
                  <c:v>nie znam żadnych</c:v>
                </c:pt>
              </c:strCache>
            </c:strRef>
          </c:cat>
          <c:val>
            <c:numRef>
              <c:f>Arkusz1!$D$2:$D$27</c:f>
              <c:numCache>
                <c:formatCode>###0%</c:formatCode>
                <c:ptCount val="26"/>
                <c:pt idx="0">
                  <c:v>0.74</c:v>
                </c:pt>
                <c:pt idx="1">
                  <c:v>0.73</c:v>
                </c:pt>
                <c:pt idx="2">
                  <c:v>0.8</c:v>
                </c:pt>
                <c:pt idx="3">
                  <c:v>0.68</c:v>
                </c:pt>
                <c:pt idx="4">
                  <c:v>0.47</c:v>
                </c:pt>
                <c:pt idx="5">
                  <c:v>0.57999999999999996</c:v>
                </c:pt>
                <c:pt idx="6">
                  <c:v>0.41</c:v>
                </c:pt>
                <c:pt idx="7">
                  <c:v>0.46</c:v>
                </c:pt>
                <c:pt idx="8">
                  <c:v>0.4</c:v>
                </c:pt>
                <c:pt idx="9">
                  <c:v>0.41</c:v>
                </c:pt>
                <c:pt idx="10">
                  <c:v>0.42</c:v>
                </c:pt>
                <c:pt idx="11">
                  <c:v>0.51</c:v>
                </c:pt>
                <c:pt idx="12">
                  <c:v>0.25</c:v>
                </c:pt>
                <c:pt idx="13">
                  <c:v>7.0000000000000007E-2</c:v>
                </c:pt>
                <c:pt idx="14">
                  <c:v>0</c:v>
                </c:pt>
                <c:pt idx="15">
                  <c:v>0</c:v>
                </c:pt>
                <c:pt idx="16">
                  <c:v>0.14000000000000001</c:v>
                </c:pt>
                <c:pt idx="17">
                  <c:v>0.12</c:v>
                </c:pt>
                <c:pt idx="18">
                  <c:v>0.08</c:v>
                </c:pt>
                <c:pt idx="19">
                  <c:v>0.46</c:v>
                </c:pt>
                <c:pt idx="20">
                  <c:v>0.24</c:v>
                </c:pt>
                <c:pt idx="21">
                  <c:v>0.03</c:v>
                </c:pt>
                <c:pt idx="22">
                  <c:v>0.18</c:v>
                </c:pt>
                <c:pt idx="23" formatCode="0%">
                  <c:v>0.08</c:v>
                </c:pt>
                <c:pt idx="24" formatCode="0%">
                  <c:v>0.03</c:v>
                </c:pt>
                <c:pt idx="25" formatCode="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86464"/>
        <c:axId val="380590776"/>
      </c:barChart>
      <c:catAx>
        <c:axId val="3805864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90776"/>
        <c:crosses val="autoZero"/>
        <c:auto val="1"/>
        <c:lblAlgn val="ctr"/>
        <c:lblOffset val="100"/>
        <c:noMultiLvlLbl val="0"/>
      </c:catAx>
      <c:valAx>
        <c:axId val="3805907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05864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0.04</c:v>
                </c:pt>
                <c:pt idx="2">
                  <c:v>0.05</c:v>
                </c:pt>
                <c:pt idx="3">
                  <c:v>0.05</c:v>
                </c:pt>
                <c:pt idx="4">
                  <c:v>0.09</c:v>
                </c:pt>
                <c:pt idx="5">
                  <c:v>0.01</c:v>
                </c:pt>
                <c:pt idx="6">
                  <c:v>0.1</c:v>
                </c:pt>
                <c:pt idx="7">
                  <c:v>0.03</c:v>
                </c:pt>
                <c:pt idx="8">
                  <c:v>0.05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0.05</c:v>
                </c:pt>
                <c:pt idx="2">
                  <c:v>0.05</c:v>
                </c:pt>
                <c:pt idx="3">
                  <c:v>0.09</c:v>
                </c:pt>
                <c:pt idx="4">
                  <c:v>0.09</c:v>
                </c:pt>
                <c:pt idx="5">
                  <c:v>0.01</c:v>
                </c:pt>
                <c:pt idx="6">
                  <c:v>0.09</c:v>
                </c:pt>
                <c:pt idx="7">
                  <c:v>0.01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</c:v>
                </c:pt>
                <c:pt idx="1">
                  <c:v>0.02</c:v>
                </c:pt>
                <c:pt idx="2">
                  <c:v>0.06</c:v>
                </c:pt>
                <c:pt idx="3">
                  <c:v>7.0000000000000007E-2</c:v>
                </c:pt>
                <c:pt idx="4">
                  <c:v>0.1</c:v>
                </c:pt>
                <c:pt idx="5">
                  <c:v>0.01</c:v>
                </c:pt>
                <c:pt idx="6">
                  <c:v>7.0000000000000007E-2</c:v>
                </c:pt>
                <c:pt idx="7">
                  <c:v>0.03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0.27</c:v>
                </c:pt>
                <c:pt idx="1">
                  <c:v>0.08</c:v>
                </c:pt>
                <c:pt idx="2">
                  <c:v>0.06</c:v>
                </c:pt>
                <c:pt idx="3">
                  <c:v>0.08</c:v>
                </c:pt>
                <c:pt idx="4">
                  <c:v>0.09</c:v>
                </c:pt>
                <c:pt idx="5">
                  <c:v>0.01</c:v>
                </c:pt>
                <c:pt idx="6">
                  <c:v>0.06</c:v>
                </c:pt>
                <c:pt idx="7">
                  <c:v>0.04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85752"/>
        <c:axId val="439776344"/>
      </c:barChart>
      <c:catAx>
        <c:axId val="4397857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76344"/>
        <c:crosses val="autoZero"/>
        <c:auto val="1"/>
        <c:lblAlgn val="ctr"/>
        <c:lblOffset val="100"/>
        <c:noMultiLvlLbl val="0"/>
      </c:catAx>
      <c:valAx>
        <c:axId val="4397763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85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76736"/>
        <c:axId val="439782224"/>
      </c:barChart>
      <c:catAx>
        <c:axId val="4397767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9782224"/>
        <c:crosses val="autoZero"/>
        <c:auto val="1"/>
        <c:lblAlgn val="ctr"/>
        <c:lblOffset val="100"/>
        <c:noMultiLvlLbl val="0"/>
      </c:catAx>
      <c:valAx>
        <c:axId val="439782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97767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Sokołów</c:v>
                </c:pt>
                <c:pt idx="1">
                  <c:v>Tarczyński</c:v>
                </c:pt>
                <c:pt idx="2">
                  <c:v>Berlinki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JBB</c:v>
                </c:pt>
                <c:pt idx="9">
                  <c:v>Sokoliki</c:v>
                </c:pt>
                <c:pt idx="10">
                  <c:v>Duda</c:v>
                </c:pt>
                <c:pt idx="11">
                  <c:v>Jedynki</c:v>
                </c:pt>
                <c:pt idx="12">
                  <c:v>Konspol</c:v>
                </c:pt>
                <c:pt idx="13">
                  <c:v>Piratki</c:v>
                </c:pt>
                <c:pt idx="14">
                  <c:v>Goodvalley</c:v>
                </c:pt>
                <c:pt idx="15">
                  <c:v>Baroni</c:v>
                </c:pt>
                <c:pt idx="16">
                  <c:v>Indykpol</c:v>
                </c:pt>
                <c:pt idx="17">
                  <c:v>Madej Wróbel</c:v>
                </c:pt>
                <c:pt idx="18">
                  <c:v>Balcerzak</c:v>
                </c:pt>
                <c:pt idx="19">
                  <c:v>Drobimex</c:v>
                </c:pt>
                <c:pt idx="20">
                  <c:v>Drosed</c:v>
                </c:pt>
                <c:pt idx="21">
                  <c:v>Dulano</c:v>
                </c:pt>
                <c:pt idx="22">
                  <c:v>Henryk Kania</c:v>
                </c:pt>
                <c:pt idx="23">
                  <c:v>Mazury Ełk</c:v>
                </c:pt>
                <c:pt idx="24">
                  <c:v>Nasze Smaki</c:v>
                </c:pt>
                <c:pt idx="25">
                  <c:v>Olewnik</c:v>
                </c:pt>
                <c:pt idx="26">
                  <c:v>Yano</c:v>
                </c:pt>
                <c:pt idx="27">
                  <c:v>Nie kupuję w ogóle</c:v>
                </c:pt>
              </c:strCache>
            </c:strRef>
          </c:cat>
          <c:val>
            <c:numRef>
              <c:f>Arkusz1!$B$2:$B$29</c:f>
              <c:numCache>
                <c:formatCode>0%</c:formatCode>
                <c:ptCount val="28"/>
                <c:pt idx="0">
                  <c:v>0.08</c:v>
                </c:pt>
                <c:pt idx="1">
                  <c:v>0.08</c:v>
                </c:pt>
                <c:pt idx="2">
                  <c:v>0.06</c:v>
                </c:pt>
                <c:pt idx="3">
                  <c:v>0.06</c:v>
                </c:pt>
                <c:pt idx="4">
                  <c:v>0.06</c:v>
                </c:pt>
                <c:pt idx="5">
                  <c:v>0.04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 formatCode="General">
                  <c:v>0</c:v>
                </c:pt>
                <c:pt idx="22">
                  <c:v>0</c:v>
                </c:pt>
                <c:pt idx="23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3822904"/>
        <c:axId val="393817416"/>
      </c:barChart>
      <c:catAx>
        <c:axId val="3938229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3817416"/>
        <c:crosses val="autoZero"/>
        <c:auto val="1"/>
        <c:lblAlgn val="ctr"/>
        <c:lblOffset val="100"/>
        <c:noMultiLvlLbl val="0"/>
      </c:catAx>
      <c:valAx>
        <c:axId val="3938174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38229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Sokołów</c:v>
                </c:pt>
                <c:pt idx="1">
                  <c:v>Tarczyński</c:v>
                </c:pt>
                <c:pt idx="2">
                  <c:v>Berlinki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JBB</c:v>
                </c:pt>
                <c:pt idx="9">
                  <c:v>Sokoliki</c:v>
                </c:pt>
                <c:pt idx="10">
                  <c:v>Duda</c:v>
                </c:pt>
                <c:pt idx="11">
                  <c:v>Jedynki</c:v>
                </c:pt>
                <c:pt idx="12">
                  <c:v>Konspol</c:v>
                </c:pt>
                <c:pt idx="13">
                  <c:v>Piratki</c:v>
                </c:pt>
                <c:pt idx="14">
                  <c:v>Goodvalley</c:v>
                </c:pt>
                <c:pt idx="15">
                  <c:v>Baroni</c:v>
                </c:pt>
                <c:pt idx="16">
                  <c:v>Indykpol</c:v>
                </c:pt>
                <c:pt idx="17">
                  <c:v>Madej Wróbel</c:v>
                </c:pt>
                <c:pt idx="18">
                  <c:v>Balcerzak</c:v>
                </c:pt>
                <c:pt idx="19">
                  <c:v>Drobimex</c:v>
                </c:pt>
                <c:pt idx="20">
                  <c:v>Drosed</c:v>
                </c:pt>
                <c:pt idx="21">
                  <c:v>Dulano</c:v>
                </c:pt>
                <c:pt idx="22">
                  <c:v>Henryk Kania</c:v>
                </c:pt>
                <c:pt idx="23">
                  <c:v>Mazury Ełk</c:v>
                </c:pt>
                <c:pt idx="24">
                  <c:v>Nasze Smaki</c:v>
                </c:pt>
                <c:pt idx="25">
                  <c:v>Olewnik</c:v>
                </c:pt>
                <c:pt idx="26">
                  <c:v>Yano</c:v>
                </c:pt>
                <c:pt idx="27">
                  <c:v>Nie kupuję w ogóle</c:v>
                </c:pt>
              </c:strCache>
            </c:strRef>
          </c:cat>
          <c:val>
            <c:numRef>
              <c:f>Arkusz1!$C$2:$C$29</c:f>
              <c:numCache>
                <c:formatCode>0%</c:formatCode>
                <c:ptCount val="28"/>
                <c:pt idx="0">
                  <c:v>0.11</c:v>
                </c:pt>
                <c:pt idx="1">
                  <c:v>0.09</c:v>
                </c:pt>
                <c:pt idx="2">
                  <c:v>0.31</c:v>
                </c:pt>
                <c:pt idx="3">
                  <c:v>0.13</c:v>
                </c:pt>
                <c:pt idx="4">
                  <c:v>0.1</c:v>
                </c:pt>
                <c:pt idx="5">
                  <c:v>0.06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0.06</c:v>
                </c:pt>
                <c:pt idx="10">
                  <c:v>0</c:v>
                </c:pt>
                <c:pt idx="11">
                  <c:v>0.02</c:v>
                </c:pt>
                <c:pt idx="12">
                  <c:v>0.01</c:v>
                </c:pt>
                <c:pt idx="13">
                  <c:v>0</c:v>
                </c:pt>
                <c:pt idx="14">
                  <c:v>0.03</c:v>
                </c:pt>
                <c:pt idx="15">
                  <c:v>0.01</c:v>
                </c:pt>
                <c:pt idx="16">
                  <c:v>0.02</c:v>
                </c:pt>
                <c:pt idx="17">
                  <c:v>0</c:v>
                </c:pt>
                <c:pt idx="18" formatCode="General">
                  <c:v>0</c:v>
                </c:pt>
                <c:pt idx="19">
                  <c:v>0.02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0.01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3817808"/>
        <c:axId val="393820944"/>
      </c:barChart>
      <c:catAx>
        <c:axId val="393817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3820944"/>
        <c:crosses val="autoZero"/>
        <c:auto val="1"/>
        <c:lblAlgn val="ctr"/>
        <c:lblOffset val="100"/>
        <c:noMultiLvlLbl val="0"/>
      </c:catAx>
      <c:valAx>
        <c:axId val="3938209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38178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Sokołów</c:v>
                </c:pt>
                <c:pt idx="1">
                  <c:v>Tarczyński</c:v>
                </c:pt>
                <c:pt idx="2">
                  <c:v>Berlinki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JBB</c:v>
                </c:pt>
                <c:pt idx="9">
                  <c:v>Sokoliki</c:v>
                </c:pt>
                <c:pt idx="10">
                  <c:v>Duda</c:v>
                </c:pt>
                <c:pt idx="11">
                  <c:v>Jedynki</c:v>
                </c:pt>
                <c:pt idx="12">
                  <c:v>Konspol</c:v>
                </c:pt>
                <c:pt idx="13">
                  <c:v>Piratki</c:v>
                </c:pt>
                <c:pt idx="14">
                  <c:v>Goodvalley</c:v>
                </c:pt>
                <c:pt idx="15">
                  <c:v>Baroni</c:v>
                </c:pt>
                <c:pt idx="16">
                  <c:v>Indykpol</c:v>
                </c:pt>
                <c:pt idx="17">
                  <c:v>Madej Wróbel</c:v>
                </c:pt>
                <c:pt idx="18">
                  <c:v>Balcerzak</c:v>
                </c:pt>
                <c:pt idx="19">
                  <c:v>Drobimex</c:v>
                </c:pt>
                <c:pt idx="20">
                  <c:v>Drosed</c:v>
                </c:pt>
                <c:pt idx="21">
                  <c:v>Dulano</c:v>
                </c:pt>
                <c:pt idx="22">
                  <c:v>Henryk Kania</c:v>
                </c:pt>
                <c:pt idx="23">
                  <c:v>Mazury Ełk</c:v>
                </c:pt>
                <c:pt idx="24">
                  <c:v>Nasze Smaki</c:v>
                </c:pt>
                <c:pt idx="25">
                  <c:v>Olewnik</c:v>
                </c:pt>
                <c:pt idx="26">
                  <c:v>Yano</c:v>
                </c:pt>
                <c:pt idx="27">
                  <c:v>Nie kupuję w ogóle</c:v>
                </c:pt>
              </c:strCache>
            </c:strRef>
          </c:cat>
          <c:val>
            <c:numRef>
              <c:f>Arkusz1!$E$2:$E$29</c:f>
              <c:numCache>
                <c:formatCode>0%</c:formatCode>
                <c:ptCount val="28"/>
                <c:pt idx="0">
                  <c:v>0.04</c:v>
                </c:pt>
                <c:pt idx="1">
                  <c:v>0.02</c:v>
                </c:pt>
                <c:pt idx="2">
                  <c:v>0.04</c:v>
                </c:pt>
                <c:pt idx="3">
                  <c:v>0.03</c:v>
                </c:pt>
                <c:pt idx="4">
                  <c:v>0.04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  <c:pt idx="11">
                  <c:v>0.01</c:v>
                </c:pt>
                <c:pt idx="12">
                  <c:v>0.03</c:v>
                </c:pt>
                <c:pt idx="13">
                  <c:v>0.02</c:v>
                </c:pt>
                <c:pt idx="14">
                  <c:v>0.01</c:v>
                </c:pt>
                <c:pt idx="15">
                  <c:v>0</c:v>
                </c:pt>
                <c:pt idx="16">
                  <c:v>0.02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</c:v>
                </c:pt>
                <c:pt idx="24">
                  <c:v>0.01</c:v>
                </c:pt>
                <c:pt idx="25">
                  <c:v>0.01</c:v>
                </c:pt>
                <c:pt idx="26">
                  <c:v>0.01</c:v>
                </c:pt>
                <c:pt idx="27">
                  <c:v>0.71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3819768"/>
        <c:axId val="393818200"/>
      </c:barChart>
      <c:catAx>
        <c:axId val="393819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3818200"/>
        <c:crosses val="autoZero"/>
        <c:auto val="1"/>
        <c:lblAlgn val="ctr"/>
        <c:lblOffset val="100"/>
        <c:noMultiLvlLbl val="0"/>
      </c:catAx>
      <c:valAx>
        <c:axId val="3938182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3819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Sokołów</c:v>
                </c:pt>
                <c:pt idx="1">
                  <c:v>Tarczyński</c:v>
                </c:pt>
                <c:pt idx="2">
                  <c:v>Berlinki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JBB</c:v>
                </c:pt>
                <c:pt idx="9">
                  <c:v>Sokoliki</c:v>
                </c:pt>
                <c:pt idx="10">
                  <c:v>Duda</c:v>
                </c:pt>
                <c:pt idx="11">
                  <c:v>Jedynki</c:v>
                </c:pt>
                <c:pt idx="12">
                  <c:v>Konspol</c:v>
                </c:pt>
                <c:pt idx="13">
                  <c:v>Piratki</c:v>
                </c:pt>
                <c:pt idx="14">
                  <c:v>Goodvalley</c:v>
                </c:pt>
                <c:pt idx="15">
                  <c:v>Baroni</c:v>
                </c:pt>
                <c:pt idx="16">
                  <c:v>Indykpol</c:v>
                </c:pt>
                <c:pt idx="17">
                  <c:v>Madej Wróbel</c:v>
                </c:pt>
                <c:pt idx="18">
                  <c:v>Balcerzak</c:v>
                </c:pt>
                <c:pt idx="19">
                  <c:v>Drobimex</c:v>
                </c:pt>
                <c:pt idx="20">
                  <c:v>Drosed</c:v>
                </c:pt>
                <c:pt idx="21">
                  <c:v>Dulano</c:v>
                </c:pt>
                <c:pt idx="22">
                  <c:v>Henryk Kania</c:v>
                </c:pt>
                <c:pt idx="23">
                  <c:v>Mazury Ełk</c:v>
                </c:pt>
                <c:pt idx="24">
                  <c:v>Nasze Smaki</c:v>
                </c:pt>
                <c:pt idx="25">
                  <c:v>Olewnik</c:v>
                </c:pt>
                <c:pt idx="26">
                  <c:v>Yano</c:v>
                </c:pt>
                <c:pt idx="27">
                  <c:v>Nie kupuję w ogóle</c:v>
                </c:pt>
              </c:strCache>
            </c:strRef>
          </c:cat>
          <c:val>
            <c:numRef>
              <c:f>Arkusz1!$D$2:$D$29</c:f>
              <c:numCache>
                <c:formatCode>0%</c:formatCode>
                <c:ptCount val="28"/>
                <c:pt idx="0">
                  <c:v>0.3</c:v>
                </c:pt>
                <c:pt idx="1">
                  <c:v>0.23</c:v>
                </c:pt>
                <c:pt idx="2">
                  <c:v>0.22</c:v>
                </c:pt>
                <c:pt idx="3">
                  <c:v>0.21</c:v>
                </c:pt>
                <c:pt idx="4">
                  <c:v>0.15</c:v>
                </c:pt>
                <c:pt idx="5">
                  <c:v>0.28999999999999998</c:v>
                </c:pt>
                <c:pt idx="6">
                  <c:v>0.09</c:v>
                </c:pt>
                <c:pt idx="7">
                  <c:v>0.21</c:v>
                </c:pt>
                <c:pt idx="8">
                  <c:v>0.1</c:v>
                </c:pt>
                <c:pt idx="9">
                  <c:v>0.14000000000000001</c:v>
                </c:pt>
                <c:pt idx="10">
                  <c:v>0.09</c:v>
                </c:pt>
                <c:pt idx="11">
                  <c:v>0.15</c:v>
                </c:pt>
                <c:pt idx="12">
                  <c:v>0.03</c:v>
                </c:pt>
                <c:pt idx="13">
                  <c:v>0.04</c:v>
                </c:pt>
                <c:pt idx="14">
                  <c:v>0.06</c:v>
                </c:pt>
                <c:pt idx="15">
                  <c:v>0.01</c:v>
                </c:pt>
                <c:pt idx="16">
                  <c:v>0.13</c:v>
                </c:pt>
                <c:pt idx="17">
                  <c:v>0.04</c:v>
                </c:pt>
                <c:pt idx="18">
                  <c:v>0.04</c:v>
                </c:pt>
                <c:pt idx="19">
                  <c:v>0.02</c:v>
                </c:pt>
                <c:pt idx="20">
                  <c:v>0.02</c:v>
                </c:pt>
                <c:pt idx="21">
                  <c:v>0.01</c:v>
                </c:pt>
                <c:pt idx="22">
                  <c:v>0.08</c:v>
                </c:pt>
                <c:pt idx="23">
                  <c:v>0.01</c:v>
                </c:pt>
                <c:pt idx="24">
                  <c:v>0.03</c:v>
                </c:pt>
                <c:pt idx="25">
                  <c:v>0.06</c:v>
                </c:pt>
                <c:pt idx="26" formatCode="General">
                  <c:v>0</c:v>
                </c:pt>
                <c:pt idx="27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3820552"/>
        <c:axId val="393820160"/>
      </c:barChart>
      <c:catAx>
        <c:axId val="393820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3820160"/>
        <c:crosses val="autoZero"/>
        <c:auto val="1"/>
        <c:lblAlgn val="ctr"/>
        <c:lblOffset val="100"/>
        <c:noMultiLvlLbl val="0"/>
      </c:catAx>
      <c:valAx>
        <c:axId val="3938201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3820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01368"/>
        <c:axId val="581304112"/>
      </c:barChart>
      <c:catAx>
        <c:axId val="5813013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304112"/>
        <c:crosses val="autoZero"/>
        <c:auto val="1"/>
        <c:lblAlgn val="ctr"/>
        <c:lblOffset val="100"/>
        <c:noMultiLvlLbl val="0"/>
      </c:catAx>
      <c:valAx>
        <c:axId val="58130411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3013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0.06</c:v>
                </c:pt>
                <c:pt idx="1">
                  <c:v>0.08</c:v>
                </c:pt>
                <c:pt idx="2">
                  <c:v>0.06</c:v>
                </c:pt>
                <c:pt idx="3">
                  <c:v>0.08</c:v>
                </c:pt>
                <c:pt idx="4">
                  <c:v>0.06</c:v>
                </c:pt>
                <c:pt idx="5">
                  <c:v>0.04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0.13</c:v>
                </c:pt>
                <c:pt idx="1">
                  <c:v>7.0000000000000007E-2</c:v>
                </c:pt>
                <c:pt idx="2">
                  <c:v>0.05</c:v>
                </c:pt>
                <c:pt idx="3">
                  <c:v>0.06</c:v>
                </c:pt>
                <c:pt idx="4">
                  <c:v>0.03</c:v>
                </c:pt>
                <c:pt idx="5">
                  <c:v>0.04</c:v>
                </c:pt>
                <c:pt idx="6">
                  <c:v>0.04</c:v>
                </c:pt>
                <c:pt idx="7">
                  <c:v>0.02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</c:v>
                </c:pt>
                <c:pt idx="1">
                  <c:v>7.0000000000000007E-2</c:v>
                </c:pt>
                <c:pt idx="2">
                  <c:v>7.0000000000000007E-2</c:v>
                </c:pt>
                <c:pt idx="3">
                  <c:v>0.05</c:v>
                </c:pt>
                <c:pt idx="4">
                  <c:v>0.04</c:v>
                </c:pt>
                <c:pt idx="5">
                  <c:v>0.05</c:v>
                </c:pt>
                <c:pt idx="6">
                  <c:v>0.05</c:v>
                </c:pt>
                <c:pt idx="7">
                  <c:v>0.04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7.0000000000000007E-2</c:v>
                </c:pt>
                <c:pt idx="1">
                  <c:v>0.09</c:v>
                </c:pt>
                <c:pt idx="2">
                  <c:v>0.06</c:v>
                </c:pt>
                <c:pt idx="3">
                  <c:v>0.04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0.04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04560"/>
        <c:axId val="578908088"/>
      </c:barChart>
      <c:catAx>
        <c:axId val="578904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908088"/>
        <c:crosses val="autoZero"/>
        <c:auto val="1"/>
        <c:lblAlgn val="ctr"/>
        <c:lblOffset val="100"/>
        <c:noMultiLvlLbl val="0"/>
      </c:catAx>
      <c:valAx>
        <c:axId val="5789080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8904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6AD-4110-B1EB-C46E3DB56E5F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6AD-4110-B1EB-C46E3DB56E5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0.31</c:v>
                </c:pt>
                <c:pt idx="1">
                  <c:v>0.11</c:v>
                </c:pt>
                <c:pt idx="2">
                  <c:v>0.1</c:v>
                </c:pt>
                <c:pt idx="3">
                  <c:v>0.09</c:v>
                </c:pt>
                <c:pt idx="4">
                  <c:v>0.13</c:v>
                </c:pt>
                <c:pt idx="5">
                  <c:v>0.06</c:v>
                </c:pt>
                <c:pt idx="6">
                  <c:v>0.04</c:v>
                </c:pt>
                <c:pt idx="7">
                  <c:v>0.04</c:v>
                </c:pt>
                <c:pt idx="8">
                  <c:v>0.06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0.33</c:v>
                </c:pt>
                <c:pt idx="1">
                  <c:v>7.0000000000000007E-2</c:v>
                </c:pt>
                <c:pt idx="2">
                  <c:v>0.11</c:v>
                </c:pt>
                <c:pt idx="3">
                  <c:v>0.09</c:v>
                </c:pt>
                <c:pt idx="4">
                  <c:v>0.09</c:v>
                </c:pt>
                <c:pt idx="5">
                  <c:v>0.06</c:v>
                </c:pt>
                <c:pt idx="6">
                  <c:v>0.06</c:v>
                </c:pt>
                <c:pt idx="7">
                  <c:v>0.03</c:v>
                </c:pt>
                <c:pt idx="8">
                  <c:v>7.0000000000000007E-2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0.33</c:v>
                </c:pt>
                <c:pt idx="1">
                  <c:v>0.1</c:v>
                </c:pt>
                <c:pt idx="2">
                  <c:v>0.12</c:v>
                </c:pt>
                <c:pt idx="3">
                  <c:v>0.1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0.04</c:v>
                </c:pt>
                <c:pt idx="7">
                  <c:v>0.04</c:v>
                </c:pt>
                <c:pt idx="8">
                  <c:v>7.0000000000000007E-2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7.0000000000000007E-2</c:v>
                </c:pt>
                <c:pt idx="2">
                  <c:v>0.12</c:v>
                </c:pt>
                <c:pt idx="3">
                  <c:v>0.09</c:v>
                </c:pt>
                <c:pt idx="4">
                  <c:v>0.06</c:v>
                </c:pt>
                <c:pt idx="5">
                  <c:v>0.09</c:v>
                </c:pt>
                <c:pt idx="6">
                  <c:v>0.06</c:v>
                </c:pt>
                <c:pt idx="7">
                  <c:v>0.06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97504"/>
        <c:axId val="578900640"/>
      </c:barChart>
      <c:catAx>
        <c:axId val="578897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900640"/>
        <c:crosses val="autoZero"/>
        <c:auto val="1"/>
        <c:lblAlgn val="ctr"/>
        <c:lblOffset val="100"/>
        <c:noMultiLvlLbl val="0"/>
      </c:catAx>
      <c:valAx>
        <c:axId val="5789006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8897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129-41FE-AA65-22FFD9E943F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0.22</c:v>
                </c:pt>
                <c:pt idx="1">
                  <c:v>0.3</c:v>
                </c:pt>
                <c:pt idx="2">
                  <c:v>0.15</c:v>
                </c:pt>
                <c:pt idx="3">
                  <c:v>0.23</c:v>
                </c:pt>
                <c:pt idx="4">
                  <c:v>0.21</c:v>
                </c:pt>
                <c:pt idx="5">
                  <c:v>0.28999999999999998</c:v>
                </c:pt>
                <c:pt idx="6">
                  <c:v>0.09</c:v>
                </c:pt>
                <c:pt idx="7">
                  <c:v>0.21</c:v>
                </c:pt>
                <c:pt idx="8">
                  <c:v>0.14000000000000001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0.28999999999999998</c:v>
                </c:pt>
                <c:pt idx="1">
                  <c:v>0.25</c:v>
                </c:pt>
                <c:pt idx="2">
                  <c:v>0.13</c:v>
                </c:pt>
                <c:pt idx="3">
                  <c:v>0.19</c:v>
                </c:pt>
                <c:pt idx="4">
                  <c:v>0.13</c:v>
                </c:pt>
                <c:pt idx="5">
                  <c:v>0.24</c:v>
                </c:pt>
                <c:pt idx="6">
                  <c:v>0.06</c:v>
                </c:pt>
                <c:pt idx="7">
                  <c:v>0.19</c:v>
                </c:pt>
                <c:pt idx="8">
                  <c:v>0.14000000000000001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</c:v>
                </c:pt>
                <c:pt idx="1">
                  <c:v>0.31</c:v>
                </c:pt>
                <c:pt idx="2">
                  <c:v>0.19</c:v>
                </c:pt>
                <c:pt idx="3">
                  <c:v>0.21</c:v>
                </c:pt>
                <c:pt idx="4">
                  <c:v>0.15</c:v>
                </c:pt>
                <c:pt idx="5">
                  <c:v>0.32</c:v>
                </c:pt>
                <c:pt idx="6">
                  <c:v>0.08</c:v>
                </c:pt>
                <c:pt idx="7">
                  <c:v>0.18</c:v>
                </c:pt>
                <c:pt idx="8">
                  <c:v>0.15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Pikok</c:v>
                </c:pt>
                <c:pt idx="3">
                  <c:v>Tarczyński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Krakus</c:v>
                </c:pt>
                <c:pt idx="8">
                  <c:v>Sokoliki</c:v>
                </c:pt>
                <c:pt idx="9">
                  <c:v>Piratki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0.28000000000000003</c:v>
                </c:pt>
                <c:pt idx="1">
                  <c:v>0.3</c:v>
                </c:pt>
                <c:pt idx="2">
                  <c:v>0.15</c:v>
                </c:pt>
                <c:pt idx="3">
                  <c:v>0.25</c:v>
                </c:pt>
                <c:pt idx="4">
                  <c:v>0.13</c:v>
                </c:pt>
                <c:pt idx="5">
                  <c:v>0.26</c:v>
                </c:pt>
                <c:pt idx="6">
                  <c:v>0.06</c:v>
                </c:pt>
                <c:pt idx="7">
                  <c:v>0.2</c:v>
                </c:pt>
                <c:pt idx="8">
                  <c:v>0.13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98288"/>
        <c:axId val="578907304"/>
      </c:barChart>
      <c:catAx>
        <c:axId val="578898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907304"/>
        <c:crosses val="autoZero"/>
        <c:auto val="1"/>
        <c:lblAlgn val="ctr"/>
        <c:lblOffset val="100"/>
        <c:noMultiLvlLbl val="0"/>
      </c:catAx>
      <c:valAx>
        <c:axId val="578907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88982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0.11</c:v>
                </c:pt>
                <c:pt idx="1">
                  <c:v>0.09</c:v>
                </c:pt>
                <c:pt idx="2">
                  <c:v>0.11</c:v>
                </c:pt>
                <c:pt idx="3">
                  <c:v>0.05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0.15</c:v>
                </c:pt>
                <c:pt idx="1">
                  <c:v>0.11</c:v>
                </c:pt>
                <c:pt idx="2">
                  <c:v>0.1</c:v>
                </c:pt>
                <c:pt idx="3">
                  <c:v>0.04</c:v>
                </c:pt>
                <c:pt idx="4">
                  <c:v>0.05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0.17</c:v>
                </c:pt>
                <c:pt idx="1">
                  <c:v>0.11</c:v>
                </c:pt>
                <c:pt idx="2">
                  <c:v>0.08</c:v>
                </c:pt>
                <c:pt idx="3">
                  <c:v>0.05</c:v>
                </c:pt>
                <c:pt idx="4">
                  <c:v>0.06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0.11</c:v>
                </c:pt>
                <c:pt idx="2">
                  <c:v>0.1</c:v>
                </c:pt>
                <c:pt idx="3">
                  <c:v>0.02</c:v>
                </c:pt>
                <c:pt idx="4">
                  <c:v>0.06</c:v>
                </c:pt>
                <c:pt idx="5">
                  <c:v>0.03</c:v>
                </c:pt>
                <c:pt idx="6">
                  <c:v>0.01</c:v>
                </c:pt>
                <c:pt idx="7">
                  <c:v>0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86856"/>
        <c:axId val="380587248"/>
      </c:barChart>
      <c:catAx>
        <c:axId val="380586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87248"/>
        <c:crosses val="autoZero"/>
        <c:auto val="1"/>
        <c:lblAlgn val="ctr"/>
        <c:lblOffset val="100"/>
        <c:noMultiLvlLbl val="0"/>
      </c:catAx>
      <c:valAx>
        <c:axId val="3805872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05868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08872"/>
        <c:axId val="578899464"/>
      </c:barChart>
      <c:catAx>
        <c:axId val="5789088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8899464"/>
        <c:crosses val="autoZero"/>
        <c:auto val="1"/>
        <c:lblAlgn val="ctr"/>
        <c:lblOffset val="100"/>
        <c:noMultiLvlLbl val="0"/>
      </c:catAx>
      <c:valAx>
        <c:axId val="5788994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8908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Berlinki</c:v>
                </c:pt>
                <c:pt idx="2">
                  <c:v>Pikok</c:v>
                </c:pt>
                <c:pt idx="3">
                  <c:v>Jedynki</c:v>
                </c:pt>
                <c:pt idx="4">
                  <c:v>Morliny</c:v>
                </c:pt>
                <c:pt idx="5">
                  <c:v>Kraina Wedlin</c:v>
                </c:pt>
                <c:pt idx="6">
                  <c:v>Tarczyński</c:v>
                </c:pt>
                <c:pt idx="7">
                  <c:v>Duda</c:v>
                </c:pt>
                <c:pt idx="8">
                  <c:v>Henryk Kania</c:v>
                </c:pt>
                <c:pt idx="9">
                  <c:v>Sokołów</c:v>
                </c:pt>
                <c:pt idx="10">
                  <c:v>Drosed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81376"/>
        <c:axId val="581288432"/>
      </c:barChart>
      <c:catAx>
        <c:axId val="5812813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288432"/>
        <c:crosses val="autoZero"/>
        <c:auto val="1"/>
        <c:lblAlgn val="ctr"/>
        <c:lblOffset val="100"/>
        <c:noMultiLvlLbl val="0"/>
      </c:catAx>
      <c:valAx>
        <c:axId val="5812884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281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A86-4AC1-B5EF-16A59BB468B4}"/>
                </c:ext>
              </c:extLst>
            </c:dLbl>
            <c:dLbl>
              <c:idx val="1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A86-4AC1-B5EF-16A59BB468B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Berlinki</c:v>
                </c:pt>
                <c:pt idx="2">
                  <c:v>Pikok</c:v>
                </c:pt>
                <c:pt idx="3">
                  <c:v>Jedynki</c:v>
                </c:pt>
                <c:pt idx="4">
                  <c:v>Morliny</c:v>
                </c:pt>
                <c:pt idx="5">
                  <c:v>Kraina Wedlin</c:v>
                </c:pt>
                <c:pt idx="6">
                  <c:v>Tarczyński</c:v>
                </c:pt>
                <c:pt idx="7">
                  <c:v>Duda</c:v>
                </c:pt>
                <c:pt idx="8">
                  <c:v>Henryk Kania</c:v>
                </c:pt>
                <c:pt idx="9">
                  <c:v>Sokołów</c:v>
                </c:pt>
                <c:pt idx="10">
                  <c:v>Drosed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0.04</c:v>
                </c:pt>
                <c:pt idx="2">
                  <c:v>0.04</c:v>
                </c:pt>
                <c:pt idx="3">
                  <c:v>0.01</c:v>
                </c:pt>
                <c:pt idx="4">
                  <c:v>0.06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0.04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Berlinki</c:v>
                </c:pt>
                <c:pt idx="2">
                  <c:v>Pikok</c:v>
                </c:pt>
                <c:pt idx="3">
                  <c:v>Jedynki</c:v>
                </c:pt>
                <c:pt idx="4">
                  <c:v>Morliny</c:v>
                </c:pt>
                <c:pt idx="5">
                  <c:v>Kraina Wedlin</c:v>
                </c:pt>
                <c:pt idx="6">
                  <c:v>Tarczyński</c:v>
                </c:pt>
                <c:pt idx="7">
                  <c:v>Duda</c:v>
                </c:pt>
                <c:pt idx="8">
                  <c:v>Henryk Kania</c:v>
                </c:pt>
                <c:pt idx="9">
                  <c:v>Sokołów</c:v>
                </c:pt>
                <c:pt idx="10">
                  <c:v>Drosed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0.04</c:v>
                </c:pt>
                <c:pt idx="2">
                  <c:v>0.05</c:v>
                </c:pt>
                <c:pt idx="3">
                  <c:v>0.03</c:v>
                </c:pt>
                <c:pt idx="4">
                  <c:v>0.02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Berlinki</c:v>
                </c:pt>
                <c:pt idx="2">
                  <c:v>Pikok</c:v>
                </c:pt>
                <c:pt idx="3">
                  <c:v>Jedynki</c:v>
                </c:pt>
                <c:pt idx="4">
                  <c:v>Morliny</c:v>
                </c:pt>
                <c:pt idx="5">
                  <c:v>Kraina Wedlin</c:v>
                </c:pt>
                <c:pt idx="6">
                  <c:v>Tarczyński</c:v>
                </c:pt>
                <c:pt idx="7">
                  <c:v>Duda</c:v>
                </c:pt>
                <c:pt idx="8">
                  <c:v>Henryk Kania</c:v>
                </c:pt>
                <c:pt idx="9">
                  <c:v>Sokołów</c:v>
                </c:pt>
                <c:pt idx="10">
                  <c:v>Drosed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0.05</c:v>
                </c:pt>
                <c:pt idx="1">
                  <c:v>0.03</c:v>
                </c:pt>
                <c:pt idx="2">
                  <c:v>0.05</c:v>
                </c:pt>
                <c:pt idx="3">
                  <c:v>0.04</c:v>
                </c:pt>
                <c:pt idx="4">
                  <c:v>0.02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0.04</c:v>
                </c:pt>
                <c:pt idx="9">
                  <c:v>0.03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Berlinki</c:v>
                </c:pt>
                <c:pt idx="2">
                  <c:v>Pikok</c:v>
                </c:pt>
                <c:pt idx="3">
                  <c:v>Jedynki</c:v>
                </c:pt>
                <c:pt idx="4">
                  <c:v>Morliny</c:v>
                </c:pt>
                <c:pt idx="5">
                  <c:v>Kraina Wedlin</c:v>
                </c:pt>
                <c:pt idx="6">
                  <c:v>Tarczyński</c:v>
                </c:pt>
                <c:pt idx="7">
                  <c:v>Duda</c:v>
                </c:pt>
                <c:pt idx="8">
                  <c:v>Henryk Kania</c:v>
                </c:pt>
                <c:pt idx="9">
                  <c:v>Sokołów</c:v>
                </c:pt>
                <c:pt idx="10">
                  <c:v>Drosed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0.05</c:v>
                </c:pt>
                <c:pt idx="2">
                  <c:v>0.02</c:v>
                </c:pt>
                <c:pt idx="3">
                  <c:v>0.06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 formatCode="###0%">
                  <c:v>0.02</c:v>
                </c:pt>
                <c:pt idx="10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85688"/>
        <c:axId val="581289216"/>
      </c:barChart>
      <c:catAx>
        <c:axId val="5812856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289216"/>
        <c:crosses val="autoZero"/>
        <c:auto val="1"/>
        <c:lblAlgn val="ctr"/>
        <c:lblOffset val="100"/>
        <c:noMultiLvlLbl val="0"/>
      </c:catAx>
      <c:valAx>
        <c:axId val="58128921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812856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83728"/>
        <c:axId val="581290784"/>
      </c:barChart>
      <c:catAx>
        <c:axId val="5812837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1290784"/>
        <c:crosses val="autoZero"/>
        <c:auto val="1"/>
        <c:lblAlgn val="ctr"/>
        <c:lblOffset val="100"/>
        <c:noMultiLvlLbl val="0"/>
      </c:catAx>
      <c:valAx>
        <c:axId val="581290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12837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JBB</c:v>
                </c:pt>
                <c:pt idx="2">
                  <c:v>Krakus</c:v>
                </c:pt>
                <c:pt idx="3">
                  <c:v>Sokoliki</c:v>
                </c:pt>
                <c:pt idx="4">
                  <c:v>Drobimex</c:v>
                </c:pt>
                <c:pt idx="5">
                  <c:v>Madej Wróbel</c:v>
                </c:pt>
                <c:pt idx="6">
                  <c:v>Inna</c:v>
                </c:pt>
                <c:pt idx="7">
                  <c:v>Piratki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92744"/>
        <c:axId val="581293136"/>
      </c:barChart>
      <c:catAx>
        <c:axId val="58129274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293136"/>
        <c:crosses val="autoZero"/>
        <c:auto val="1"/>
        <c:lblAlgn val="ctr"/>
        <c:lblOffset val="100"/>
        <c:noMultiLvlLbl val="0"/>
      </c:catAx>
      <c:valAx>
        <c:axId val="58129313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292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F21-46EF-9437-DFB8658766E8}"/>
                </c:ext>
              </c:extLst>
            </c:dLbl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F21-46EF-9437-DFB8658766E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JBB</c:v>
                </c:pt>
                <c:pt idx="2">
                  <c:v>Krakus</c:v>
                </c:pt>
                <c:pt idx="3">
                  <c:v>Sokoliki</c:v>
                </c:pt>
                <c:pt idx="4">
                  <c:v>Drobimex</c:v>
                </c:pt>
                <c:pt idx="5">
                  <c:v>Madej Wróbel</c:v>
                </c:pt>
                <c:pt idx="6">
                  <c:v>Inna</c:v>
                </c:pt>
                <c:pt idx="7">
                  <c:v>Piratki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0.04</c:v>
                </c:pt>
                <c:pt idx="2">
                  <c:v>0.02</c:v>
                </c:pt>
                <c:pt idx="3">
                  <c:v>0.03</c:v>
                </c:pt>
                <c:pt idx="4">
                  <c:v>0.01</c:v>
                </c:pt>
                <c:pt idx="5">
                  <c:v>0.01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JBB</c:v>
                </c:pt>
                <c:pt idx="2">
                  <c:v>Krakus</c:v>
                </c:pt>
                <c:pt idx="3">
                  <c:v>Sokoliki</c:v>
                </c:pt>
                <c:pt idx="4">
                  <c:v>Drobimex</c:v>
                </c:pt>
                <c:pt idx="5">
                  <c:v>Madej Wróbel</c:v>
                </c:pt>
                <c:pt idx="6">
                  <c:v>Inna</c:v>
                </c:pt>
                <c:pt idx="7">
                  <c:v>Piratki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0.02</c:v>
                </c:pt>
                <c:pt idx="5">
                  <c:v>0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JBB</c:v>
                </c:pt>
                <c:pt idx="2">
                  <c:v>Krakus</c:v>
                </c:pt>
                <c:pt idx="3">
                  <c:v>Sokoliki</c:v>
                </c:pt>
                <c:pt idx="4">
                  <c:v>Drobimex</c:v>
                </c:pt>
                <c:pt idx="5">
                  <c:v>Madej Wróbel</c:v>
                </c:pt>
                <c:pt idx="6">
                  <c:v>Inna</c:v>
                </c:pt>
                <c:pt idx="7">
                  <c:v>Piratki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JBB</c:v>
                </c:pt>
                <c:pt idx="2">
                  <c:v>Krakus</c:v>
                </c:pt>
                <c:pt idx="3">
                  <c:v>Sokoliki</c:v>
                </c:pt>
                <c:pt idx="4">
                  <c:v>Drobimex</c:v>
                </c:pt>
                <c:pt idx="5">
                  <c:v>Madej Wróbel</c:v>
                </c:pt>
                <c:pt idx="6">
                  <c:v>Inna</c:v>
                </c:pt>
                <c:pt idx="7">
                  <c:v>Piratki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0.02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81284120"/>
        <c:axId val="581280984"/>
      </c:barChart>
      <c:catAx>
        <c:axId val="581284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280984"/>
        <c:crosses val="autoZero"/>
        <c:auto val="1"/>
        <c:lblAlgn val="ctr"/>
        <c:lblOffset val="100"/>
        <c:noMultiLvlLbl val="0"/>
      </c:catAx>
      <c:valAx>
        <c:axId val="58128098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81284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0.215</c:v>
                </c:pt>
                <c:pt idx="2">
                  <c:v>0.13</c:v>
                </c:pt>
                <c:pt idx="3">
                  <c:v>0.17499999999999999</c:v>
                </c:pt>
                <c:pt idx="4">
                  <c:v>0.2225</c:v>
                </c:pt>
                <c:pt idx="5">
                  <c:v>0.23499999999999999</c:v>
                </c:pt>
                <c:pt idx="6">
                  <c:v>0.24249999999999999</c:v>
                </c:pt>
                <c:pt idx="7">
                  <c:v>0.24</c:v>
                </c:pt>
                <c:pt idx="8">
                  <c:v>0.24</c:v>
                </c:pt>
                <c:pt idx="9">
                  <c:v>0.19750000000000001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0.14000000000000001</c:v>
                </c:pt>
                <c:pt idx="2">
                  <c:v>0.48</c:v>
                </c:pt>
                <c:pt idx="3">
                  <c:v>0.3</c:v>
                </c:pt>
                <c:pt idx="4">
                  <c:v>0.11</c:v>
                </c:pt>
                <c:pt idx="5">
                  <c:v>0.06</c:v>
                </c:pt>
                <c:pt idx="6">
                  <c:v>0.03</c:v>
                </c:pt>
                <c:pt idx="7">
                  <c:v>0.04</c:v>
                </c:pt>
                <c:pt idx="8">
                  <c:v>0.04</c:v>
                </c:pt>
                <c:pt idx="9">
                  <c:v>0.21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0.215</c:v>
                </c:pt>
                <c:pt idx="2">
                  <c:v>0.13</c:v>
                </c:pt>
                <c:pt idx="3">
                  <c:v>0.17499999999999999</c:v>
                </c:pt>
                <c:pt idx="4">
                  <c:v>0.2225</c:v>
                </c:pt>
                <c:pt idx="5">
                  <c:v>0.23499999999999999</c:v>
                </c:pt>
                <c:pt idx="6">
                  <c:v>0.24249999999999999</c:v>
                </c:pt>
                <c:pt idx="7">
                  <c:v>0.24</c:v>
                </c:pt>
                <c:pt idx="8">
                  <c:v>0.24</c:v>
                </c:pt>
                <c:pt idx="9">
                  <c:v>0.19750000000000001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67200"/>
        <c:axId val="573056616"/>
      </c:barChart>
      <c:catAx>
        <c:axId val="5730672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56616"/>
        <c:crosses val="autoZero"/>
        <c:auto val="1"/>
        <c:lblAlgn val="ctr"/>
        <c:lblOffset val="100"/>
        <c:noMultiLvlLbl val="0"/>
      </c:catAx>
      <c:valAx>
        <c:axId val="57305661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67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0.20250000000000001</c:v>
                </c:pt>
                <c:pt idx="2">
                  <c:v>8.249999999999999E-2</c:v>
                </c:pt>
                <c:pt idx="3">
                  <c:v>0.14000000000000001</c:v>
                </c:pt>
                <c:pt idx="4">
                  <c:v>0.21249999999999999</c:v>
                </c:pt>
                <c:pt idx="5">
                  <c:v>0.2225</c:v>
                </c:pt>
                <c:pt idx="6">
                  <c:v>0.24</c:v>
                </c:pt>
                <c:pt idx="7">
                  <c:v>0.24</c:v>
                </c:pt>
                <c:pt idx="8">
                  <c:v>0.23499999999999999</c:v>
                </c:pt>
                <c:pt idx="9">
                  <c:v>0.17749999999999999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0.19</c:v>
                </c:pt>
                <c:pt idx="2">
                  <c:v>0.67</c:v>
                </c:pt>
                <c:pt idx="3">
                  <c:v>0.44</c:v>
                </c:pt>
                <c:pt idx="4">
                  <c:v>0.15</c:v>
                </c:pt>
                <c:pt idx="5">
                  <c:v>0.11</c:v>
                </c:pt>
                <c:pt idx="6">
                  <c:v>0.04</c:v>
                </c:pt>
                <c:pt idx="7">
                  <c:v>0.04</c:v>
                </c:pt>
                <c:pt idx="8">
                  <c:v>0.06</c:v>
                </c:pt>
                <c:pt idx="9">
                  <c:v>0.28999999999999998</c:v>
                </c:pt>
                <c:pt idx="1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0.20250000000000001</c:v>
                </c:pt>
                <c:pt idx="2">
                  <c:v>8.249999999999999E-2</c:v>
                </c:pt>
                <c:pt idx="3">
                  <c:v>0.14000000000000001</c:v>
                </c:pt>
                <c:pt idx="4">
                  <c:v>0.21249999999999999</c:v>
                </c:pt>
                <c:pt idx="5">
                  <c:v>0.2225</c:v>
                </c:pt>
                <c:pt idx="6">
                  <c:v>0.24</c:v>
                </c:pt>
                <c:pt idx="7">
                  <c:v>0.24</c:v>
                </c:pt>
                <c:pt idx="8">
                  <c:v>0.23499999999999999</c:v>
                </c:pt>
                <c:pt idx="9">
                  <c:v>0.17749999999999999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59752"/>
        <c:axId val="573058576"/>
      </c:barChart>
      <c:catAx>
        <c:axId val="5730597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58576"/>
        <c:crosses val="autoZero"/>
        <c:auto val="1"/>
        <c:lblAlgn val="ctr"/>
        <c:lblOffset val="100"/>
        <c:noMultiLvlLbl val="0"/>
      </c:catAx>
      <c:valAx>
        <c:axId val="5730585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59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0.1575</c:v>
                </c:pt>
                <c:pt idx="1">
                  <c:v>0.125</c:v>
                </c:pt>
                <c:pt idx="2">
                  <c:v>7.2500000000000009E-2</c:v>
                </c:pt>
                <c:pt idx="3">
                  <c:v>0.10750000000000001</c:v>
                </c:pt>
                <c:pt idx="4">
                  <c:v>0.1525</c:v>
                </c:pt>
                <c:pt idx="5">
                  <c:v>0.16999999999999998</c:v>
                </c:pt>
                <c:pt idx="6">
                  <c:v>0.18</c:v>
                </c:pt>
                <c:pt idx="7">
                  <c:v>0.23499999999999999</c:v>
                </c:pt>
                <c:pt idx="8">
                  <c:v>0.17249999999999999</c:v>
                </c:pt>
                <c:pt idx="9">
                  <c:v>0.19500000000000001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0.37</c:v>
                </c:pt>
                <c:pt idx="1">
                  <c:v>0.5</c:v>
                </c:pt>
                <c:pt idx="2">
                  <c:v>0.71</c:v>
                </c:pt>
                <c:pt idx="3">
                  <c:v>0.56999999999999995</c:v>
                </c:pt>
                <c:pt idx="4">
                  <c:v>0.39</c:v>
                </c:pt>
                <c:pt idx="5">
                  <c:v>0.32</c:v>
                </c:pt>
                <c:pt idx="6">
                  <c:v>0.28000000000000003</c:v>
                </c:pt>
                <c:pt idx="7">
                  <c:v>0.06</c:v>
                </c:pt>
                <c:pt idx="8">
                  <c:v>0.31</c:v>
                </c:pt>
                <c:pt idx="9">
                  <c:v>0.22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0.1575</c:v>
                </c:pt>
                <c:pt idx="1">
                  <c:v>0.125</c:v>
                </c:pt>
                <c:pt idx="2">
                  <c:v>7.2500000000000009E-2</c:v>
                </c:pt>
                <c:pt idx="3">
                  <c:v>0.10750000000000001</c:v>
                </c:pt>
                <c:pt idx="4">
                  <c:v>0.1525</c:v>
                </c:pt>
                <c:pt idx="5">
                  <c:v>0.16999999999999998</c:v>
                </c:pt>
                <c:pt idx="6">
                  <c:v>0.18</c:v>
                </c:pt>
                <c:pt idx="7">
                  <c:v>0.23499999999999999</c:v>
                </c:pt>
                <c:pt idx="8">
                  <c:v>0.17249999999999999</c:v>
                </c:pt>
                <c:pt idx="9">
                  <c:v>0.19500000000000001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57792"/>
        <c:axId val="573058968"/>
      </c:barChart>
      <c:catAx>
        <c:axId val="5730577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58968"/>
        <c:crosses val="autoZero"/>
        <c:auto val="1"/>
        <c:lblAlgn val="ctr"/>
        <c:lblOffset val="100"/>
        <c:noMultiLvlLbl val="0"/>
      </c:catAx>
      <c:valAx>
        <c:axId val="57305896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57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0.20500000000000002</c:v>
                </c:pt>
                <c:pt idx="2">
                  <c:v>9.2499999999999999E-2</c:v>
                </c:pt>
                <c:pt idx="3">
                  <c:v>0.15</c:v>
                </c:pt>
                <c:pt idx="4">
                  <c:v>0.20500000000000002</c:v>
                </c:pt>
                <c:pt idx="5">
                  <c:v>0.2225</c:v>
                </c:pt>
                <c:pt idx="6">
                  <c:v>0.23749999999999999</c:v>
                </c:pt>
                <c:pt idx="7">
                  <c:v>0.23</c:v>
                </c:pt>
                <c:pt idx="8">
                  <c:v>0.2225</c:v>
                </c:pt>
                <c:pt idx="9">
                  <c:v>0.17499999999999999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0.18</c:v>
                </c:pt>
                <c:pt idx="2">
                  <c:v>0.63</c:v>
                </c:pt>
                <c:pt idx="3">
                  <c:v>0.4</c:v>
                </c:pt>
                <c:pt idx="4">
                  <c:v>0.18</c:v>
                </c:pt>
                <c:pt idx="5">
                  <c:v>0.11</c:v>
                </c:pt>
                <c:pt idx="6">
                  <c:v>0.05</c:v>
                </c:pt>
                <c:pt idx="7">
                  <c:v>0.08</c:v>
                </c:pt>
                <c:pt idx="8">
                  <c:v>0.11</c:v>
                </c:pt>
                <c:pt idx="9">
                  <c:v>0.3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0.20500000000000002</c:v>
                </c:pt>
                <c:pt idx="2">
                  <c:v>9.2499999999999999E-2</c:v>
                </c:pt>
                <c:pt idx="3">
                  <c:v>0.15</c:v>
                </c:pt>
                <c:pt idx="4">
                  <c:v>0.20500000000000002</c:v>
                </c:pt>
                <c:pt idx="5">
                  <c:v>0.2225</c:v>
                </c:pt>
                <c:pt idx="6">
                  <c:v>0.23749999999999999</c:v>
                </c:pt>
                <c:pt idx="7">
                  <c:v>0.23</c:v>
                </c:pt>
                <c:pt idx="8">
                  <c:v>0.2225</c:v>
                </c:pt>
                <c:pt idx="9">
                  <c:v>0.17499999999999999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60144"/>
        <c:axId val="573065240"/>
      </c:barChart>
      <c:catAx>
        <c:axId val="5730601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65240"/>
        <c:crosses val="autoZero"/>
        <c:auto val="1"/>
        <c:lblAlgn val="ctr"/>
        <c:lblOffset val="100"/>
        <c:noMultiLvlLbl val="0"/>
      </c:catAx>
      <c:valAx>
        <c:axId val="57306524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601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0.26</c:v>
                </c:pt>
                <c:pt idx="2">
                  <c:v>0.24</c:v>
                </c:pt>
                <c:pt idx="3">
                  <c:v>0.18</c:v>
                </c:pt>
                <c:pt idx="4">
                  <c:v>0.12</c:v>
                </c:pt>
                <c:pt idx="5">
                  <c:v>0.08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7.0000000000000007E-2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0.22</c:v>
                </c:pt>
                <c:pt idx="2">
                  <c:v>0.18</c:v>
                </c:pt>
                <c:pt idx="3">
                  <c:v>0.16</c:v>
                </c:pt>
                <c:pt idx="4">
                  <c:v>0.1</c:v>
                </c:pt>
                <c:pt idx="5">
                  <c:v>0.08</c:v>
                </c:pt>
                <c:pt idx="6">
                  <c:v>0.08</c:v>
                </c:pt>
                <c:pt idx="7">
                  <c:v>7.0000000000000007E-2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0.32</c:v>
                </c:pt>
                <c:pt idx="1">
                  <c:v>0.26</c:v>
                </c:pt>
                <c:pt idx="2">
                  <c:v>0.25</c:v>
                </c:pt>
                <c:pt idx="3">
                  <c:v>0.12</c:v>
                </c:pt>
                <c:pt idx="4">
                  <c:v>0.12</c:v>
                </c:pt>
                <c:pt idx="5">
                  <c:v>0.11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0.23</c:v>
                </c:pt>
                <c:pt idx="2">
                  <c:v>0.25</c:v>
                </c:pt>
                <c:pt idx="3">
                  <c:v>0.12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0.06</c:v>
                </c:pt>
                <c:pt idx="7">
                  <c:v>0.05</c:v>
                </c:pt>
                <c:pt idx="8">
                  <c:v>0.06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570656"/>
        <c:axId val="381567520"/>
      </c:barChart>
      <c:catAx>
        <c:axId val="381570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567520"/>
        <c:crosses val="autoZero"/>
        <c:auto val="1"/>
        <c:lblAlgn val="ctr"/>
        <c:lblOffset val="100"/>
        <c:noMultiLvlLbl val="0"/>
      </c:catAx>
      <c:valAx>
        <c:axId val="3815675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1570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633</c:v>
                </c:pt>
                <c:pt idx="1">
                  <c:v>267</c:v>
                </c:pt>
                <c:pt idx="2">
                  <c:v>248</c:v>
                </c:pt>
                <c:pt idx="3">
                  <c:v>192</c:v>
                </c:pt>
                <c:pt idx="4">
                  <c:v>175</c:v>
                </c:pt>
                <c:pt idx="5">
                  <c:v>159</c:v>
                </c:pt>
                <c:pt idx="6">
                  <c:v>158</c:v>
                </c:pt>
                <c:pt idx="7">
                  <c:v>157</c:v>
                </c:pt>
                <c:pt idx="8">
                  <c:v>157</c:v>
                </c:pt>
                <c:pt idx="9">
                  <c:v>149</c:v>
                </c:pt>
                <c:pt idx="10">
                  <c:v>124</c:v>
                </c:pt>
                <c:pt idx="11">
                  <c:v>113</c:v>
                </c:pt>
                <c:pt idx="12">
                  <c:v>66</c:v>
                </c:pt>
                <c:pt idx="13">
                  <c:v>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78861440"/>
        <c:axId val="578863008"/>
      </c:barChart>
      <c:catAx>
        <c:axId val="5788614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8863008"/>
        <c:crosses val="autoZero"/>
        <c:auto val="1"/>
        <c:lblAlgn val="ctr"/>
        <c:lblOffset val="100"/>
        <c:noMultiLvlLbl val="0"/>
      </c:catAx>
      <c:valAx>
        <c:axId val="578863008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788614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633</c:v>
                </c:pt>
                <c:pt idx="1">
                  <c:v>267</c:v>
                </c:pt>
                <c:pt idx="2">
                  <c:v>248</c:v>
                </c:pt>
                <c:pt idx="3">
                  <c:v>192</c:v>
                </c:pt>
                <c:pt idx="4">
                  <c:v>175</c:v>
                </c:pt>
                <c:pt idx="5">
                  <c:v>159</c:v>
                </c:pt>
                <c:pt idx="6">
                  <c:v>158</c:v>
                </c:pt>
                <c:pt idx="7">
                  <c:v>157</c:v>
                </c:pt>
                <c:pt idx="8">
                  <c:v>157</c:v>
                </c:pt>
                <c:pt idx="9">
                  <c:v>149</c:v>
                </c:pt>
                <c:pt idx="10">
                  <c:v>124</c:v>
                </c:pt>
                <c:pt idx="11">
                  <c:v>113</c:v>
                </c:pt>
                <c:pt idx="12">
                  <c:v>66</c:v>
                </c:pt>
                <c:pt idx="13">
                  <c:v>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64872"/>
        <c:axId val="647184472"/>
      </c:barChart>
      <c:catAx>
        <c:axId val="6471648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84472"/>
        <c:crosses val="autoZero"/>
        <c:auto val="1"/>
        <c:lblAlgn val="ctr"/>
        <c:lblOffset val="100"/>
        <c:noMultiLvlLbl val="0"/>
      </c:catAx>
      <c:valAx>
        <c:axId val="64718447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1648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183688"/>
        <c:axId val="647184080"/>
      </c:barChart>
      <c:catAx>
        <c:axId val="6471836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184080"/>
        <c:crosses val="autoZero"/>
        <c:auto val="1"/>
        <c:lblAlgn val="ctr"/>
        <c:lblOffset val="100"/>
        <c:noMultiLvlLbl val="0"/>
      </c:catAx>
      <c:valAx>
        <c:axId val="6471840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183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32</c:v>
                </c:pt>
                <c:pt idx="1">
                  <c:v>51</c:v>
                </c:pt>
                <c:pt idx="2">
                  <c:v>68</c:v>
                </c:pt>
                <c:pt idx="3">
                  <c:v>83</c:v>
                </c:pt>
                <c:pt idx="4">
                  <c:v>67</c:v>
                </c:pt>
                <c:pt idx="5">
                  <c:v>88</c:v>
                </c:pt>
                <c:pt idx="6">
                  <c:v>45</c:v>
                </c:pt>
                <c:pt idx="7">
                  <c:v>63</c:v>
                </c:pt>
                <c:pt idx="8">
                  <c:v>68</c:v>
                </c:pt>
                <c:pt idx="9">
                  <c:v>65</c:v>
                </c:pt>
                <c:pt idx="10">
                  <c:v>54</c:v>
                </c:pt>
                <c:pt idx="11">
                  <c:v>73</c:v>
                </c:pt>
                <c:pt idx="12">
                  <c:v>62</c:v>
                </c:pt>
                <c:pt idx="13">
                  <c:v>72</c:v>
                </c:pt>
                <c:pt idx="14">
                  <c:v>0</c:v>
                </c:pt>
                <c:pt idx="15">
                  <c:v>36</c:v>
                </c:pt>
                <c:pt idx="16">
                  <c:v>47</c:v>
                </c:pt>
                <c:pt idx="17">
                  <c:v>72</c:v>
                </c:pt>
                <c:pt idx="18">
                  <c:v>80</c:v>
                </c:pt>
                <c:pt idx="19">
                  <c:v>63</c:v>
                </c:pt>
                <c:pt idx="20">
                  <c:v>90</c:v>
                </c:pt>
                <c:pt idx="21">
                  <c:v>44</c:v>
                </c:pt>
                <c:pt idx="22">
                  <c:v>59</c:v>
                </c:pt>
                <c:pt idx="23">
                  <c:v>65</c:v>
                </c:pt>
                <c:pt idx="24">
                  <c:v>61</c:v>
                </c:pt>
                <c:pt idx="25">
                  <c:v>50</c:v>
                </c:pt>
                <c:pt idx="26">
                  <c:v>69</c:v>
                </c:pt>
                <c:pt idx="27">
                  <c:v>61</c:v>
                </c:pt>
                <c:pt idx="28">
                  <c:v>68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32</c:v>
                </c:pt>
                <c:pt idx="1">
                  <c:v>51</c:v>
                </c:pt>
                <c:pt idx="2">
                  <c:v>68</c:v>
                </c:pt>
                <c:pt idx="3">
                  <c:v>83</c:v>
                </c:pt>
                <c:pt idx="4">
                  <c:v>67</c:v>
                </c:pt>
                <c:pt idx="5">
                  <c:v>88</c:v>
                </c:pt>
                <c:pt idx="6">
                  <c:v>45</c:v>
                </c:pt>
                <c:pt idx="7">
                  <c:v>63</c:v>
                </c:pt>
                <c:pt idx="8">
                  <c:v>68</c:v>
                </c:pt>
                <c:pt idx="9">
                  <c:v>65</c:v>
                </c:pt>
                <c:pt idx="10">
                  <c:v>54</c:v>
                </c:pt>
                <c:pt idx="11">
                  <c:v>73</c:v>
                </c:pt>
                <c:pt idx="12">
                  <c:v>62</c:v>
                </c:pt>
                <c:pt idx="13">
                  <c:v>72</c:v>
                </c:pt>
                <c:pt idx="14">
                  <c:v>0</c:v>
                </c:pt>
                <c:pt idx="15">
                  <c:v>36</c:v>
                </c:pt>
                <c:pt idx="16">
                  <c:v>47</c:v>
                </c:pt>
                <c:pt idx="17">
                  <c:v>72</c:v>
                </c:pt>
                <c:pt idx="18">
                  <c:v>80</c:v>
                </c:pt>
                <c:pt idx="19">
                  <c:v>63</c:v>
                </c:pt>
                <c:pt idx="20">
                  <c:v>90</c:v>
                </c:pt>
                <c:pt idx="21">
                  <c:v>44</c:v>
                </c:pt>
                <c:pt idx="22">
                  <c:v>59</c:v>
                </c:pt>
                <c:pt idx="23">
                  <c:v>65</c:v>
                </c:pt>
                <c:pt idx="24">
                  <c:v>61</c:v>
                </c:pt>
                <c:pt idx="25">
                  <c:v>50</c:v>
                </c:pt>
                <c:pt idx="26">
                  <c:v>69</c:v>
                </c:pt>
                <c:pt idx="27">
                  <c:v>61</c:v>
                </c:pt>
                <c:pt idx="28">
                  <c:v>68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81728"/>
        <c:axId val="647179768"/>
      </c:scatterChart>
      <c:valAx>
        <c:axId val="6471817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79768"/>
        <c:crosses val="max"/>
        <c:crossBetween val="midCat"/>
      </c:valAx>
      <c:valAx>
        <c:axId val="6471797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817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51</c:v>
                </c:pt>
                <c:pt idx="1">
                  <c:v>16</c:v>
                </c:pt>
                <c:pt idx="2">
                  <c:v>18</c:v>
                </c:pt>
                <c:pt idx="3">
                  <c:v>41</c:v>
                </c:pt>
                <c:pt idx="4">
                  <c:v>38</c:v>
                </c:pt>
                <c:pt idx="5">
                  <c:v>23</c:v>
                </c:pt>
                <c:pt idx="6">
                  <c:v>21</c:v>
                </c:pt>
                <c:pt idx="7">
                  <c:v>30</c:v>
                </c:pt>
                <c:pt idx="8">
                  <c:v>38</c:v>
                </c:pt>
                <c:pt idx="9">
                  <c:v>26</c:v>
                </c:pt>
                <c:pt idx="10">
                  <c:v>23</c:v>
                </c:pt>
                <c:pt idx="11">
                  <c:v>39</c:v>
                </c:pt>
                <c:pt idx="12">
                  <c:v>26</c:v>
                </c:pt>
                <c:pt idx="13">
                  <c:v>33</c:v>
                </c:pt>
                <c:pt idx="14">
                  <c:v>0</c:v>
                </c:pt>
                <c:pt idx="15">
                  <c:v>56.000000000000007</c:v>
                </c:pt>
                <c:pt idx="16">
                  <c:v>12</c:v>
                </c:pt>
                <c:pt idx="17">
                  <c:v>17</c:v>
                </c:pt>
                <c:pt idx="18">
                  <c:v>40</c:v>
                </c:pt>
                <c:pt idx="19">
                  <c:v>30</c:v>
                </c:pt>
                <c:pt idx="20">
                  <c:v>27</c:v>
                </c:pt>
                <c:pt idx="21">
                  <c:v>23</c:v>
                </c:pt>
                <c:pt idx="22">
                  <c:v>27</c:v>
                </c:pt>
                <c:pt idx="23">
                  <c:v>28.000000000000004</c:v>
                </c:pt>
                <c:pt idx="24">
                  <c:v>28.000000000000004</c:v>
                </c:pt>
                <c:pt idx="25">
                  <c:v>17</c:v>
                </c:pt>
                <c:pt idx="26">
                  <c:v>35</c:v>
                </c:pt>
                <c:pt idx="27">
                  <c:v>21</c:v>
                </c:pt>
                <c:pt idx="28">
                  <c:v>34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51</c:v>
                </c:pt>
                <c:pt idx="1">
                  <c:v>16</c:v>
                </c:pt>
                <c:pt idx="2">
                  <c:v>18</c:v>
                </c:pt>
                <c:pt idx="3">
                  <c:v>41</c:v>
                </c:pt>
                <c:pt idx="4">
                  <c:v>38</c:v>
                </c:pt>
                <c:pt idx="5">
                  <c:v>23</c:v>
                </c:pt>
                <c:pt idx="6">
                  <c:v>21</c:v>
                </c:pt>
                <c:pt idx="7">
                  <c:v>30</c:v>
                </c:pt>
                <c:pt idx="8">
                  <c:v>38</c:v>
                </c:pt>
                <c:pt idx="9">
                  <c:v>26</c:v>
                </c:pt>
                <c:pt idx="10">
                  <c:v>23</c:v>
                </c:pt>
                <c:pt idx="11">
                  <c:v>39</c:v>
                </c:pt>
                <c:pt idx="12">
                  <c:v>26</c:v>
                </c:pt>
                <c:pt idx="13">
                  <c:v>33</c:v>
                </c:pt>
                <c:pt idx="14">
                  <c:v>0</c:v>
                </c:pt>
                <c:pt idx="15">
                  <c:v>56.000000000000007</c:v>
                </c:pt>
                <c:pt idx="16">
                  <c:v>12</c:v>
                </c:pt>
                <c:pt idx="17">
                  <c:v>17</c:v>
                </c:pt>
                <c:pt idx="18">
                  <c:v>40</c:v>
                </c:pt>
                <c:pt idx="19">
                  <c:v>30</c:v>
                </c:pt>
                <c:pt idx="20">
                  <c:v>27</c:v>
                </c:pt>
                <c:pt idx="21">
                  <c:v>23</c:v>
                </c:pt>
                <c:pt idx="22">
                  <c:v>27</c:v>
                </c:pt>
                <c:pt idx="23">
                  <c:v>28.000000000000004</c:v>
                </c:pt>
                <c:pt idx="24">
                  <c:v>28.000000000000004</c:v>
                </c:pt>
                <c:pt idx="25">
                  <c:v>17</c:v>
                </c:pt>
                <c:pt idx="26">
                  <c:v>35</c:v>
                </c:pt>
                <c:pt idx="27">
                  <c:v>21</c:v>
                </c:pt>
                <c:pt idx="28">
                  <c:v>34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80944"/>
        <c:axId val="647178200"/>
      </c:scatterChart>
      <c:valAx>
        <c:axId val="64718094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178200"/>
        <c:crosses val="max"/>
        <c:crossBetween val="midCat"/>
      </c:valAx>
      <c:valAx>
        <c:axId val="6471782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809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066-4881-89B8-C18BB8153F4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86</c:v>
                </c:pt>
                <c:pt idx="1">
                  <c:v>12</c:v>
                </c:pt>
                <c:pt idx="2">
                  <c:v>14.000000000000002</c:v>
                </c:pt>
                <c:pt idx="3">
                  <c:v>32</c:v>
                </c:pt>
                <c:pt idx="4">
                  <c:v>32</c:v>
                </c:pt>
                <c:pt idx="5">
                  <c:v>23</c:v>
                </c:pt>
                <c:pt idx="6">
                  <c:v>26</c:v>
                </c:pt>
                <c:pt idx="7">
                  <c:v>27</c:v>
                </c:pt>
                <c:pt idx="8">
                  <c:v>26</c:v>
                </c:pt>
                <c:pt idx="9">
                  <c:v>21</c:v>
                </c:pt>
                <c:pt idx="10">
                  <c:v>22</c:v>
                </c:pt>
                <c:pt idx="11">
                  <c:v>31</c:v>
                </c:pt>
                <c:pt idx="12">
                  <c:v>26</c:v>
                </c:pt>
                <c:pt idx="13">
                  <c:v>34</c:v>
                </c:pt>
                <c:pt idx="14">
                  <c:v>0</c:v>
                </c:pt>
                <c:pt idx="15">
                  <c:v>71</c:v>
                </c:pt>
                <c:pt idx="16">
                  <c:v>15</c:v>
                </c:pt>
                <c:pt idx="17">
                  <c:v>9</c:v>
                </c:pt>
                <c:pt idx="18">
                  <c:v>31</c:v>
                </c:pt>
                <c:pt idx="19">
                  <c:v>38</c:v>
                </c:pt>
                <c:pt idx="20">
                  <c:v>22</c:v>
                </c:pt>
                <c:pt idx="21">
                  <c:v>26</c:v>
                </c:pt>
                <c:pt idx="22">
                  <c:v>20</c:v>
                </c:pt>
                <c:pt idx="23">
                  <c:v>33</c:v>
                </c:pt>
                <c:pt idx="24">
                  <c:v>26</c:v>
                </c:pt>
                <c:pt idx="25">
                  <c:v>16</c:v>
                </c:pt>
                <c:pt idx="26">
                  <c:v>33</c:v>
                </c:pt>
                <c:pt idx="27">
                  <c:v>28.999999999999996</c:v>
                </c:pt>
                <c:pt idx="28">
                  <c:v>36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86</c:v>
                </c:pt>
                <c:pt idx="1">
                  <c:v>12</c:v>
                </c:pt>
                <c:pt idx="2">
                  <c:v>14.000000000000002</c:v>
                </c:pt>
                <c:pt idx="3">
                  <c:v>32</c:v>
                </c:pt>
                <c:pt idx="4">
                  <c:v>32</c:v>
                </c:pt>
                <c:pt idx="5">
                  <c:v>23</c:v>
                </c:pt>
                <c:pt idx="6">
                  <c:v>26</c:v>
                </c:pt>
                <c:pt idx="7">
                  <c:v>27</c:v>
                </c:pt>
                <c:pt idx="8">
                  <c:v>26</c:v>
                </c:pt>
                <c:pt idx="9">
                  <c:v>21</c:v>
                </c:pt>
                <c:pt idx="10">
                  <c:v>22</c:v>
                </c:pt>
                <c:pt idx="11">
                  <c:v>31</c:v>
                </c:pt>
                <c:pt idx="12">
                  <c:v>26</c:v>
                </c:pt>
                <c:pt idx="13">
                  <c:v>34</c:v>
                </c:pt>
                <c:pt idx="14">
                  <c:v>0</c:v>
                </c:pt>
                <c:pt idx="15">
                  <c:v>71</c:v>
                </c:pt>
                <c:pt idx="16">
                  <c:v>15</c:v>
                </c:pt>
                <c:pt idx="17">
                  <c:v>9</c:v>
                </c:pt>
                <c:pt idx="18">
                  <c:v>31</c:v>
                </c:pt>
                <c:pt idx="19">
                  <c:v>38</c:v>
                </c:pt>
                <c:pt idx="20">
                  <c:v>22</c:v>
                </c:pt>
                <c:pt idx="21">
                  <c:v>26</c:v>
                </c:pt>
                <c:pt idx="22">
                  <c:v>20</c:v>
                </c:pt>
                <c:pt idx="23">
                  <c:v>33</c:v>
                </c:pt>
                <c:pt idx="24">
                  <c:v>26</c:v>
                </c:pt>
                <c:pt idx="25">
                  <c:v>16</c:v>
                </c:pt>
                <c:pt idx="26">
                  <c:v>33</c:v>
                </c:pt>
                <c:pt idx="27">
                  <c:v>28.999999999999996</c:v>
                </c:pt>
                <c:pt idx="28">
                  <c:v>36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82512"/>
        <c:axId val="647183296"/>
      </c:scatterChart>
      <c:valAx>
        <c:axId val="6471825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83296"/>
        <c:crosses val="max"/>
        <c:crossBetween val="midCat"/>
      </c:valAx>
      <c:valAx>
        <c:axId val="6471832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825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9</c:v>
                </c:pt>
                <c:pt idx="1">
                  <c:v>66</c:v>
                </c:pt>
                <c:pt idx="2">
                  <c:v>20</c:v>
                </c:pt>
                <c:pt idx="3">
                  <c:v>55.000000000000007</c:v>
                </c:pt>
                <c:pt idx="4">
                  <c:v>42</c:v>
                </c:pt>
                <c:pt idx="5">
                  <c:v>31</c:v>
                </c:pt>
                <c:pt idx="6">
                  <c:v>48</c:v>
                </c:pt>
                <c:pt idx="7">
                  <c:v>55.000000000000007</c:v>
                </c:pt>
                <c:pt idx="8">
                  <c:v>57.999999999999993</c:v>
                </c:pt>
                <c:pt idx="9">
                  <c:v>38</c:v>
                </c:pt>
                <c:pt idx="10">
                  <c:v>31</c:v>
                </c:pt>
                <c:pt idx="11">
                  <c:v>47</c:v>
                </c:pt>
                <c:pt idx="12">
                  <c:v>38</c:v>
                </c:pt>
                <c:pt idx="13">
                  <c:v>47</c:v>
                </c:pt>
                <c:pt idx="14">
                  <c:v>0</c:v>
                </c:pt>
                <c:pt idx="15">
                  <c:v>17</c:v>
                </c:pt>
                <c:pt idx="16">
                  <c:v>78</c:v>
                </c:pt>
                <c:pt idx="17">
                  <c:v>28.000000000000004</c:v>
                </c:pt>
                <c:pt idx="18">
                  <c:v>49</c:v>
                </c:pt>
                <c:pt idx="19">
                  <c:v>47</c:v>
                </c:pt>
                <c:pt idx="20">
                  <c:v>33</c:v>
                </c:pt>
                <c:pt idx="21">
                  <c:v>47</c:v>
                </c:pt>
                <c:pt idx="22">
                  <c:v>53</c:v>
                </c:pt>
                <c:pt idx="23">
                  <c:v>55.000000000000007</c:v>
                </c:pt>
                <c:pt idx="24">
                  <c:v>50</c:v>
                </c:pt>
                <c:pt idx="25">
                  <c:v>37</c:v>
                </c:pt>
                <c:pt idx="26">
                  <c:v>61</c:v>
                </c:pt>
                <c:pt idx="27">
                  <c:v>49</c:v>
                </c:pt>
                <c:pt idx="28">
                  <c:v>61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9</c:v>
                </c:pt>
                <c:pt idx="1">
                  <c:v>66</c:v>
                </c:pt>
                <c:pt idx="2">
                  <c:v>20</c:v>
                </c:pt>
                <c:pt idx="3">
                  <c:v>55.000000000000007</c:v>
                </c:pt>
                <c:pt idx="4">
                  <c:v>42</c:v>
                </c:pt>
                <c:pt idx="5">
                  <c:v>31</c:v>
                </c:pt>
                <c:pt idx="6">
                  <c:v>48</c:v>
                </c:pt>
                <c:pt idx="7">
                  <c:v>55.000000000000007</c:v>
                </c:pt>
                <c:pt idx="8">
                  <c:v>57.999999999999993</c:v>
                </c:pt>
                <c:pt idx="9">
                  <c:v>38</c:v>
                </c:pt>
                <c:pt idx="10">
                  <c:v>31</c:v>
                </c:pt>
                <c:pt idx="11">
                  <c:v>47</c:v>
                </c:pt>
                <c:pt idx="12">
                  <c:v>38</c:v>
                </c:pt>
                <c:pt idx="13">
                  <c:v>47</c:v>
                </c:pt>
                <c:pt idx="14">
                  <c:v>0</c:v>
                </c:pt>
                <c:pt idx="15">
                  <c:v>17</c:v>
                </c:pt>
                <c:pt idx="16">
                  <c:v>78</c:v>
                </c:pt>
                <c:pt idx="17">
                  <c:v>28.000000000000004</c:v>
                </c:pt>
                <c:pt idx="18">
                  <c:v>49</c:v>
                </c:pt>
                <c:pt idx="19">
                  <c:v>47</c:v>
                </c:pt>
                <c:pt idx="20">
                  <c:v>33</c:v>
                </c:pt>
                <c:pt idx="21">
                  <c:v>47</c:v>
                </c:pt>
                <c:pt idx="22">
                  <c:v>53</c:v>
                </c:pt>
                <c:pt idx="23">
                  <c:v>55.000000000000007</c:v>
                </c:pt>
                <c:pt idx="24">
                  <c:v>50</c:v>
                </c:pt>
                <c:pt idx="25">
                  <c:v>37</c:v>
                </c:pt>
                <c:pt idx="26">
                  <c:v>61</c:v>
                </c:pt>
                <c:pt idx="27">
                  <c:v>49</c:v>
                </c:pt>
                <c:pt idx="28">
                  <c:v>61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77024"/>
        <c:axId val="647177416"/>
      </c:scatterChart>
      <c:valAx>
        <c:axId val="6471770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77416"/>
        <c:crosses val="max"/>
        <c:crossBetween val="midCat"/>
      </c:valAx>
      <c:valAx>
        <c:axId val="6471774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770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633</c:v>
                </c:pt>
                <c:pt idx="1">
                  <c:v>267</c:v>
                </c:pt>
                <c:pt idx="2">
                  <c:v>248</c:v>
                </c:pt>
                <c:pt idx="3">
                  <c:v>192</c:v>
                </c:pt>
                <c:pt idx="4">
                  <c:v>175</c:v>
                </c:pt>
                <c:pt idx="5">
                  <c:v>159</c:v>
                </c:pt>
                <c:pt idx="6">
                  <c:v>158</c:v>
                </c:pt>
                <c:pt idx="7">
                  <c:v>157</c:v>
                </c:pt>
                <c:pt idx="8">
                  <c:v>157</c:v>
                </c:pt>
                <c:pt idx="9">
                  <c:v>149</c:v>
                </c:pt>
                <c:pt idx="10">
                  <c:v>124</c:v>
                </c:pt>
                <c:pt idx="11">
                  <c:v>113</c:v>
                </c:pt>
                <c:pt idx="12">
                  <c:v>66</c:v>
                </c:pt>
                <c:pt idx="13">
                  <c:v>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88392"/>
        <c:axId val="647193488"/>
      </c:barChart>
      <c:catAx>
        <c:axId val="6471883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93488"/>
        <c:crosses val="autoZero"/>
        <c:auto val="1"/>
        <c:lblAlgn val="ctr"/>
        <c:lblOffset val="100"/>
        <c:noMultiLvlLbl val="0"/>
      </c:catAx>
      <c:valAx>
        <c:axId val="64719348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188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189568"/>
        <c:axId val="647197800"/>
      </c:barChart>
      <c:catAx>
        <c:axId val="6471895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197800"/>
        <c:crosses val="autoZero"/>
        <c:auto val="1"/>
        <c:lblAlgn val="ctr"/>
        <c:lblOffset val="100"/>
        <c:noMultiLvlLbl val="0"/>
      </c:catAx>
      <c:valAx>
        <c:axId val="6471978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1895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20</c:v>
                </c:pt>
                <c:pt idx="1">
                  <c:v>35</c:v>
                </c:pt>
                <c:pt idx="2">
                  <c:v>31</c:v>
                </c:pt>
                <c:pt idx="3">
                  <c:v>53</c:v>
                </c:pt>
                <c:pt idx="4">
                  <c:v>48</c:v>
                </c:pt>
                <c:pt idx="5">
                  <c:v>40</c:v>
                </c:pt>
                <c:pt idx="6">
                  <c:v>32</c:v>
                </c:pt>
                <c:pt idx="7">
                  <c:v>43</c:v>
                </c:pt>
                <c:pt idx="8">
                  <c:v>48</c:v>
                </c:pt>
                <c:pt idx="9">
                  <c:v>40</c:v>
                </c:pt>
                <c:pt idx="10">
                  <c:v>27</c:v>
                </c:pt>
                <c:pt idx="11">
                  <c:v>42</c:v>
                </c:pt>
                <c:pt idx="12">
                  <c:v>38</c:v>
                </c:pt>
                <c:pt idx="13">
                  <c:v>54</c:v>
                </c:pt>
                <c:pt idx="14">
                  <c:v>0</c:v>
                </c:pt>
                <c:pt idx="15">
                  <c:v>23</c:v>
                </c:pt>
                <c:pt idx="16">
                  <c:v>46</c:v>
                </c:pt>
                <c:pt idx="17">
                  <c:v>28.000000000000004</c:v>
                </c:pt>
                <c:pt idx="18">
                  <c:v>56.999999999999993</c:v>
                </c:pt>
                <c:pt idx="19">
                  <c:v>44</c:v>
                </c:pt>
                <c:pt idx="20">
                  <c:v>44</c:v>
                </c:pt>
                <c:pt idx="21">
                  <c:v>37</c:v>
                </c:pt>
                <c:pt idx="22">
                  <c:v>40</c:v>
                </c:pt>
                <c:pt idx="23">
                  <c:v>50</c:v>
                </c:pt>
                <c:pt idx="24">
                  <c:v>41</c:v>
                </c:pt>
                <c:pt idx="25">
                  <c:v>28.999999999999996</c:v>
                </c:pt>
                <c:pt idx="26">
                  <c:v>43</c:v>
                </c:pt>
                <c:pt idx="27">
                  <c:v>39</c:v>
                </c:pt>
                <c:pt idx="28">
                  <c:v>54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20</c:v>
                </c:pt>
                <c:pt idx="1">
                  <c:v>35</c:v>
                </c:pt>
                <c:pt idx="2">
                  <c:v>31</c:v>
                </c:pt>
                <c:pt idx="3">
                  <c:v>53</c:v>
                </c:pt>
                <c:pt idx="4">
                  <c:v>48</c:v>
                </c:pt>
                <c:pt idx="5">
                  <c:v>40</c:v>
                </c:pt>
                <c:pt idx="6">
                  <c:v>32</c:v>
                </c:pt>
                <c:pt idx="7">
                  <c:v>43</c:v>
                </c:pt>
                <c:pt idx="8">
                  <c:v>48</c:v>
                </c:pt>
                <c:pt idx="9">
                  <c:v>40</c:v>
                </c:pt>
                <c:pt idx="10">
                  <c:v>27</c:v>
                </c:pt>
                <c:pt idx="11">
                  <c:v>42</c:v>
                </c:pt>
                <c:pt idx="12">
                  <c:v>38</c:v>
                </c:pt>
                <c:pt idx="13">
                  <c:v>54</c:v>
                </c:pt>
                <c:pt idx="14">
                  <c:v>0</c:v>
                </c:pt>
                <c:pt idx="15">
                  <c:v>23</c:v>
                </c:pt>
                <c:pt idx="16">
                  <c:v>46</c:v>
                </c:pt>
                <c:pt idx="17">
                  <c:v>28.000000000000004</c:v>
                </c:pt>
                <c:pt idx="18">
                  <c:v>56.999999999999993</c:v>
                </c:pt>
                <c:pt idx="19">
                  <c:v>44</c:v>
                </c:pt>
                <c:pt idx="20">
                  <c:v>44</c:v>
                </c:pt>
                <c:pt idx="21">
                  <c:v>37</c:v>
                </c:pt>
                <c:pt idx="22">
                  <c:v>40</c:v>
                </c:pt>
                <c:pt idx="23">
                  <c:v>50</c:v>
                </c:pt>
                <c:pt idx="24">
                  <c:v>41</c:v>
                </c:pt>
                <c:pt idx="25">
                  <c:v>28.999999999999996</c:v>
                </c:pt>
                <c:pt idx="26">
                  <c:v>43</c:v>
                </c:pt>
                <c:pt idx="27">
                  <c:v>39</c:v>
                </c:pt>
                <c:pt idx="28">
                  <c:v>54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98976"/>
        <c:axId val="647192704"/>
      </c:scatterChart>
      <c:valAx>
        <c:axId val="6471989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92704"/>
        <c:crosses val="max"/>
        <c:crossBetween val="midCat"/>
      </c:valAx>
      <c:valAx>
        <c:axId val="6471927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989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0.74</c:v>
                </c:pt>
                <c:pt idx="1">
                  <c:v>0.73</c:v>
                </c:pt>
                <c:pt idx="2">
                  <c:v>0.8</c:v>
                </c:pt>
                <c:pt idx="3">
                  <c:v>0.68</c:v>
                </c:pt>
                <c:pt idx="4">
                  <c:v>0.47</c:v>
                </c:pt>
                <c:pt idx="5">
                  <c:v>0.57999999999999996</c:v>
                </c:pt>
                <c:pt idx="6">
                  <c:v>0.46</c:v>
                </c:pt>
                <c:pt idx="7">
                  <c:v>0.41</c:v>
                </c:pt>
                <c:pt idx="8">
                  <c:v>0.4</c:v>
                </c:pt>
                <c:pt idx="9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0.67</c:v>
                </c:pt>
                <c:pt idx="1">
                  <c:v>0.68</c:v>
                </c:pt>
                <c:pt idx="2">
                  <c:v>0.7</c:v>
                </c:pt>
                <c:pt idx="3">
                  <c:v>0.69</c:v>
                </c:pt>
                <c:pt idx="4">
                  <c:v>0.41</c:v>
                </c:pt>
                <c:pt idx="5">
                  <c:v>0.49</c:v>
                </c:pt>
                <c:pt idx="6">
                  <c:v>0.42</c:v>
                </c:pt>
                <c:pt idx="7">
                  <c:v>0.32</c:v>
                </c:pt>
                <c:pt idx="8">
                  <c:v>0.28999999999999998</c:v>
                </c:pt>
                <c:pt idx="9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0.71</c:v>
                </c:pt>
                <c:pt idx="1">
                  <c:v>0.72</c:v>
                </c:pt>
                <c:pt idx="2">
                  <c:v>0.74</c:v>
                </c:pt>
                <c:pt idx="3">
                  <c:v>0.66</c:v>
                </c:pt>
                <c:pt idx="4">
                  <c:v>0.43</c:v>
                </c:pt>
                <c:pt idx="5">
                  <c:v>0.57999999999999996</c:v>
                </c:pt>
                <c:pt idx="6">
                  <c:v>0.43</c:v>
                </c:pt>
                <c:pt idx="7">
                  <c:v>0.41</c:v>
                </c:pt>
                <c:pt idx="8">
                  <c:v>0.34</c:v>
                </c:pt>
                <c:pt idx="9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0.73</c:v>
                </c:pt>
                <c:pt idx="1">
                  <c:v>0.7</c:v>
                </c:pt>
                <c:pt idx="2">
                  <c:v>0.77</c:v>
                </c:pt>
                <c:pt idx="3">
                  <c:v>0.74</c:v>
                </c:pt>
                <c:pt idx="4">
                  <c:v>0.48</c:v>
                </c:pt>
                <c:pt idx="5">
                  <c:v>0.53</c:v>
                </c:pt>
                <c:pt idx="6">
                  <c:v>0.45</c:v>
                </c:pt>
                <c:pt idx="7">
                  <c:v>0.36</c:v>
                </c:pt>
                <c:pt idx="8">
                  <c:v>0.31</c:v>
                </c:pt>
                <c:pt idx="9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565168"/>
        <c:axId val="381569480"/>
      </c:barChart>
      <c:catAx>
        <c:axId val="381565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569480"/>
        <c:crosses val="autoZero"/>
        <c:auto val="1"/>
        <c:lblAlgn val="ctr"/>
        <c:lblOffset val="100"/>
        <c:noMultiLvlLbl val="0"/>
      </c:catAx>
      <c:valAx>
        <c:axId val="3815694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1565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532-4780-9240-E45F9E68751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26</c:v>
                </c:pt>
                <c:pt idx="1">
                  <c:v>43</c:v>
                </c:pt>
                <c:pt idx="2">
                  <c:v>28.000000000000004</c:v>
                </c:pt>
                <c:pt idx="3">
                  <c:v>56.000000000000007</c:v>
                </c:pt>
                <c:pt idx="4">
                  <c:v>48</c:v>
                </c:pt>
                <c:pt idx="5">
                  <c:v>39</c:v>
                </c:pt>
                <c:pt idx="6">
                  <c:v>41</c:v>
                </c:pt>
                <c:pt idx="7">
                  <c:v>43</c:v>
                </c:pt>
                <c:pt idx="8">
                  <c:v>51</c:v>
                </c:pt>
                <c:pt idx="9">
                  <c:v>46</c:v>
                </c:pt>
                <c:pt idx="10">
                  <c:v>24</c:v>
                </c:pt>
                <c:pt idx="11">
                  <c:v>54</c:v>
                </c:pt>
                <c:pt idx="12">
                  <c:v>51</c:v>
                </c:pt>
                <c:pt idx="13">
                  <c:v>52</c:v>
                </c:pt>
                <c:pt idx="14">
                  <c:v>0</c:v>
                </c:pt>
                <c:pt idx="15">
                  <c:v>24</c:v>
                </c:pt>
                <c:pt idx="16">
                  <c:v>53</c:v>
                </c:pt>
                <c:pt idx="17">
                  <c:v>30</c:v>
                </c:pt>
                <c:pt idx="18">
                  <c:v>55.000000000000007</c:v>
                </c:pt>
                <c:pt idx="19">
                  <c:v>48</c:v>
                </c:pt>
                <c:pt idx="20">
                  <c:v>34</c:v>
                </c:pt>
                <c:pt idx="21">
                  <c:v>38</c:v>
                </c:pt>
                <c:pt idx="22">
                  <c:v>48</c:v>
                </c:pt>
                <c:pt idx="23">
                  <c:v>48</c:v>
                </c:pt>
                <c:pt idx="24">
                  <c:v>43</c:v>
                </c:pt>
                <c:pt idx="25">
                  <c:v>26</c:v>
                </c:pt>
                <c:pt idx="26">
                  <c:v>46</c:v>
                </c:pt>
                <c:pt idx="27">
                  <c:v>37</c:v>
                </c:pt>
                <c:pt idx="28">
                  <c:v>49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26</c:v>
                </c:pt>
                <c:pt idx="1">
                  <c:v>43</c:v>
                </c:pt>
                <c:pt idx="2">
                  <c:v>28.000000000000004</c:v>
                </c:pt>
                <c:pt idx="3">
                  <c:v>56.000000000000007</c:v>
                </c:pt>
                <c:pt idx="4">
                  <c:v>48</c:v>
                </c:pt>
                <c:pt idx="5">
                  <c:v>39</c:v>
                </c:pt>
                <c:pt idx="6">
                  <c:v>41</c:v>
                </c:pt>
                <c:pt idx="7">
                  <c:v>43</c:v>
                </c:pt>
                <c:pt idx="8">
                  <c:v>51</c:v>
                </c:pt>
                <c:pt idx="9">
                  <c:v>46</c:v>
                </c:pt>
                <c:pt idx="10">
                  <c:v>24</c:v>
                </c:pt>
                <c:pt idx="11">
                  <c:v>54</c:v>
                </c:pt>
                <c:pt idx="12">
                  <c:v>51</c:v>
                </c:pt>
                <c:pt idx="13">
                  <c:v>52</c:v>
                </c:pt>
                <c:pt idx="14">
                  <c:v>0</c:v>
                </c:pt>
                <c:pt idx="15">
                  <c:v>24</c:v>
                </c:pt>
                <c:pt idx="16">
                  <c:v>53</c:v>
                </c:pt>
                <c:pt idx="17">
                  <c:v>30</c:v>
                </c:pt>
                <c:pt idx="18">
                  <c:v>55.000000000000007</c:v>
                </c:pt>
                <c:pt idx="19">
                  <c:v>48</c:v>
                </c:pt>
                <c:pt idx="20">
                  <c:v>34</c:v>
                </c:pt>
                <c:pt idx="21">
                  <c:v>38</c:v>
                </c:pt>
                <c:pt idx="22">
                  <c:v>48</c:v>
                </c:pt>
                <c:pt idx="23">
                  <c:v>48</c:v>
                </c:pt>
                <c:pt idx="24">
                  <c:v>43</c:v>
                </c:pt>
                <c:pt idx="25">
                  <c:v>26</c:v>
                </c:pt>
                <c:pt idx="26">
                  <c:v>46</c:v>
                </c:pt>
                <c:pt idx="27">
                  <c:v>37</c:v>
                </c:pt>
                <c:pt idx="28">
                  <c:v>49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96624"/>
        <c:axId val="647199368"/>
      </c:scatterChart>
      <c:valAx>
        <c:axId val="647196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199368"/>
        <c:crosses val="max"/>
        <c:crossBetween val="midCat"/>
      </c:valAx>
      <c:valAx>
        <c:axId val="6471993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966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43</c:v>
                </c:pt>
                <c:pt idx="2">
                  <c:v>35</c:v>
                </c:pt>
                <c:pt idx="3">
                  <c:v>51</c:v>
                </c:pt>
                <c:pt idx="4">
                  <c:v>46</c:v>
                </c:pt>
                <c:pt idx="5">
                  <c:v>40</c:v>
                </c:pt>
                <c:pt idx="6">
                  <c:v>46</c:v>
                </c:pt>
                <c:pt idx="7">
                  <c:v>50</c:v>
                </c:pt>
                <c:pt idx="8">
                  <c:v>60</c:v>
                </c:pt>
                <c:pt idx="9">
                  <c:v>42</c:v>
                </c:pt>
                <c:pt idx="10">
                  <c:v>31</c:v>
                </c:pt>
                <c:pt idx="11">
                  <c:v>57.999999999999993</c:v>
                </c:pt>
                <c:pt idx="12">
                  <c:v>46</c:v>
                </c:pt>
                <c:pt idx="13">
                  <c:v>50</c:v>
                </c:pt>
                <c:pt idx="14">
                  <c:v>0</c:v>
                </c:pt>
                <c:pt idx="15">
                  <c:v>21</c:v>
                </c:pt>
                <c:pt idx="16">
                  <c:v>52</c:v>
                </c:pt>
                <c:pt idx="17">
                  <c:v>35</c:v>
                </c:pt>
                <c:pt idx="18">
                  <c:v>61</c:v>
                </c:pt>
                <c:pt idx="19">
                  <c:v>54</c:v>
                </c:pt>
                <c:pt idx="20">
                  <c:v>42</c:v>
                </c:pt>
                <c:pt idx="21">
                  <c:v>48</c:v>
                </c:pt>
                <c:pt idx="22">
                  <c:v>53</c:v>
                </c:pt>
                <c:pt idx="23">
                  <c:v>56.999999999999993</c:v>
                </c:pt>
                <c:pt idx="24">
                  <c:v>52</c:v>
                </c:pt>
                <c:pt idx="25">
                  <c:v>36</c:v>
                </c:pt>
                <c:pt idx="26">
                  <c:v>55.000000000000007</c:v>
                </c:pt>
                <c:pt idx="27">
                  <c:v>52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43</c:v>
                </c:pt>
                <c:pt idx="2">
                  <c:v>35</c:v>
                </c:pt>
                <c:pt idx="3">
                  <c:v>51</c:v>
                </c:pt>
                <c:pt idx="4">
                  <c:v>46</c:v>
                </c:pt>
                <c:pt idx="5">
                  <c:v>40</c:v>
                </c:pt>
                <c:pt idx="6">
                  <c:v>46</c:v>
                </c:pt>
                <c:pt idx="7">
                  <c:v>50</c:v>
                </c:pt>
                <c:pt idx="8">
                  <c:v>60</c:v>
                </c:pt>
                <c:pt idx="9">
                  <c:v>42</c:v>
                </c:pt>
                <c:pt idx="10">
                  <c:v>31</c:v>
                </c:pt>
                <c:pt idx="11">
                  <c:v>57.999999999999993</c:v>
                </c:pt>
                <c:pt idx="12">
                  <c:v>46</c:v>
                </c:pt>
                <c:pt idx="13">
                  <c:v>50</c:v>
                </c:pt>
                <c:pt idx="14">
                  <c:v>0</c:v>
                </c:pt>
                <c:pt idx="15">
                  <c:v>21</c:v>
                </c:pt>
                <c:pt idx="16">
                  <c:v>52</c:v>
                </c:pt>
                <c:pt idx="17">
                  <c:v>35</c:v>
                </c:pt>
                <c:pt idx="18">
                  <c:v>61</c:v>
                </c:pt>
                <c:pt idx="19">
                  <c:v>54</c:v>
                </c:pt>
                <c:pt idx="20">
                  <c:v>42</c:v>
                </c:pt>
                <c:pt idx="21">
                  <c:v>48</c:v>
                </c:pt>
                <c:pt idx="22">
                  <c:v>53</c:v>
                </c:pt>
                <c:pt idx="23">
                  <c:v>56.999999999999993</c:v>
                </c:pt>
                <c:pt idx="24">
                  <c:v>52</c:v>
                </c:pt>
                <c:pt idx="25">
                  <c:v>36</c:v>
                </c:pt>
                <c:pt idx="26">
                  <c:v>55.000000000000007</c:v>
                </c:pt>
                <c:pt idx="27">
                  <c:v>52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94272"/>
        <c:axId val="647197016"/>
      </c:scatterChart>
      <c:valAx>
        <c:axId val="6471942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97016"/>
        <c:crosses val="max"/>
        <c:crossBetween val="midCat"/>
      </c:valAx>
      <c:valAx>
        <c:axId val="6471970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942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27</c:v>
                </c:pt>
                <c:pt idx="1">
                  <c:v>27</c:v>
                </c:pt>
                <c:pt idx="2">
                  <c:v>18</c:v>
                </c:pt>
                <c:pt idx="3">
                  <c:v>47</c:v>
                </c:pt>
                <c:pt idx="4">
                  <c:v>42</c:v>
                </c:pt>
                <c:pt idx="5">
                  <c:v>27</c:v>
                </c:pt>
                <c:pt idx="6">
                  <c:v>42</c:v>
                </c:pt>
                <c:pt idx="7">
                  <c:v>40</c:v>
                </c:pt>
                <c:pt idx="8">
                  <c:v>38</c:v>
                </c:pt>
                <c:pt idx="9">
                  <c:v>33</c:v>
                </c:pt>
                <c:pt idx="10">
                  <c:v>22</c:v>
                </c:pt>
                <c:pt idx="11">
                  <c:v>42</c:v>
                </c:pt>
                <c:pt idx="12">
                  <c:v>31</c:v>
                </c:pt>
                <c:pt idx="13">
                  <c:v>40</c:v>
                </c:pt>
                <c:pt idx="14">
                  <c:v>0</c:v>
                </c:pt>
                <c:pt idx="15">
                  <c:v>30</c:v>
                </c:pt>
                <c:pt idx="16">
                  <c:v>28.999999999999996</c:v>
                </c:pt>
                <c:pt idx="17">
                  <c:v>18</c:v>
                </c:pt>
                <c:pt idx="18">
                  <c:v>37</c:v>
                </c:pt>
                <c:pt idx="19">
                  <c:v>38</c:v>
                </c:pt>
                <c:pt idx="20">
                  <c:v>24</c:v>
                </c:pt>
                <c:pt idx="21">
                  <c:v>27</c:v>
                </c:pt>
                <c:pt idx="22">
                  <c:v>25</c:v>
                </c:pt>
                <c:pt idx="23">
                  <c:v>33</c:v>
                </c:pt>
                <c:pt idx="24">
                  <c:v>27</c:v>
                </c:pt>
                <c:pt idx="25">
                  <c:v>23</c:v>
                </c:pt>
                <c:pt idx="26">
                  <c:v>28.999999999999996</c:v>
                </c:pt>
                <c:pt idx="27">
                  <c:v>27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27</c:v>
                </c:pt>
                <c:pt idx="1">
                  <c:v>27</c:v>
                </c:pt>
                <c:pt idx="2">
                  <c:v>18</c:v>
                </c:pt>
                <c:pt idx="3">
                  <c:v>47</c:v>
                </c:pt>
                <c:pt idx="4">
                  <c:v>42</c:v>
                </c:pt>
                <c:pt idx="5">
                  <c:v>27</c:v>
                </c:pt>
                <c:pt idx="6">
                  <c:v>42</c:v>
                </c:pt>
                <c:pt idx="7">
                  <c:v>40</c:v>
                </c:pt>
                <c:pt idx="8">
                  <c:v>38</c:v>
                </c:pt>
                <c:pt idx="9">
                  <c:v>33</c:v>
                </c:pt>
                <c:pt idx="10">
                  <c:v>22</c:v>
                </c:pt>
                <c:pt idx="11">
                  <c:v>42</c:v>
                </c:pt>
                <c:pt idx="12">
                  <c:v>31</c:v>
                </c:pt>
                <c:pt idx="13">
                  <c:v>40</c:v>
                </c:pt>
                <c:pt idx="14">
                  <c:v>0</c:v>
                </c:pt>
                <c:pt idx="15">
                  <c:v>30</c:v>
                </c:pt>
                <c:pt idx="16">
                  <c:v>28.999999999999996</c:v>
                </c:pt>
                <c:pt idx="17">
                  <c:v>18</c:v>
                </c:pt>
                <c:pt idx="18">
                  <c:v>37</c:v>
                </c:pt>
                <c:pt idx="19">
                  <c:v>38</c:v>
                </c:pt>
                <c:pt idx="20">
                  <c:v>24</c:v>
                </c:pt>
                <c:pt idx="21">
                  <c:v>27</c:v>
                </c:pt>
                <c:pt idx="22">
                  <c:v>25</c:v>
                </c:pt>
                <c:pt idx="23">
                  <c:v>33</c:v>
                </c:pt>
                <c:pt idx="24">
                  <c:v>27</c:v>
                </c:pt>
                <c:pt idx="25">
                  <c:v>23</c:v>
                </c:pt>
                <c:pt idx="26">
                  <c:v>28.999999999999996</c:v>
                </c:pt>
                <c:pt idx="27">
                  <c:v>27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89176"/>
        <c:axId val="647189960"/>
      </c:scatterChart>
      <c:valAx>
        <c:axId val="6471891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89960"/>
        <c:crosses val="max"/>
        <c:crossBetween val="midCat"/>
      </c:valAx>
      <c:valAx>
        <c:axId val="6471899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891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633</c:v>
                </c:pt>
                <c:pt idx="1">
                  <c:v>267</c:v>
                </c:pt>
                <c:pt idx="2">
                  <c:v>248</c:v>
                </c:pt>
                <c:pt idx="3">
                  <c:v>192</c:v>
                </c:pt>
                <c:pt idx="4">
                  <c:v>175</c:v>
                </c:pt>
                <c:pt idx="5">
                  <c:v>159</c:v>
                </c:pt>
                <c:pt idx="6">
                  <c:v>158</c:v>
                </c:pt>
                <c:pt idx="7">
                  <c:v>157</c:v>
                </c:pt>
                <c:pt idx="8">
                  <c:v>157</c:v>
                </c:pt>
                <c:pt idx="9">
                  <c:v>149</c:v>
                </c:pt>
                <c:pt idx="10">
                  <c:v>124</c:v>
                </c:pt>
                <c:pt idx="11">
                  <c:v>113</c:v>
                </c:pt>
                <c:pt idx="12">
                  <c:v>66</c:v>
                </c:pt>
                <c:pt idx="13">
                  <c:v>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6994352"/>
        <c:axId val="647010424"/>
      </c:barChart>
      <c:catAx>
        <c:axId val="6469943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010424"/>
        <c:crosses val="autoZero"/>
        <c:auto val="1"/>
        <c:lblAlgn val="ctr"/>
        <c:lblOffset val="100"/>
        <c:noMultiLvlLbl val="0"/>
      </c:catAx>
      <c:valAx>
        <c:axId val="64701042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69943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002584"/>
        <c:axId val="647002976"/>
      </c:barChart>
      <c:catAx>
        <c:axId val="6470025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002976"/>
        <c:crosses val="autoZero"/>
        <c:auto val="1"/>
        <c:lblAlgn val="ctr"/>
        <c:lblOffset val="100"/>
        <c:noMultiLvlLbl val="0"/>
      </c:catAx>
      <c:valAx>
        <c:axId val="64700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002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7DF-4E0D-AA4D-79C390AE11B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33</c:v>
                </c:pt>
                <c:pt idx="2">
                  <c:v>17</c:v>
                </c:pt>
                <c:pt idx="3">
                  <c:v>50</c:v>
                </c:pt>
                <c:pt idx="4">
                  <c:v>17</c:v>
                </c:pt>
                <c:pt idx="5">
                  <c:v>17</c:v>
                </c:pt>
                <c:pt idx="6">
                  <c:v>17</c:v>
                </c:pt>
                <c:pt idx="7">
                  <c:v>0</c:v>
                </c:pt>
                <c:pt idx="8">
                  <c:v>33</c:v>
                </c:pt>
                <c:pt idx="9">
                  <c:v>0</c:v>
                </c:pt>
                <c:pt idx="10">
                  <c:v>17</c:v>
                </c:pt>
                <c:pt idx="11">
                  <c:v>17</c:v>
                </c:pt>
                <c:pt idx="12">
                  <c:v>17</c:v>
                </c:pt>
                <c:pt idx="13">
                  <c:v>50</c:v>
                </c:pt>
                <c:pt idx="14">
                  <c:v>0</c:v>
                </c:pt>
                <c:pt idx="15">
                  <c:v>13</c:v>
                </c:pt>
                <c:pt idx="16">
                  <c:v>25</c:v>
                </c:pt>
                <c:pt idx="17">
                  <c:v>0</c:v>
                </c:pt>
                <c:pt idx="18">
                  <c:v>0</c:v>
                </c:pt>
                <c:pt idx="19">
                  <c:v>13</c:v>
                </c:pt>
                <c:pt idx="20">
                  <c:v>13</c:v>
                </c:pt>
                <c:pt idx="21">
                  <c:v>25</c:v>
                </c:pt>
                <c:pt idx="22">
                  <c:v>13</c:v>
                </c:pt>
                <c:pt idx="23">
                  <c:v>25</c:v>
                </c:pt>
                <c:pt idx="24">
                  <c:v>25</c:v>
                </c:pt>
                <c:pt idx="25">
                  <c:v>13</c:v>
                </c:pt>
                <c:pt idx="26">
                  <c:v>25</c:v>
                </c:pt>
                <c:pt idx="27">
                  <c:v>13</c:v>
                </c:pt>
                <c:pt idx="28">
                  <c:v>13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33</c:v>
                </c:pt>
                <c:pt idx="2">
                  <c:v>17</c:v>
                </c:pt>
                <c:pt idx="3">
                  <c:v>50</c:v>
                </c:pt>
                <c:pt idx="4">
                  <c:v>17</c:v>
                </c:pt>
                <c:pt idx="5">
                  <c:v>17</c:v>
                </c:pt>
                <c:pt idx="6">
                  <c:v>17</c:v>
                </c:pt>
                <c:pt idx="7">
                  <c:v>0</c:v>
                </c:pt>
                <c:pt idx="8">
                  <c:v>33</c:v>
                </c:pt>
                <c:pt idx="9">
                  <c:v>0</c:v>
                </c:pt>
                <c:pt idx="10">
                  <c:v>17</c:v>
                </c:pt>
                <c:pt idx="11">
                  <c:v>17</c:v>
                </c:pt>
                <c:pt idx="12">
                  <c:v>17</c:v>
                </c:pt>
                <c:pt idx="13">
                  <c:v>50</c:v>
                </c:pt>
                <c:pt idx="14">
                  <c:v>0</c:v>
                </c:pt>
                <c:pt idx="15">
                  <c:v>13</c:v>
                </c:pt>
                <c:pt idx="16">
                  <c:v>25</c:v>
                </c:pt>
                <c:pt idx="17">
                  <c:v>0</c:v>
                </c:pt>
                <c:pt idx="18">
                  <c:v>0</c:v>
                </c:pt>
                <c:pt idx="19">
                  <c:v>13</c:v>
                </c:pt>
                <c:pt idx="20">
                  <c:v>13</c:v>
                </c:pt>
                <c:pt idx="21">
                  <c:v>25</c:v>
                </c:pt>
                <c:pt idx="22">
                  <c:v>13</c:v>
                </c:pt>
                <c:pt idx="23">
                  <c:v>25</c:v>
                </c:pt>
                <c:pt idx="24">
                  <c:v>25</c:v>
                </c:pt>
                <c:pt idx="25">
                  <c:v>13</c:v>
                </c:pt>
                <c:pt idx="26">
                  <c:v>25</c:v>
                </c:pt>
                <c:pt idx="27">
                  <c:v>13</c:v>
                </c:pt>
                <c:pt idx="28">
                  <c:v>13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03760"/>
        <c:axId val="647004152"/>
      </c:scatterChart>
      <c:valAx>
        <c:axId val="6470037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04152"/>
        <c:crosses val="max"/>
        <c:crossBetween val="midCat"/>
      </c:valAx>
      <c:valAx>
        <c:axId val="6470041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037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67</c:v>
                </c:pt>
                <c:pt idx="2">
                  <c:v>0</c:v>
                </c:pt>
                <c:pt idx="3">
                  <c:v>67</c:v>
                </c:pt>
                <c:pt idx="4">
                  <c:v>33</c:v>
                </c:pt>
                <c:pt idx="5">
                  <c:v>67</c:v>
                </c:pt>
                <c:pt idx="6">
                  <c:v>33</c:v>
                </c:pt>
                <c:pt idx="7">
                  <c:v>33</c:v>
                </c:pt>
                <c:pt idx="8">
                  <c:v>33</c:v>
                </c:pt>
                <c:pt idx="9">
                  <c:v>67</c:v>
                </c:pt>
                <c:pt idx="10">
                  <c:v>67</c:v>
                </c:pt>
                <c:pt idx="11">
                  <c:v>33</c:v>
                </c:pt>
                <c:pt idx="12">
                  <c:v>33</c:v>
                </c:pt>
                <c:pt idx="13">
                  <c:v>33</c:v>
                </c:pt>
                <c:pt idx="14">
                  <c:v>0</c:v>
                </c:pt>
                <c:pt idx="15">
                  <c:v>14.000000000000002</c:v>
                </c:pt>
                <c:pt idx="16">
                  <c:v>14.000000000000002</c:v>
                </c:pt>
                <c:pt idx="17">
                  <c:v>14.000000000000002</c:v>
                </c:pt>
                <c:pt idx="18">
                  <c:v>71</c:v>
                </c:pt>
                <c:pt idx="19">
                  <c:v>56.999999999999993</c:v>
                </c:pt>
                <c:pt idx="20">
                  <c:v>14.000000000000002</c:v>
                </c:pt>
                <c:pt idx="21">
                  <c:v>56.999999999999993</c:v>
                </c:pt>
                <c:pt idx="22">
                  <c:v>71</c:v>
                </c:pt>
                <c:pt idx="23">
                  <c:v>71</c:v>
                </c:pt>
                <c:pt idx="24">
                  <c:v>56.999999999999993</c:v>
                </c:pt>
                <c:pt idx="25">
                  <c:v>28.999999999999996</c:v>
                </c:pt>
                <c:pt idx="26">
                  <c:v>71</c:v>
                </c:pt>
                <c:pt idx="27">
                  <c:v>28.999999999999996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67</c:v>
                </c:pt>
                <c:pt idx="2">
                  <c:v>0</c:v>
                </c:pt>
                <c:pt idx="3">
                  <c:v>67</c:v>
                </c:pt>
                <c:pt idx="4">
                  <c:v>33</c:v>
                </c:pt>
                <c:pt idx="5">
                  <c:v>67</c:v>
                </c:pt>
                <c:pt idx="6">
                  <c:v>33</c:v>
                </c:pt>
                <c:pt idx="7">
                  <c:v>33</c:v>
                </c:pt>
                <c:pt idx="8">
                  <c:v>33</c:v>
                </c:pt>
                <c:pt idx="9">
                  <c:v>67</c:v>
                </c:pt>
                <c:pt idx="10">
                  <c:v>67</c:v>
                </c:pt>
                <c:pt idx="11">
                  <c:v>33</c:v>
                </c:pt>
                <c:pt idx="12">
                  <c:v>33</c:v>
                </c:pt>
                <c:pt idx="13">
                  <c:v>33</c:v>
                </c:pt>
                <c:pt idx="14">
                  <c:v>0</c:v>
                </c:pt>
                <c:pt idx="15">
                  <c:v>14.000000000000002</c:v>
                </c:pt>
                <c:pt idx="16">
                  <c:v>14.000000000000002</c:v>
                </c:pt>
                <c:pt idx="17">
                  <c:v>14.000000000000002</c:v>
                </c:pt>
                <c:pt idx="18">
                  <c:v>71</c:v>
                </c:pt>
                <c:pt idx="19">
                  <c:v>56.999999999999993</c:v>
                </c:pt>
                <c:pt idx="20">
                  <c:v>14.000000000000002</c:v>
                </c:pt>
                <c:pt idx="21">
                  <c:v>56.999999999999993</c:v>
                </c:pt>
                <c:pt idx="22">
                  <c:v>71</c:v>
                </c:pt>
                <c:pt idx="23">
                  <c:v>71</c:v>
                </c:pt>
                <c:pt idx="24">
                  <c:v>56.999999999999993</c:v>
                </c:pt>
                <c:pt idx="25">
                  <c:v>28.999999999999996</c:v>
                </c:pt>
                <c:pt idx="26">
                  <c:v>71</c:v>
                </c:pt>
                <c:pt idx="27">
                  <c:v>28.999999999999996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04544"/>
        <c:axId val="647004936"/>
      </c:scatterChart>
      <c:valAx>
        <c:axId val="64700454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004936"/>
        <c:crosses val="max"/>
        <c:crossBetween val="midCat"/>
      </c:valAx>
      <c:valAx>
        <c:axId val="6470049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045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25</c:v>
                </c:pt>
                <c:pt idx="2">
                  <c:v>0</c:v>
                </c:pt>
                <c:pt idx="3">
                  <c:v>25</c:v>
                </c:pt>
                <c:pt idx="4">
                  <c:v>50</c:v>
                </c:pt>
                <c:pt idx="5">
                  <c:v>0</c:v>
                </c:pt>
                <c:pt idx="6">
                  <c:v>75</c:v>
                </c:pt>
                <c:pt idx="7">
                  <c:v>0</c:v>
                </c:pt>
                <c:pt idx="8">
                  <c:v>25</c:v>
                </c:pt>
                <c:pt idx="9">
                  <c:v>25</c:v>
                </c:pt>
                <c:pt idx="10">
                  <c:v>0</c:v>
                </c:pt>
                <c:pt idx="11">
                  <c:v>0</c:v>
                </c:pt>
                <c:pt idx="12">
                  <c:v>25</c:v>
                </c:pt>
                <c:pt idx="13">
                  <c:v>25</c:v>
                </c:pt>
                <c:pt idx="14">
                  <c:v>0</c:v>
                </c:pt>
                <c:pt idx="15">
                  <c:v>0</c:v>
                </c:pt>
                <c:pt idx="16">
                  <c:v>56.000000000000007</c:v>
                </c:pt>
                <c:pt idx="17">
                  <c:v>11</c:v>
                </c:pt>
                <c:pt idx="18">
                  <c:v>33</c:v>
                </c:pt>
                <c:pt idx="19">
                  <c:v>44</c:v>
                </c:pt>
                <c:pt idx="20">
                  <c:v>44</c:v>
                </c:pt>
                <c:pt idx="21">
                  <c:v>44</c:v>
                </c:pt>
                <c:pt idx="22">
                  <c:v>67</c:v>
                </c:pt>
                <c:pt idx="23">
                  <c:v>33</c:v>
                </c:pt>
                <c:pt idx="24">
                  <c:v>33</c:v>
                </c:pt>
                <c:pt idx="25">
                  <c:v>33</c:v>
                </c:pt>
                <c:pt idx="26">
                  <c:v>56.000000000000007</c:v>
                </c:pt>
                <c:pt idx="27">
                  <c:v>44</c:v>
                </c:pt>
                <c:pt idx="28">
                  <c:v>33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25</c:v>
                </c:pt>
                <c:pt idx="2">
                  <c:v>0</c:v>
                </c:pt>
                <c:pt idx="3">
                  <c:v>25</c:v>
                </c:pt>
                <c:pt idx="4">
                  <c:v>50</c:v>
                </c:pt>
                <c:pt idx="5">
                  <c:v>0</c:v>
                </c:pt>
                <c:pt idx="6">
                  <c:v>75</c:v>
                </c:pt>
                <c:pt idx="7">
                  <c:v>0</c:v>
                </c:pt>
                <c:pt idx="8">
                  <c:v>25</c:v>
                </c:pt>
                <c:pt idx="9">
                  <c:v>25</c:v>
                </c:pt>
                <c:pt idx="10">
                  <c:v>0</c:v>
                </c:pt>
                <c:pt idx="11">
                  <c:v>0</c:v>
                </c:pt>
                <c:pt idx="12">
                  <c:v>25</c:v>
                </c:pt>
                <c:pt idx="13">
                  <c:v>25</c:v>
                </c:pt>
                <c:pt idx="14">
                  <c:v>0</c:v>
                </c:pt>
                <c:pt idx="15">
                  <c:v>0</c:v>
                </c:pt>
                <c:pt idx="16">
                  <c:v>56.000000000000007</c:v>
                </c:pt>
                <c:pt idx="17">
                  <c:v>11</c:v>
                </c:pt>
                <c:pt idx="18">
                  <c:v>33</c:v>
                </c:pt>
                <c:pt idx="19">
                  <c:v>44</c:v>
                </c:pt>
                <c:pt idx="20">
                  <c:v>44</c:v>
                </c:pt>
                <c:pt idx="21">
                  <c:v>44</c:v>
                </c:pt>
                <c:pt idx="22">
                  <c:v>67</c:v>
                </c:pt>
                <c:pt idx="23">
                  <c:v>33</c:v>
                </c:pt>
                <c:pt idx="24">
                  <c:v>33</c:v>
                </c:pt>
                <c:pt idx="25">
                  <c:v>33</c:v>
                </c:pt>
                <c:pt idx="26">
                  <c:v>56.000000000000007</c:v>
                </c:pt>
                <c:pt idx="27">
                  <c:v>44</c:v>
                </c:pt>
                <c:pt idx="28">
                  <c:v>33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13168"/>
        <c:axId val="647015128"/>
      </c:scatterChart>
      <c:valAx>
        <c:axId val="6470131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15128"/>
        <c:crosses val="max"/>
        <c:crossBetween val="midCat"/>
      </c:valAx>
      <c:valAx>
        <c:axId val="6470151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131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781-4965-B3EA-47D2F52C64D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28.999999999999996</c:v>
                </c:pt>
                <c:pt idx="2">
                  <c:v>24</c:v>
                </c:pt>
                <c:pt idx="3">
                  <c:v>19</c:v>
                </c:pt>
                <c:pt idx="4">
                  <c:v>56.999999999999993</c:v>
                </c:pt>
                <c:pt idx="5">
                  <c:v>33</c:v>
                </c:pt>
                <c:pt idx="6">
                  <c:v>38</c:v>
                </c:pt>
                <c:pt idx="7">
                  <c:v>62</c:v>
                </c:pt>
                <c:pt idx="8">
                  <c:v>33</c:v>
                </c:pt>
                <c:pt idx="9">
                  <c:v>43</c:v>
                </c:pt>
                <c:pt idx="10">
                  <c:v>38</c:v>
                </c:pt>
                <c:pt idx="11">
                  <c:v>56.999999999999993</c:v>
                </c:pt>
                <c:pt idx="12">
                  <c:v>38</c:v>
                </c:pt>
                <c:pt idx="13">
                  <c:v>52</c:v>
                </c:pt>
                <c:pt idx="14">
                  <c:v>0</c:v>
                </c:pt>
                <c:pt idx="15">
                  <c:v>46</c:v>
                </c:pt>
                <c:pt idx="16">
                  <c:v>31</c:v>
                </c:pt>
                <c:pt idx="17">
                  <c:v>35</c:v>
                </c:pt>
                <c:pt idx="18">
                  <c:v>31</c:v>
                </c:pt>
                <c:pt idx="19">
                  <c:v>62</c:v>
                </c:pt>
                <c:pt idx="20">
                  <c:v>46</c:v>
                </c:pt>
                <c:pt idx="21">
                  <c:v>46</c:v>
                </c:pt>
                <c:pt idx="22">
                  <c:v>54</c:v>
                </c:pt>
                <c:pt idx="23">
                  <c:v>54</c:v>
                </c:pt>
                <c:pt idx="24">
                  <c:v>35</c:v>
                </c:pt>
                <c:pt idx="25">
                  <c:v>42</c:v>
                </c:pt>
                <c:pt idx="26">
                  <c:v>69</c:v>
                </c:pt>
                <c:pt idx="27">
                  <c:v>42</c:v>
                </c:pt>
                <c:pt idx="28">
                  <c:v>81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28.999999999999996</c:v>
                </c:pt>
                <c:pt idx="2">
                  <c:v>24</c:v>
                </c:pt>
                <c:pt idx="3">
                  <c:v>19</c:v>
                </c:pt>
                <c:pt idx="4">
                  <c:v>56.999999999999993</c:v>
                </c:pt>
                <c:pt idx="5">
                  <c:v>33</c:v>
                </c:pt>
                <c:pt idx="6">
                  <c:v>38</c:v>
                </c:pt>
                <c:pt idx="7">
                  <c:v>62</c:v>
                </c:pt>
                <c:pt idx="8">
                  <c:v>33</c:v>
                </c:pt>
                <c:pt idx="9">
                  <c:v>43</c:v>
                </c:pt>
                <c:pt idx="10">
                  <c:v>38</c:v>
                </c:pt>
                <c:pt idx="11">
                  <c:v>56.999999999999993</c:v>
                </c:pt>
                <c:pt idx="12">
                  <c:v>38</c:v>
                </c:pt>
                <c:pt idx="13">
                  <c:v>52</c:v>
                </c:pt>
                <c:pt idx="14">
                  <c:v>0</c:v>
                </c:pt>
                <c:pt idx="15">
                  <c:v>46</c:v>
                </c:pt>
                <c:pt idx="16">
                  <c:v>31</c:v>
                </c:pt>
                <c:pt idx="17">
                  <c:v>35</c:v>
                </c:pt>
                <c:pt idx="18">
                  <c:v>31</c:v>
                </c:pt>
                <c:pt idx="19">
                  <c:v>62</c:v>
                </c:pt>
                <c:pt idx="20">
                  <c:v>46</c:v>
                </c:pt>
                <c:pt idx="21">
                  <c:v>46</c:v>
                </c:pt>
                <c:pt idx="22">
                  <c:v>54</c:v>
                </c:pt>
                <c:pt idx="23">
                  <c:v>54</c:v>
                </c:pt>
                <c:pt idx="24">
                  <c:v>35</c:v>
                </c:pt>
                <c:pt idx="25">
                  <c:v>42</c:v>
                </c:pt>
                <c:pt idx="26">
                  <c:v>69</c:v>
                </c:pt>
                <c:pt idx="27">
                  <c:v>42</c:v>
                </c:pt>
                <c:pt idx="28">
                  <c:v>81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24144"/>
        <c:axId val="647013560"/>
      </c:scatterChart>
      <c:valAx>
        <c:axId val="6470241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13560"/>
        <c:crosses val="max"/>
        <c:crossBetween val="midCat"/>
      </c:valAx>
      <c:valAx>
        <c:axId val="6470135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241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256-466C-B79D-CC2FCD8633C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0.42</c:v>
                </c:pt>
                <c:pt idx="1">
                  <c:v>0.52</c:v>
                </c:pt>
                <c:pt idx="2">
                  <c:v>0.27</c:v>
                </c:pt>
                <c:pt idx="3">
                  <c:v>0.33</c:v>
                </c:pt>
                <c:pt idx="4">
                  <c:v>0.3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0.38</c:v>
                </c:pt>
                <c:pt idx="1">
                  <c:v>0.41</c:v>
                </c:pt>
                <c:pt idx="2">
                  <c:v>0.28999999999999998</c:v>
                </c:pt>
                <c:pt idx="3">
                  <c:v>0.23</c:v>
                </c:pt>
                <c:pt idx="4">
                  <c:v>0.34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0.42</c:v>
                </c:pt>
                <c:pt idx="1">
                  <c:v>0.45</c:v>
                </c:pt>
                <c:pt idx="2">
                  <c:v>0.27</c:v>
                </c:pt>
                <c:pt idx="3">
                  <c:v>0.31</c:v>
                </c:pt>
                <c:pt idx="4">
                  <c:v>0.38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0.41</c:v>
                </c:pt>
                <c:pt idx="1">
                  <c:v>0.36</c:v>
                </c:pt>
                <c:pt idx="2">
                  <c:v>0.22</c:v>
                </c:pt>
                <c:pt idx="3">
                  <c:v>0.28000000000000003</c:v>
                </c:pt>
                <c:pt idx="4">
                  <c:v>0.32</c:v>
                </c:pt>
                <c:pt idx="5">
                  <c:v>0.08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00931440"/>
        <c:axId val="400925952"/>
      </c:barChart>
      <c:catAx>
        <c:axId val="4009314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00925952"/>
        <c:crosses val="autoZero"/>
        <c:auto val="1"/>
        <c:lblAlgn val="ctr"/>
        <c:lblOffset val="100"/>
        <c:tickMarkSkip val="1"/>
        <c:noMultiLvlLbl val="0"/>
      </c:catAx>
      <c:valAx>
        <c:axId val="40092595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009314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8943968"/>
        <c:axId val="378945928"/>
      </c:barChart>
      <c:catAx>
        <c:axId val="3789439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8945928"/>
        <c:crosses val="autoZero"/>
        <c:auto val="1"/>
        <c:lblAlgn val="ctr"/>
        <c:lblOffset val="100"/>
        <c:noMultiLvlLbl val="0"/>
      </c:catAx>
      <c:valAx>
        <c:axId val="3789459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78943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563992"/>
        <c:axId val="381563600"/>
      </c:barChart>
      <c:catAx>
        <c:axId val="3815639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1563600"/>
        <c:crosses val="autoZero"/>
        <c:auto val="1"/>
        <c:lblAlgn val="ctr"/>
        <c:lblOffset val="100"/>
        <c:noMultiLvlLbl val="0"/>
      </c:catAx>
      <c:valAx>
        <c:axId val="3815636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1563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27912"/>
        <c:axId val="400931832"/>
      </c:barChart>
      <c:catAx>
        <c:axId val="4009279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0931832"/>
        <c:crosses val="autoZero"/>
        <c:auto val="1"/>
        <c:lblAlgn val="ctr"/>
        <c:lblOffset val="100"/>
        <c:noMultiLvlLbl val="0"/>
      </c:catAx>
      <c:valAx>
        <c:axId val="400931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0927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0.28000000000000003</c:v>
                </c:pt>
                <c:pt idx="1">
                  <c:v>0.32</c:v>
                </c:pt>
                <c:pt idx="2">
                  <c:v>0.19</c:v>
                </c:pt>
                <c:pt idx="3">
                  <c:v>0.16</c:v>
                </c:pt>
                <c:pt idx="4">
                  <c:v>0.18</c:v>
                </c:pt>
                <c:pt idx="5">
                  <c:v>0.05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0.32</c:v>
                </c:pt>
                <c:pt idx="1">
                  <c:v>0.3</c:v>
                </c:pt>
                <c:pt idx="2">
                  <c:v>0.19</c:v>
                </c:pt>
                <c:pt idx="3">
                  <c:v>0.14000000000000001</c:v>
                </c:pt>
                <c:pt idx="4">
                  <c:v>0.21</c:v>
                </c:pt>
                <c:pt idx="5">
                  <c:v>0.06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</c:v>
                </c:pt>
                <c:pt idx="1">
                  <c:v>0.3</c:v>
                </c:pt>
                <c:pt idx="2">
                  <c:v>0.17</c:v>
                </c:pt>
                <c:pt idx="3">
                  <c:v>0.19</c:v>
                </c:pt>
                <c:pt idx="4">
                  <c:v>0.2</c:v>
                </c:pt>
                <c:pt idx="5">
                  <c:v>0.05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0.32</c:v>
                </c:pt>
                <c:pt idx="1">
                  <c:v>0.28999999999999998</c:v>
                </c:pt>
                <c:pt idx="2">
                  <c:v>0.16</c:v>
                </c:pt>
                <c:pt idx="3">
                  <c:v>0.21</c:v>
                </c:pt>
                <c:pt idx="4">
                  <c:v>0.23</c:v>
                </c:pt>
                <c:pt idx="5">
                  <c:v>0.04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7818656"/>
        <c:axId val="417817480"/>
      </c:barChart>
      <c:catAx>
        <c:axId val="417818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7817480"/>
        <c:crosses val="autoZero"/>
        <c:auto val="1"/>
        <c:lblAlgn val="ctr"/>
        <c:lblOffset val="100"/>
        <c:tickMarkSkip val="1"/>
        <c:noMultiLvlLbl val="0"/>
      </c:catAx>
      <c:valAx>
        <c:axId val="41781748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781865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819832"/>
        <c:axId val="417818264"/>
      </c:barChart>
      <c:catAx>
        <c:axId val="4178198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7818264"/>
        <c:crosses val="autoZero"/>
        <c:auto val="1"/>
        <c:lblAlgn val="ctr"/>
        <c:lblOffset val="100"/>
        <c:noMultiLvlLbl val="0"/>
      </c:catAx>
      <c:valAx>
        <c:axId val="417818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7819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AB5-44BF-8164-EE04BD358C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0.01</c:v>
                </c:pt>
                <c:pt idx="1">
                  <c:v>0.02</c:v>
                </c:pt>
                <c:pt idx="2" formatCode="###0%">
                  <c:v>0.01</c:v>
                </c:pt>
                <c:pt idx="3" formatCode="###0%">
                  <c:v>0.03</c:v>
                </c:pt>
                <c:pt idx="5">
                  <c:v>0.01</c:v>
                </c:pt>
                <c:pt idx="6">
                  <c:v>0.02</c:v>
                </c:pt>
                <c:pt idx="7" formatCode="###0%">
                  <c:v>0.02</c:v>
                </c:pt>
                <c:pt idx="8" formatCode="###0%">
                  <c:v>0.03</c:v>
                </c:pt>
                <c:pt idx="10">
                  <c:v>0</c:v>
                </c:pt>
                <c:pt idx="11">
                  <c:v>0.02</c:v>
                </c:pt>
                <c:pt idx="12" formatCode="###0%">
                  <c:v>0.01</c:v>
                </c:pt>
                <c:pt idx="13" formatCode="###0%">
                  <c:v>0.03</c:v>
                </c:pt>
                <c:pt idx="15">
                  <c:v>0.02</c:v>
                </c:pt>
                <c:pt idx="16">
                  <c:v>0.01</c:v>
                </c:pt>
                <c:pt idx="17" formatCode="###0%">
                  <c:v>0.01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AB5-44BF-8164-EE04BD358C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0.22</c:v>
                </c:pt>
                <c:pt idx="1">
                  <c:v>0.32</c:v>
                </c:pt>
                <c:pt idx="2" formatCode="###0%">
                  <c:v>0.32</c:v>
                </c:pt>
                <c:pt idx="3" formatCode="###0%">
                  <c:v>0.31</c:v>
                </c:pt>
                <c:pt idx="5">
                  <c:v>0.21</c:v>
                </c:pt>
                <c:pt idx="6">
                  <c:v>0.28999999999999998</c:v>
                </c:pt>
                <c:pt idx="7" formatCode="###0%">
                  <c:v>0.28000000000000003</c:v>
                </c:pt>
                <c:pt idx="8" formatCode="###0%">
                  <c:v>0.28000000000000003</c:v>
                </c:pt>
                <c:pt idx="10">
                  <c:v>0.12</c:v>
                </c:pt>
                <c:pt idx="11">
                  <c:v>0.1</c:v>
                </c:pt>
                <c:pt idx="12" formatCode="###0%">
                  <c:v>0.11</c:v>
                </c:pt>
                <c:pt idx="13" formatCode="###0%">
                  <c:v>0.13</c:v>
                </c:pt>
                <c:pt idx="15">
                  <c:v>0.13</c:v>
                </c:pt>
                <c:pt idx="16">
                  <c:v>0.1</c:v>
                </c:pt>
                <c:pt idx="17" formatCode="###0%">
                  <c:v>0.12</c:v>
                </c:pt>
                <c:pt idx="18" formatCode="###0%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0.26</c:v>
                </c:pt>
                <c:pt idx="1">
                  <c:v>0.28999999999999998</c:v>
                </c:pt>
                <c:pt idx="2" formatCode="###0%">
                  <c:v>0.28999999999999998</c:v>
                </c:pt>
                <c:pt idx="3" formatCode="###0%">
                  <c:v>0.28999999999999998</c:v>
                </c:pt>
                <c:pt idx="5">
                  <c:v>0.2</c:v>
                </c:pt>
                <c:pt idx="6">
                  <c:v>0.22</c:v>
                </c:pt>
                <c:pt idx="7" formatCode="###0%">
                  <c:v>0.26</c:v>
                </c:pt>
                <c:pt idx="8" formatCode="###0%">
                  <c:v>0.27</c:v>
                </c:pt>
                <c:pt idx="10">
                  <c:v>0.14000000000000001</c:v>
                </c:pt>
                <c:pt idx="11">
                  <c:v>0.16</c:v>
                </c:pt>
                <c:pt idx="12" formatCode="###0%">
                  <c:v>0.21</c:v>
                </c:pt>
                <c:pt idx="13" formatCode="###0%">
                  <c:v>0.16</c:v>
                </c:pt>
                <c:pt idx="15">
                  <c:v>0.12</c:v>
                </c:pt>
                <c:pt idx="16">
                  <c:v>0.18</c:v>
                </c:pt>
                <c:pt idx="17" formatCode="###0%">
                  <c:v>0.1</c:v>
                </c:pt>
                <c:pt idx="18" formatCode="###0%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0.21</c:v>
                </c:pt>
                <c:pt idx="1">
                  <c:v>0.21</c:v>
                </c:pt>
                <c:pt idx="2" formatCode="###0%">
                  <c:v>0.17</c:v>
                </c:pt>
                <c:pt idx="3" formatCode="###0%">
                  <c:v>0.16</c:v>
                </c:pt>
                <c:pt idx="5">
                  <c:v>0.18</c:v>
                </c:pt>
                <c:pt idx="6">
                  <c:v>0.18</c:v>
                </c:pt>
                <c:pt idx="7" formatCode="###0%">
                  <c:v>0.13</c:v>
                </c:pt>
                <c:pt idx="8" formatCode="###0%">
                  <c:v>0.13</c:v>
                </c:pt>
                <c:pt idx="10">
                  <c:v>0.12</c:v>
                </c:pt>
                <c:pt idx="11">
                  <c:v>0.11</c:v>
                </c:pt>
                <c:pt idx="12" formatCode="###0%">
                  <c:v>0.08</c:v>
                </c:pt>
                <c:pt idx="13" formatCode="###0%">
                  <c:v>7.0000000000000007E-2</c:v>
                </c:pt>
                <c:pt idx="15">
                  <c:v>0.05</c:v>
                </c:pt>
                <c:pt idx="16">
                  <c:v>0.08</c:v>
                </c:pt>
                <c:pt idx="17" formatCode="###0%">
                  <c:v>0.1</c:v>
                </c:pt>
                <c:pt idx="18" formatCode="###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EAB5-44BF-8164-EE04BD358C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0.16</c:v>
                </c:pt>
                <c:pt idx="1">
                  <c:v>0.09</c:v>
                </c:pt>
                <c:pt idx="2" formatCode="###0%">
                  <c:v>0.09</c:v>
                </c:pt>
                <c:pt idx="3" formatCode="###0%">
                  <c:v>0.11</c:v>
                </c:pt>
                <c:pt idx="5">
                  <c:v>0.16</c:v>
                </c:pt>
                <c:pt idx="6">
                  <c:v>0.06</c:v>
                </c:pt>
                <c:pt idx="7" formatCode="###0%">
                  <c:v>0.09</c:v>
                </c:pt>
                <c:pt idx="8" formatCode="###0%">
                  <c:v>0.08</c:v>
                </c:pt>
                <c:pt idx="10">
                  <c:v>0.04</c:v>
                </c:pt>
                <c:pt idx="11">
                  <c:v>0.03</c:v>
                </c:pt>
                <c:pt idx="12" formatCode="###0%">
                  <c:v>0.05</c:v>
                </c:pt>
                <c:pt idx="13" formatCode="###0%">
                  <c:v>0.06</c:v>
                </c:pt>
                <c:pt idx="15">
                  <c:v>0.05</c:v>
                </c:pt>
                <c:pt idx="16">
                  <c:v>0.05</c:v>
                </c:pt>
                <c:pt idx="17" formatCode="###0%">
                  <c:v>0.05</c:v>
                </c:pt>
                <c:pt idx="18" formatCode="###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0.13</c:v>
                </c:pt>
                <c:pt idx="1">
                  <c:v>7.0000000000000007E-2</c:v>
                </c:pt>
                <c:pt idx="2" formatCode="###0%">
                  <c:v>0.1</c:v>
                </c:pt>
                <c:pt idx="3" formatCode="###0%">
                  <c:v>0.08</c:v>
                </c:pt>
                <c:pt idx="5">
                  <c:v>0.09</c:v>
                </c:pt>
                <c:pt idx="6">
                  <c:v>0.06</c:v>
                </c:pt>
                <c:pt idx="7" formatCode="###0%">
                  <c:v>0.09</c:v>
                </c:pt>
                <c:pt idx="8" formatCode="###0%">
                  <c:v>0.08</c:v>
                </c:pt>
                <c:pt idx="10">
                  <c:v>0.13</c:v>
                </c:pt>
                <c:pt idx="11">
                  <c:v>0.09</c:v>
                </c:pt>
                <c:pt idx="12" formatCode="###0%">
                  <c:v>0.06</c:v>
                </c:pt>
                <c:pt idx="13" formatCode="###0%">
                  <c:v>0.08</c:v>
                </c:pt>
                <c:pt idx="15">
                  <c:v>0.06</c:v>
                </c:pt>
                <c:pt idx="16">
                  <c:v>0.06</c:v>
                </c:pt>
                <c:pt idx="17" formatCode="###0%">
                  <c:v>0.05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</c:v>
                </c:pt>
                <c:pt idx="2" formatCode="###0%">
                  <c:v>0.02</c:v>
                </c:pt>
                <c:pt idx="3" formatCode="###0%">
                  <c:v>0.02</c:v>
                </c:pt>
                <c:pt idx="5">
                  <c:v>0.16</c:v>
                </c:pt>
                <c:pt idx="6">
                  <c:v>0.17</c:v>
                </c:pt>
                <c:pt idx="7" formatCode="###0%">
                  <c:v>0.13</c:v>
                </c:pt>
                <c:pt idx="8" formatCode="###0%">
                  <c:v>0.13</c:v>
                </c:pt>
                <c:pt idx="10">
                  <c:v>0.44</c:v>
                </c:pt>
                <c:pt idx="11">
                  <c:v>0.48</c:v>
                </c:pt>
                <c:pt idx="12" formatCode="###0%">
                  <c:v>0.48</c:v>
                </c:pt>
                <c:pt idx="13" formatCode="###0%">
                  <c:v>0.47</c:v>
                </c:pt>
                <c:pt idx="15">
                  <c:v>0.56000000000000005</c:v>
                </c:pt>
                <c:pt idx="16">
                  <c:v>0.53</c:v>
                </c:pt>
                <c:pt idx="17" formatCode="###0%">
                  <c:v>0.56999999999999995</c:v>
                </c:pt>
                <c:pt idx="18" formatCode="###0%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23809224"/>
        <c:axId val="423814320"/>
      </c:barChart>
      <c:catAx>
        <c:axId val="4238092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3814320"/>
        <c:crosses val="autoZero"/>
        <c:auto val="1"/>
        <c:lblAlgn val="ctr"/>
        <c:lblOffset val="100"/>
        <c:noMultiLvlLbl val="0"/>
      </c:catAx>
      <c:valAx>
        <c:axId val="42381432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23809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FCC-42F2-95DD-8353F286AFB6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FCC-42F2-95DD-8353F286AFB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0.55000000000000004</c:v>
                </c:pt>
                <c:pt idx="1">
                  <c:v>0.56000000000000005</c:v>
                </c:pt>
                <c:pt idx="2">
                  <c:v>0.21</c:v>
                </c:pt>
                <c:pt idx="3">
                  <c:v>0.14000000000000001</c:v>
                </c:pt>
                <c:pt idx="4">
                  <c:v>0.18</c:v>
                </c:pt>
                <c:pt idx="5">
                  <c:v>0.19</c:v>
                </c:pt>
                <c:pt idx="6">
                  <c:v>0.14000000000000001</c:v>
                </c:pt>
                <c:pt idx="7">
                  <c:v>0.16</c:v>
                </c:pt>
                <c:pt idx="8">
                  <c:v>0.12</c:v>
                </c:pt>
                <c:pt idx="9">
                  <c:v>0.09</c:v>
                </c:pt>
                <c:pt idx="10">
                  <c:v>0.06</c:v>
                </c:pt>
                <c:pt idx="11">
                  <c:v>0.11</c:v>
                </c:pt>
                <c:pt idx="12">
                  <c:v>0.08</c:v>
                </c:pt>
                <c:pt idx="13">
                  <c:v>0.04</c:v>
                </c:pt>
                <c:pt idx="14">
                  <c:v>0.04</c:v>
                </c:pt>
                <c:pt idx="15">
                  <c:v>0.06</c:v>
                </c:pt>
                <c:pt idx="16">
                  <c:v>0.05</c:v>
                </c:pt>
                <c:pt idx="17">
                  <c:v>0</c:v>
                </c:pt>
                <c:pt idx="18">
                  <c:v>0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105184"/>
        <c:axId val="399098128"/>
      </c:barChart>
      <c:catAx>
        <c:axId val="3991051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098128"/>
        <c:crosses val="autoZero"/>
        <c:auto val="1"/>
        <c:lblAlgn val="ctr"/>
        <c:lblOffset val="100"/>
        <c:noMultiLvlLbl val="0"/>
      </c:catAx>
      <c:valAx>
        <c:axId val="3990981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1051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72D-403C-8D53-B310F90FF9F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0.5</c:v>
                </c:pt>
                <c:pt idx="2">
                  <c:v>0.19</c:v>
                </c:pt>
                <c:pt idx="3">
                  <c:v>0.2</c:v>
                </c:pt>
                <c:pt idx="4">
                  <c:v>0.21</c:v>
                </c:pt>
                <c:pt idx="5">
                  <c:v>0.15</c:v>
                </c:pt>
                <c:pt idx="6">
                  <c:v>0.17</c:v>
                </c:pt>
                <c:pt idx="7">
                  <c:v>0.17</c:v>
                </c:pt>
                <c:pt idx="8">
                  <c:v>0.13</c:v>
                </c:pt>
                <c:pt idx="9">
                  <c:v>0.14000000000000001</c:v>
                </c:pt>
                <c:pt idx="10">
                  <c:v>0.1</c:v>
                </c:pt>
                <c:pt idx="11">
                  <c:v>0.09</c:v>
                </c:pt>
                <c:pt idx="12">
                  <c:v>0.05</c:v>
                </c:pt>
                <c:pt idx="13">
                  <c:v>0.03</c:v>
                </c:pt>
                <c:pt idx="14">
                  <c:v>0.03</c:v>
                </c:pt>
                <c:pt idx="15">
                  <c:v>0.04</c:v>
                </c:pt>
                <c:pt idx="16">
                  <c:v>0.01</c:v>
                </c:pt>
                <c:pt idx="17">
                  <c:v>0.01</c:v>
                </c:pt>
                <c:pt idx="18">
                  <c:v>0.04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100480"/>
        <c:axId val="399100872"/>
      </c:barChart>
      <c:catAx>
        <c:axId val="399100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100872"/>
        <c:crosses val="autoZero"/>
        <c:auto val="1"/>
        <c:lblAlgn val="ctr"/>
        <c:lblOffset val="100"/>
        <c:noMultiLvlLbl val="0"/>
      </c:catAx>
      <c:valAx>
        <c:axId val="39910087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1004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F3F-41DB-A7D8-BDDC400292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0.53</c:v>
                </c:pt>
                <c:pt idx="2">
                  <c:v>0.21</c:v>
                </c:pt>
                <c:pt idx="3">
                  <c:v>0.24</c:v>
                </c:pt>
                <c:pt idx="4">
                  <c:v>0.21</c:v>
                </c:pt>
                <c:pt idx="5">
                  <c:v>0.19</c:v>
                </c:pt>
                <c:pt idx="6">
                  <c:v>0.2</c:v>
                </c:pt>
                <c:pt idx="7">
                  <c:v>0.16</c:v>
                </c:pt>
                <c:pt idx="8">
                  <c:v>0.13</c:v>
                </c:pt>
                <c:pt idx="9">
                  <c:v>0.13</c:v>
                </c:pt>
                <c:pt idx="10">
                  <c:v>0.08</c:v>
                </c:pt>
                <c:pt idx="11">
                  <c:v>0.09</c:v>
                </c:pt>
                <c:pt idx="12">
                  <c:v>7.0000000000000007E-2</c:v>
                </c:pt>
                <c:pt idx="13">
                  <c:v>0.04</c:v>
                </c:pt>
                <c:pt idx="14">
                  <c:v>0.05</c:v>
                </c:pt>
                <c:pt idx="15">
                  <c:v>0.04</c:v>
                </c:pt>
                <c:pt idx="16">
                  <c:v>0.03</c:v>
                </c:pt>
                <c:pt idx="17">
                  <c:v>0</c:v>
                </c:pt>
                <c:pt idx="18">
                  <c:v>0.13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390016"/>
        <c:axId val="430385312"/>
      </c:barChart>
      <c:catAx>
        <c:axId val="4303900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385312"/>
        <c:crosses val="autoZero"/>
        <c:auto val="1"/>
        <c:lblAlgn val="ctr"/>
        <c:lblOffset val="100"/>
        <c:noMultiLvlLbl val="0"/>
      </c:catAx>
      <c:valAx>
        <c:axId val="4303853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03900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46F-461F-871F-DDB42A6F50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</c:v>
                </c:pt>
                <c:pt idx="1">
                  <c:v>0.53</c:v>
                </c:pt>
                <c:pt idx="2">
                  <c:v>0.23</c:v>
                </c:pt>
                <c:pt idx="3">
                  <c:v>0.21</c:v>
                </c:pt>
                <c:pt idx="4">
                  <c:v>0.18</c:v>
                </c:pt>
                <c:pt idx="5">
                  <c:v>0.21</c:v>
                </c:pt>
                <c:pt idx="6">
                  <c:v>0.2</c:v>
                </c:pt>
                <c:pt idx="7">
                  <c:v>0.16</c:v>
                </c:pt>
                <c:pt idx="8">
                  <c:v>0.15</c:v>
                </c:pt>
                <c:pt idx="9">
                  <c:v>0.15</c:v>
                </c:pt>
                <c:pt idx="10">
                  <c:v>0.11</c:v>
                </c:pt>
                <c:pt idx="11">
                  <c:v>0.08</c:v>
                </c:pt>
                <c:pt idx="12">
                  <c:v>0.05</c:v>
                </c:pt>
                <c:pt idx="13">
                  <c:v>0.05</c:v>
                </c:pt>
                <c:pt idx="14">
                  <c:v>0.04</c:v>
                </c:pt>
                <c:pt idx="15">
                  <c:v>0.03</c:v>
                </c:pt>
                <c:pt idx="16">
                  <c:v>0.04</c:v>
                </c:pt>
                <c:pt idx="17">
                  <c:v>0.01</c:v>
                </c:pt>
                <c:pt idx="18">
                  <c:v>0.13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387664"/>
        <c:axId val="430389624"/>
      </c:barChart>
      <c:catAx>
        <c:axId val="4303876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389624"/>
        <c:crosses val="autoZero"/>
        <c:auto val="1"/>
        <c:lblAlgn val="ctr"/>
        <c:lblOffset val="100"/>
        <c:noMultiLvlLbl val="0"/>
      </c:catAx>
      <c:valAx>
        <c:axId val="4303896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038766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753-4DD9-B529-754F1E5BD37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0.82</c:v>
                </c:pt>
                <c:pt idx="1">
                  <c:v>0.27</c:v>
                </c:pt>
                <c:pt idx="2">
                  <c:v>0.43</c:v>
                </c:pt>
                <c:pt idx="3">
                  <c:v>0.14000000000000001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390408"/>
        <c:axId val="430392368"/>
      </c:barChart>
      <c:catAx>
        <c:axId val="430390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392368"/>
        <c:crosses val="autoZero"/>
        <c:auto val="1"/>
        <c:lblAlgn val="ctr"/>
        <c:lblOffset val="100"/>
        <c:noMultiLvlLbl val="0"/>
      </c:catAx>
      <c:valAx>
        <c:axId val="4303923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03904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A84-44C2-8FF9-B827BBBB436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0.81</c:v>
                </c:pt>
                <c:pt idx="1">
                  <c:v>0.22</c:v>
                </c:pt>
                <c:pt idx="2">
                  <c:v>0.41</c:v>
                </c:pt>
                <c:pt idx="3">
                  <c:v>0.15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391192"/>
        <c:axId val="425870720"/>
      </c:barChart>
      <c:catAx>
        <c:axId val="4303911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870720"/>
        <c:crosses val="autoZero"/>
        <c:auto val="1"/>
        <c:lblAlgn val="ctr"/>
        <c:lblOffset val="100"/>
        <c:noMultiLvlLbl val="0"/>
      </c:catAx>
      <c:valAx>
        <c:axId val="4258707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03911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Olewnik</c:v>
                </c:pt>
                <c:pt idx="10">
                  <c:v>JBB</c:v>
                </c:pt>
                <c:pt idx="11">
                  <c:v>Madej Wróbel</c:v>
                </c:pt>
                <c:pt idx="12">
                  <c:v>Balcerzak</c:v>
                </c:pt>
                <c:pt idx="13">
                  <c:v>Nasze Smaki</c:v>
                </c:pt>
                <c:pt idx="14">
                  <c:v>Drosed</c:v>
                </c:pt>
                <c:pt idx="15">
                  <c:v>Deluxe</c:v>
                </c:pt>
                <c:pt idx="16">
                  <c:v>Konspol</c:v>
                </c:pt>
                <c:pt idx="17">
                  <c:v>Drobimex</c:v>
                </c:pt>
                <c:pt idx="18">
                  <c:v>Baroni</c:v>
                </c:pt>
                <c:pt idx="19">
                  <c:v>Dulano</c:v>
                </c:pt>
                <c:pt idx="20">
                  <c:v>Yano</c:v>
                </c:pt>
                <c:pt idx="21">
                  <c:v>Mazury Ełk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Arkusz1!$B$2:$B$25</c:f>
              <c:numCache>
                <c:formatCode>0%</c:formatCode>
                <c:ptCount val="24"/>
                <c:pt idx="0">
                  <c:v>0.62</c:v>
                </c:pt>
                <c:pt idx="1">
                  <c:v>0.56000000000000005</c:v>
                </c:pt>
                <c:pt idx="2">
                  <c:v>0.51</c:v>
                </c:pt>
                <c:pt idx="3">
                  <c:v>0.51</c:v>
                </c:pt>
                <c:pt idx="4">
                  <c:v>0.4</c:v>
                </c:pt>
                <c:pt idx="5">
                  <c:v>0.36</c:v>
                </c:pt>
                <c:pt idx="6">
                  <c:v>0.31</c:v>
                </c:pt>
                <c:pt idx="7">
                  <c:v>0.28999999999999998</c:v>
                </c:pt>
                <c:pt idx="8">
                  <c:v>0.27</c:v>
                </c:pt>
                <c:pt idx="9">
                  <c:v>0.25</c:v>
                </c:pt>
                <c:pt idx="10">
                  <c:v>0.23</c:v>
                </c:pt>
                <c:pt idx="11">
                  <c:v>0.23</c:v>
                </c:pt>
                <c:pt idx="12">
                  <c:v>0.2</c:v>
                </c:pt>
                <c:pt idx="13">
                  <c:v>0.14000000000000001</c:v>
                </c:pt>
                <c:pt idx="14">
                  <c:v>0.1</c:v>
                </c:pt>
                <c:pt idx="15">
                  <c:v>0.08</c:v>
                </c:pt>
                <c:pt idx="16">
                  <c:v>0.08</c:v>
                </c:pt>
                <c:pt idx="17">
                  <c:v>7.0000000000000007E-2</c:v>
                </c:pt>
                <c:pt idx="18">
                  <c:v>0.04</c:v>
                </c:pt>
                <c:pt idx="19">
                  <c:v>0.04</c:v>
                </c:pt>
                <c:pt idx="20">
                  <c:v>0.03</c:v>
                </c:pt>
                <c:pt idx="21">
                  <c:v>0.02</c:v>
                </c:pt>
                <c:pt idx="22">
                  <c:v>0.02</c:v>
                </c:pt>
                <c:pt idx="23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568304"/>
        <c:axId val="381570264"/>
      </c:barChart>
      <c:catAx>
        <c:axId val="3815683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570264"/>
        <c:crosses val="autoZero"/>
        <c:auto val="1"/>
        <c:lblAlgn val="ctr"/>
        <c:lblOffset val="100"/>
        <c:noMultiLvlLbl val="0"/>
      </c:catAx>
      <c:valAx>
        <c:axId val="3815702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15683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E12-4529-8D16-73B7027590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0.84</c:v>
                </c:pt>
                <c:pt idx="1">
                  <c:v>0.28000000000000003</c:v>
                </c:pt>
                <c:pt idx="2">
                  <c:v>0.38</c:v>
                </c:pt>
                <c:pt idx="3">
                  <c:v>0.12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872288"/>
        <c:axId val="425872680"/>
      </c:barChart>
      <c:catAx>
        <c:axId val="425872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872680"/>
        <c:crosses val="autoZero"/>
        <c:auto val="1"/>
        <c:lblAlgn val="ctr"/>
        <c:lblOffset val="100"/>
        <c:noMultiLvlLbl val="0"/>
      </c:catAx>
      <c:valAx>
        <c:axId val="42587268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587228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4C7-42E3-9E8B-D559BFFF18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0.79</c:v>
                </c:pt>
                <c:pt idx="1">
                  <c:v>0.28000000000000003</c:v>
                </c:pt>
                <c:pt idx="2">
                  <c:v>0.4</c:v>
                </c:pt>
                <c:pt idx="3">
                  <c:v>0.14000000000000001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870328"/>
        <c:axId val="400909200"/>
      </c:barChart>
      <c:catAx>
        <c:axId val="425870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09200"/>
        <c:crosses val="autoZero"/>
        <c:auto val="1"/>
        <c:lblAlgn val="ctr"/>
        <c:lblOffset val="100"/>
        <c:noMultiLvlLbl val="0"/>
      </c:catAx>
      <c:valAx>
        <c:axId val="40090920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58703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Olewnik</c:v>
                </c:pt>
                <c:pt idx="5">
                  <c:v>Pikok</c:v>
                </c:pt>
                <c:pt idx="6">
                  <c:v>JBB</c:v>
                </c:pt>
                <c:pt idx="7">
                  <c:v>Kraina Wędlin</c:v>
                </c:pt>
                <c:pt idx="8">
                  <c:v>Inne</c:v>
                </c:pt>
                <c:pt idx="9">
                  <c:v>Balcerzak</c:v>
                </c:pt>
                <c:pt idx="10">
                  <c:v>Duda</c:v>
                </c:pt>
                <c:pt idx="11">
                  <c:v>Henryk Kania</c:v>
                </c:pt>
                <c:pt idx="12">
                  <c:v>Madej Wróbel</c:v>
                </c:pt>
                <c:pt idx="13">
                  <c:v>Yano</c:v>
                </c:pt>
                <c:pt idx="14">
                  <c:v>Baroni</c:v>
                </c:pt>
                <c:pt idx="15">
                  <c:v>Drodsed</c:v>
                </c:pt>
                <c:pt idx="16">
                  <c:v>Dulano</c:v>
                </c:pt>
                <c:pt idx="17">
                  <c:v>Indykpol</c:v>
                </c:pt>
                <c:pt idx="18">
                  <c:v>Konspol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nie znam żadnych</c:v>
                </c:pt>
              </c:strCache>
            </c:strRef>
          </c:cat>
          <c:val>
            <c:numRef>
              <c:f>Arkusz1!$C$2:$C$23</c:f>
              <c:numCache>
                <c:formatCode>###0%</c:formatCode>
                <c:ptCount val="22"/>
                <c:pt idx="0">
                  <c:v>0.18</c:v>
                </c:pt>
                <c:pt idx="1">
                  <c:v>0.04</c:v>
                </c:pt>
                <c:pt idx="2">
                  <c:v>0.05</c:v>
                </c:pt>
                <c:pt idx="3">
                  <c:v>0.06</c:v>
                </c:pt>
                <c:pt idx="4">
                  <c:v>0.01</c:v>
                </c:pt>
                <c:pt idx="5">
                  <c:v>0.06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</c:v>
                </c:pt>
                <c:pt idx="11">
                  <c:v>0.01</c:v>
                </c:pt>
                <c:pt idx="12">
                  <c:v>0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472712"/>
        <c:axId val="437469968"/>
      </c:barChart>
      <c:catAx>
        <c:axId val="437472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469968"/>
        <c:crosses val="autoZero"/>
        <c:auto val="1"/>
        <c:lblAlgn val="ctr"/>
        <c:lblOffset val="100"/>
        <c:noMultiLvlLbl val="0"/>
      </c:catAx>
      <c:valAx>
        <c:axId val="4374699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7472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Olewnik</c:v>
                </c:pt>
                <c:pt idx="5">
                  <c:v>Pikok</c:v>
                </c:pt>
                <c:pt idx="6">
                  <c:v>JBB</c:v>
                </c:pt>
                <c:pt idx="7">
                  <c:v>Kraina Wędlin</c:v>
                </c:pt>
                <c:pt idx="8">
                  <c:v>Inne</c:v>
                </c:pt>
                <c:pt idx="9">
                  <c:v>Balcerzak</c:v>
                </c:pt>
                <c:pt idx="10">
                  <c:v>Duda</c:v>
                </c:pt>
                <c:pt idx="11">
                  <c:v>Henryk Kania</c:v>
                </c:pt>
                <c:pt idx="12">
                  <c:v>Madej Wróbel</c:v>
                </c:pt>
                <c:pt idx="13">
                  <c:v>Yano</c:v>
                </c:pt>
                <c:pt idx="14">
                  <c:v>Baroni</c:v>
                </c:pt>
                <c:pt idx="15">
                  <c:v>Drodsed</c:v>
                </c:pt>
                <c:pt idx="16">
                  <c:v>Dulano</c:v>
                </c:pt>
                <c:pt idx="17">
                  <c:v>Indykpol</c:v>
                </c:pt>
                <c:pt idx="18">
                  <c:v>Konspol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nie znam żadnych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0.25</c:v>
                </c:pt>
                <c:pt idx="1">
                  <c:v>0.16</c:v>
                </c:pt>
                <c:pt idx="2">
                  <c:v>0.16</c:v>
                </c:pt>
                <c:pt idx="3">
                  <c:v>0.16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473496"/>
        <c:axId val="437474280"/>
      </c:barChart>
      <c:catAx>
        <c:axId val="437473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474280"/>
        <c:crosses val="autoZero"/>
        <c:auto val="1"/>
        <c:lblAlgn val="ctr"/>
        <c:lblOffset val="100"/>
        <c:noMultiLvlLbl val="0"/>
      </c:catAx>
      <c:valAx>
        <c:axId val="4374742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7473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Olewnik</c:v>
                </c:pt>
                <c:pt idx="5">
                  <c:v>Pikok</c:v>
                </c:pt>
                <c:pt idx="6">
                  <c:v>JBB</c:v>
                </c:pt>
                <c:pt idx="7">
                  <c:v>Kraina Wędlin</c:v>
                </c:pt>
                <c:pt idx="8">
                  <c:v>Inne</c:v>
                </c:pt>
                <c:pt idx="9">
                  <c:v>Balcerzak</c:v>
                </c:pt>
                <c:pt idx="10">
                  <c:v>Duda</c:v>
                </c:pt>
                <c:pt idx="11">
                  <c:v>Henryk Kania</c:v>
                </c:pt>
                <c:pt idx="12">
                  <c:v>Madej Wróbel</c:v>
                </c:pt>
                <c:pt idx="13">
                  <c:v>Yano</c:v>
                </c:pt>
                <c:pt idx="14">
                  <c:v>Baroni</c:v>
                </c:pt>
                <c:pt idx="15">
                  <c:v>Drodsed</c:v>
                </c:pt>
                <c:pt idx="16">
                  <c:v>Dulano</c:v>
                </c:pt>
                <c:pt idx="17">
                  <c:v>Indykpol</c:v>
                </c:pt>
                <c:pt idx="18">
                  <c:v>Konspol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nie znam żadnych</c:v>
                </c:pt>
              </c:strCache>
            </c:strRef>
          </c:cat>
          <c:val>
            <c:numRef>
              <c:f>Arkusz1!$D$2:$D$23</c:f>
              <c:numCache>
                <c:formatCode>###0%</c:formatCode>
                <c:ptCount val="22"/>
                <c:pt idx="0">
                  <c:v>0.77</c:v>
                </c:pt>
                <c:pt idx="1">
                  <c:v>0.7</c:v>
                </c:pt>
                <c:pt idx="2">
                  <c:v>0.71</c:v>
                </c:pt>
                <c:pt idx="3">
                  <c:v>0.74</c:v>
                </c:pt>
                <c:pt idx="4">
                  <c:v>0.39</c:v>
                </c:pt>
                <c:pt idx="5">
                  <c:v>0.48</c:v>
                </c:pt>
                <c:pt idx="6">
                  <c:v>0.37</c:v>
                </c:pt>
                <c:pt idx="7">
                  <c:v>0.6</c:v>
                </c:pt>
                <c:pt idx="8">
                  <c:v>0.01</c:v>
                </c:pt>
                <c:pt idx="9">
                  <c:v>0.41</c:v>
                </c:pt>
                <c:pt idx="10">
                  <c:v>0.44</c:v>
                </c:pt>
                <c:pt idx="11">
                  <c:v>0.5</c:v>
                </c:pt>
                <c:pt idx="12">
                  <c:v>0.38</c:v>
                </c:pt>
                <c:pt idx="13">
                  <c:v>0</c:v>
                </c:pt>
                <c:pt idx="14">
                  <c:v>0.08</c:v>
                </c:pt>
                <c:pt idx="15">
                  <c:v>0.13</c:v>
                </c:pt>
                <c:pt idx="16">
                  <c:v>0.06</c:v>
                </c:pt>
                <c:pt idx="17">
                  <c:v>0.44</c:v>
                </c:pt>
                <c:pt idx="18">
                  <c:v>0.21</c:v>
                </c:pt>
                <c:pt idx="19">
                  <c:v>0.08</c:v>
                </c:pt>
                <c:pt idx="20">
                  <c:v>0.21</c:v>
                </c:pt>
                <c:pt idx="21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468008"/>
        <c:axId val="437468400"/>
      </c:barChart>
      <c:catAx>
        <c:axId val="437468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468400"/>
        <c:crosses val="autoZero"/>
        <c:auto val="1"/>
        <c:lblAlgn val="ctr"/>
        <c:lblOffset val="100"/>
        <c:noMultiLvlLbl val="0"/>
      </c:catAx>
      <c:valAx>
        <c:axId val="43746840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7468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0.18</c:v>
                </c:pt>
                <c:pt idx="1">
                  <c:v>0.06</c:v>
                </c:pt>
                <c:pt idx="2">
                  <c:v>0.04</c:v>
                </c:pt>
                <c:pt idx="3">
                  <c:v>0.05</c:v>
                </c:pt>
                <c:pt idx="4">
                  <c:v>0.06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0.09</c:v>
                </c:pt>
                <c:pt idx="2">
                  <c:v>0.04</c:v>
                </c:pt>
                <c:pt idx="3">
                  <c:v>0.04</c:v>
                </c:pt>
                <c:pt idx="4">
                  <c:v>0.03</c:v>
                </c:pt>
                <c:pt idx="5">
                  <c:v>0.01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0.19</c:v>
                </c:pt>
                <c:pt idx="1">
                  <c:v>0.08</c:v>
                </c:pt>
                <c:pt idx="2">
                  <c:v>0.04</c:v>
                </c:pt>
                <c:pt idx="3">
                  <c:v>0.05</c:v>
                </c:pt>
                <c:pt idx="4">
                  <c:v>0.01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0.19</c:v>
                </c:pt>
                <c:pt idx="1">
                  <c:v>0.05</c:v>
                </c:pt>
                <c:pt idx="2">
                  <c:v>0.08</c:v>
                </c:pt>
                <c:pt idx="3">
                  <c:v>0.03</c:v>
                </c:pt>
                <c:pt idx="4">
                  <c:v>7.0000000000000007E-2</c:v>
                </c:pt>
                <c:pt idx="5">
                  <c:v>0.02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88928"/>
        <c:axId val="441589712"/>
      </c:barChart>
      <c:catAx>
        <c:axId val="4415889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89712"/>
        <c:crosses val="autoZero"/>
        <c:auto val="1"/>
        <c:lblAlgn val="ctr"/>
        <c:lblOffset val="100"/>
        <c:noMultiLvlLbl val="0"/>
      </c:catAx>
      <c:valAx>
        <c:axId val="4415897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889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0.25</c:v>
                </c:pt>
                <c:pt idx="1">
                  <c:v>0.16</c:v>
                </c:pt>
                <c:pt idx="2">
                  <c:v>0.16</c:v>
                </c:pt>
                <c:pt idx="3">
                  <c:v>0.16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0.24</c:v>
                </c:pt>
                <c:pt idx="1">
                  <c:v>0.14000000000000001</c:v>
                </c:pt>
                <c:pt idx="2">
                  <c:v>0.11</c:v>
                </c:pt>
                <c:pt idx="3">
                  <c:v>0.12</c:v>
                </c:pt>
                <c:pt idx="4">
                  <c:v>0.05</c:v>
                </c:pt>
                <c:pt idx="5">
                  <c:v>0.04</c:v>
                </c:pt>
                <c:pt idx="6">
                  <c:v>0.04</c:v>
                </c:pt>
                <c:pt idx="7">
                  <c:v>0.09</c:v>
                </c:pt>
                <c:pt idx="8">
                  <c:v>0.06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</c:v>
                </c:pt>
                <c:pt idx="2">
                  <c:v>0.15</c:v>
                </c:pt>
                <c:pt idx="3">
                  <c:v>0.12</c:v>
                </c:pt>
                <c:pt idx="4">
                  <c:v>7.0000000000000007E-2</c:v>
                </c:pt>
                <c:pt idx="5">
                  <c:v>0.09</c:v>
                </c:pt>
                <c:pt idx="6">
                  <c:v>0.06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0.13</c:v>
                </c:pt>
                <c:pt idx="2">
                  <c:v>0.18</c:v>
                </c:pt>
                <c:pt idx="3">
                  <c:v>0.11</c:v>
                </c:pt>
                <c:pt idx="4">
                  <c:v>0.1</c:v>
                </c:pt>
                <c:pt idx="5">
                  <c:v>0.06</c:v>
                </c:pt>
                <c:pt idx="6">
                  <c:v>0.06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28696"/>
        <c:axId val="400938496"/>
      </c:barChart>
      <c:catAx>
        <c:axId val="400928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38496"/>
        <c:crosses val="autoZero"/>
        <c:auto val="1"/>
        <c:lblAlgn val="ctr"/>
        <c:lblOffset val="100"/>
        <c:noMultiLvlLbl val="0"/>
      </c:catAx>
      <c:valAx>
        <c:axId val="4009384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28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2DA-4C87-AABF-A9457554CDF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0.77</c:v>
                </c:pt>
                <c:pt idx="1">
                  <c:v>0.74</c:v>
                </c:pt>
                <c:pt idx="2">
                  <c:v>0.7</c:v>
                </c:pt>
                <c:pt idx="3">
                  <c:v>0.71</c:v>
                </c:pt>
                <c:pt idx="4">
                  <c:v>0.48</c:v>
                </c:pt>
                <c:pt idx="5">
                  <c:v>0.39</c:v>
                </c:pt>
                <c:pt idx="6">
                  <c:v>0.6</c:v>
                </c:pt>
                <c:pt idx="7">
                  <c:v>0.01</c:v>
                </c:pt>
                <c:pt idx="8">
                  <c:v>0.44</c:v>
                </c:pt>
                <c:pt idx="9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0.74</c:v>
                </c:pt>
                <c:pt idx="1">
                  <c:v>0.71</c:v>
                </c:pt>
                <c:pt idx="2">
                  <c:v>0.66</c:v>
                </c:pt>
                <c:pt idx="3">
                  <c:v>0.69</c:v>
                </c:pt>
                <c:pt idx="4">
                  <c:v>0.43</c:v>
                </c:pt>
                <c:pt idx="5">
                  <c:v>0.34</c:v>
                </c:pt>
                <c:pt idx="6">
                  <c:v>0.52</c:v>
                </c:pt>
                <c:pt idx="7">
                  <c:v>0.02</c:v>
                </c:pt>
                <c:pt idx="8">
                  <c:v>0.36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0.82</c:v>
                </c:pt>
                <c:pt idx="1">
                  <c:v>0.77</c:v>
                </c:pt>
                <c:pt idx="2">
                  <c:v>0.72</c:v>
                </c:pt>
                <c:pt idx="3">
                  <c:v>0.78</c:v>
                </c:pt>
                <c:pt idx="4">
                  <c:v>0.45</c:v>
                </c:pt>
                <c:pt idx="5">
                  <c:v>0.41</c:v>
                </c:pt>
                <c:pt idx="6">
                  <c:v>0.55000000000000004</c:v>
                </c:pt>
                <c:pt idx="7">
                  <c:v>0.01</c:v>
                </c:pt>
                <c:pt idx="8">
                  <c:v>0.36</c:v>
                </c:pt>
                <c:pt idx="9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Morliny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0.77</c:v>
                </c:pt>
                <c:pt idx="1">
                  <c:v>0.75</c:v>
                </c:pt>
                <c:pt idx="2">
                  <c:v>0.62</c:v>
                </c:pt>
                <c:pt idx="3">
                  <c:v>0.76</c:v>
                </c:pt>
                <c:pt idx="4">
                  <c:v>0.46</c:v>
                </c:pt>
                <c:pt idx="5">
                  <c:v>0.41</c:v>
                </c:pt>
                <c:pt idx="6">
                  <c:v>0.47</c:v>
                </c:pt>
                <c:pt idx="7">
                  <c:v>0.03</c:v>
                </c:pt>
                <c:pt idx="8">
                  <c:v>0.36</c:v>
                </c:pt>
                <c:pt idx="9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44768"/>
        <c:axId val="400945160"/>
      </c:barChart>
      <c:catAx>
        <c:axId val="400944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45160"/>
        <c:crosses val="autoZero"/>
        <c:auto val="1"/>
        <c:lblAlgn val="ctr"/>
        <c:lblOffset val="100"/>
        <c:noMultiLvlLbl val="0"/>
      </c:catAx>
      <c:valAx>
        <c:axId val="4009451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44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39280"/>
        <c:axId val="400941240"/>
      </c:barChart>
      <c:catAx>
        <c:axId val="4009392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0941240"/>
        <c:crosses val="autoZero"/>
        <c:auto val="1"/>
        <c:lblAlgn val="ctr"/>
        <c:lblOffset val="100"/>
        <c:noMultiLvlLbl val="0"/>
      </c:catAx>
      <c:valAx>
        <c:axId val="4009412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09392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Balcerzak</c:v>
                </c:pt>
                <c:pt idx="9">
                  <c:v>Madej Wróbel</c:v>
                </c:pt>
                <c:pt idx="10">
                  <c:v>Olewnik</c:v>
                </c:pt>
                <c:pt idx="11">
                  <c:v>JBB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Mazury Ełk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Żadna z powyższych</c:v>
                </c:pt>
              </c:strCache>
            </c:strRef>
          </c:cat>
          <c:val>
            <c:numRef>
              <c:f>Arkusz1!$B$2:$B$22</c:f>
              <c:numCache>
                <c:formatCode>0%</c:formatCode>
                <c:ptCount val="21"/>
                <c:pt idx="0">
                  <c:v>0.63</c:v>
                </c:pt>
                <c:pt idx="1">
                  <c:v>0.54</c:v>
                </c:pt>
                <c:pt idx="2">
                  <c:v>0.52</c:v>
                </c:pt>
                <c:pt idx="3">
                  <c:v>0.48</c:v>
                </c:pt>
                <c:pt idx="4">
                  <c:v>0.41</c:v>
                </c:pt>
                <c:pt idx="5">
                  <c:v>0.31</c:v>
                </c:pt>
                <c:pt idx="6">
                  <c:v>0.2</c:v>
                </c:pt>
                <c:pt idx="7">
                  <c:v>0.19</c:v>
                </c:pt>
                <c:pt idx="8">
                  <c:v>0.18</c:v>
                </c:pt>
                <c:pt idx="9">
                  <c:v>0.18</c:v>
                </c:pt>
                <c:pt idx="10">
                  <c:v>0.18</c:v>
                </c:pt>
                <c:pt idx="11">
                  <c:v>0.16</c:v>
                </c:pt>
                <c:pt idx="12">
                  <c:v>0.13</c:v>
                </c:pt>
                <c:pt idx="13">
                  <c:v>0.12</c:v>
                </c:pt>
                <c:pt idx="14">
                  <c:v>7.0000000000000007E-2</c:v>
                </c:pt>
                <c:pt idx="15">
                  <c:v>0.06</c:v>
                </c:pt>
                <c:pt idx="16">
                  <c:v>0.05</c:v>
                </c:pt>
                <c:pt idx="17">
                  <c:v>0.04</c:v>
                </c:pt>
                <c:pt idx="18">
                  <c:v>0.03</c:v>
                </c:pt>
                <c:pt idx="19">
                  <c:v>0.02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87360"/>
        <c:axId val="441590496"/>
      </c:barChart>
      <c:catAx>
        <c:axId val="441587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90496"/>
        <c:crosses val="autoZero"/>
        <c:auto val="1"/>
        <c:lblAlgn val="ctr"/>
        <c:lblOffset val="100"/>
        <c:noMultiLvlLbl val="0"/>
      </c:catAx>
      <c:valAx>
        <c:axId val="4415904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87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Olewnik</c:v>
                </c:pt>
                <c:pt idx="10">
                  <c:v>JBB</c:v>
                </c:pt>
                <c:pt idx="11">
                  <c:v>Madej Wróbel</c:v>
                </c:pt>
                <c:pt idx="12">
                  <c:v>Balcerzak</c:v>
                </c:pt>
                <c:pt idx="13">
                  <c:v>Nasze Smaki</c:v>
                </c:pt>
                <c:pt idx="14">
                  <c:v>Drosed</c:v>
                </c:pt>
                <c:pt idx="15">
                  <c:v>Deluxe</c:v>
                </c:pt>
                <c:pt idx="16">
                  <c:v>Konspol</c:v>
                </c:pt>
                <c:pt idx="17">
                  <c:v>Drobimex</c:v>
                </c:pt>
                <c:pt idx="18">
                  <c:v>Baroni</c:v>
                </c:pt>
                <c:pt idx="19">
                  <c:v>Dulano</c:v>
                </c:pt>
                <c:pt idx="20">
                  <c:v>Yano</c:v>
                </c:pt>
                <c:pt idx="21">
                  <c:v>Mazury Ełk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Arkusz1!$C$2:$C$25</c:f>
              <c:numCache>
                <c:formatCode>0%</c:formatCode>
                <c:ptCount val="24"/>
                <c:pt idx="0">
                  <c:v>0.38</c:v>
                </c:pt>
                <c:pt idx="1">
                  <c:v>0.36</c:v>
                </c:pt>
                <c:pt idx="2">
                  <c:v>0.27</c:v>
                </c:pt>
                <c:pt idx="3">
                  <c:v>0.27</c:v>
                </c:pt>
                <c:pt idx="4">
                  <c:v>0.25</c:v>
                </c:pt>
                <c:pt idx="5">
                  <c:v>0.18</c:v>
                </c:pt>
                <c:pt idx="6">
                  <c:v>0.08</c:v>
                </c:pt>
                <c:pt idx="7">
                  <c:v>0.12</c:v>
                </c:pt>
                <c:pt idx="8">
                  <c:v>0.06</c:v>
                </c:pt>
                <c:pt idx="9">
                  <c:v>0.1</c:v>
                </c:pt>
                <c:pt idx="10">
                  <c:v>0.11</c:v>
                </c:pt>
                <c:pt idx="11">
                  <c:v>0.09</c:v>
                </c:pt>
                <c:pt idx="12">
                  <c:v>0.08</c:v>
                </c:pt>
                <c:pt idx="13">
                  <c:v>0.05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0.02</c:v>
                </c:pt>
                <c:pt idx="18">
                  <c:v>0.01</c:v>
                </c:pt>
                <c:pt idx="19">
                  <c:v>0.01</c:v>
                </c:pt>
                <c:pt idx="20">
                  <c:v>0</c:v>
                </c:pt>
                <c:pt idx="21">
                  <c:v>0.01</c:v>
                </c:pt>
                <c:pt idx="22">
                  <c:v>0.05</c:v>
                </c:pt>
                <c:pt idx="2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568696"/>
        <c:axId val="381569088"/>
      </c:barChart>
      <c:catAx>
        <c:axId val="381568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569088"/>
        <c:crosses val="autoZero"/>
        <c:auto val="1"/>
        <c:lblAlgn val="ctr"/>
        <c:lblOffset val="100"/>
        <c:noMultiLvlLbl val="0"/>
      </c:catAx>
      <c:valAx>
        <c:axId val="3815690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1568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Balcerzak</c:v>
                </c:pt>
                <c:pt idx="9">
                  <c:v>Madej Wróbel</c:v>
                </c:pt>
                <c:pt idx="10">
                  <c:v>Olewnik</c:v>
                </c:pt>
                <c:pt idx="11">
                  <c:v>JBB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Mazury Ełk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Żadna z powyższych</c:v>
                </c:pt>
              </c:strCache>
            </c:strRef>
          </c:cat>
          <c:val>
            <c:numRef>
              <c:f>Arkusz1!$C$2:$C$22</c:f>
              <c:numCache>
                <c:formatCode>0%</c:formatCode>
                <c:ptCount val="21"/>
                <c:pt idx="0">
                  <c:v>0.41</c:v>
                </c:pt>
                <c:pt idx="1">
                  <c:v>0.31</c:v>
                </c:pt>
                <c:pt idx="2">
                  <c:v>0.26</c:v>
                </c:pt>
                <c:pt idx="3">
                  <c:v>0.27</c:v>
                </c:pt>
                <c:pt idx="4">
                  <c:v>0.23</c:v>
                </c:pt>
                <c:pt idx="5">
                  <c:v>0.15</c:v>
                </c:pt>
                <c:pt idx="6">
                  <c:v>0.04</c:v>
                </c:pt>
                <c:pt idx="7">
                  <c:v>0.06</c:v>
                </c:pt>
                <c:pt idx="8">
                  <c:v>0.05</c:v>
                </c:pt>
                <c:pt idx="9">
                  <c:v>0.09</c:v>
                </c:pt>
                <c:pt idx="10">
                  <c:v>0.06</c:v>
                </c:pt>
                <c:pt idx="11">
                  <c:v>7.0000000000000007E-2</c:v>
                </c:pt>
                <c:pt idx="12">
                  <c:v>0.03</c:v>
                </c:pt>
                <c:pt idx="13">
                  <c:v>0.06</c:v>
                </c:pt>
                <c:pt idx="14">
                  <c:v>0.03</c:v>
                </c:pt>
                <c:pt idx="15">
                  <c:v>0.02</c:v>
                </c:pt>
                <c:pt idx="16">
                  <c:v>0.03</c:v>
                </c:pt>
                <c:pt idx="17">
                  <c:v>0.02</c:v>
                </c:pt>
                <c:pt idx="18">
                  <c:v>0.02</c:v>
                </c:pt>
                <c:pt idx="19">
                  <c:v>0.02</c:v>
                </c:pt>
                <c:pt idx="2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85400"/>
        <c:axId val="441588144"/>
      </c:barChart>
      <c:catAx>
        <c:axId val="441585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88144"/>
        <c:crosses val="autoZero"/>
        <c:auto val="1"/>
        <c:lblAlgn val="ctr"/>
        <c:lblOffset val="100"/>
        <c:noMultiLvlLbl val="0"/>
      </c:catAx>
      <c:valAx>
        <c:axId val="4415881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85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Balcerzak</c:v>
                </c:pt>
                <c:pt idx="9">
                  <c:v>Madej Wróbel</c:v>
                </c:pt>
                <c:pt idx="10">
                  <c:v>Olewnik</c:v>
                </c:pt>
                <c:pt idx="11">
                  <c:v>JBB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Mazury Ełk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Żadna z powyższych</c:v>
                </c:pt>
              </c:strCache>
            </c:strRef>
          </c:cat>
          <c:val>
            <c:numRef>
              <c:f>Arkusz1!$E$2:$E$22</c:f>
              <c:numCache>
                <c:formatCode>0%</c:formatCode>
                <c:ptCount val="21"/>
                <c:pt idx="0">
                  <c:v>0.21</c:v>
                </c:pt>
                <c:pt idx="1">
                  <c:v>0.13</c:v>
                </c:pt>
                <c:pt idx="2">
                  <c:v>0.08</c:v>
                </c:pt>
                <c:pt idx="3">
                  <c:v>0.06</c:v>
                </c:pt>
                <c:pt idx="4">
                  <c:v>0.11</c:v>
                </c:pt>
                <c:pt idx="5">
                  <c:v>0.05</c:v>
                </c:pt>
                <c:pt idx="6">
                  <c:v>0.01</c:v>
                </c:pt>
                <c:pt idx="7">
                  <c:v>0.01</c:v>
                </c:pt>
                <c:pt idx="8">
                  <c:v>0.03</c:v>
                </c:pt>
                <c:pt idx="9">
                  <c:v>0.02</c:v>
                </c:pt>
                <c:pt idx="10">
                  <c:v>0</c:v>
                </c:pt>
                <c:pt idx="11">
                  <c:v>0.01</c:v>
                </c:pt>
                <c:pt idx="12">
                  <c:v>0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>
                  <c:v>0.01</c:v>
                </c:pt>
                <c:pt idx="17">
                  <c:v>0.01</c:v>
                </c:pt>
                <c:pt idx="18">
                  <c:v>0.03</c:v>
                </c:pt>
                <c:pt idx="19" formatCode="General">
                  <c:v>0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89320"/>
        <c:axId val="441561096"/>
      </c:barChart>
      <c:catAx>
        <c:axId val="441589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61096"/>
        <c:crosses val="autoZero"/>
        <c:auto val="1"/>
        <c:lblAlgn val="ctr"/>
        <c:lblOffset val="100"/>
        <c:noMultiLvlLbl val="0"/>
      </c:catAx>
      <c:valAx>
        <c:axId val="4415610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893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Balcerzak</c:v>
                </c:pt>
                <c:pt idx="9">
                  <c:v>Madej Wróbel</c:v>
                </c:pt>
                <c:pt idx="10">
                  <c:v>Olewnik</c:v>
                </c:pt>
                <c:pt idx="11">
                  <c:v>JBB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Mazury Ełk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Żadna z powyższych</c:v>
                </c:pt>
              </c:strCache>
            </c:strRef>
          </c:cat>
          <c:val>
            <c:numRef>
              <c:f>Arkusz1!$D$2:$D$22</c:f>
              <c:numCache>
                <c:formatCode>0%</c:formatCode>
                <c:ptCount val="21"/>
                <c:pt idx="0">
                  <c:v>0.31</c:v>
                </c:pt>
                <c:pt idx="1">
                  <c:v>0.21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0.18</c:v>
                </c:pt>
                <c:pt idx="5">
                  <c:v>0.08</c:v>
                </c:pt>
                <c:pt idx="6">
                  <c:v>0.02</c:v>
                </c:pt>
                <c:pt idx="7">
                  <c:v>0.04</c:v>
                </c:pt>
                <c:pt idx="8">
                  <c:v>0.04</c:v>
                </c:pt>
                <c:pt idx="9">
                  <c:v>0.04</c:v>
                </c:pt>
                <c:pt idx="10">
                  <c:v>0.04</c:v>
                </c:pt>
                <c:pt idx="11">
                  <c:v>0.03</c:v>
                </c:pt>
                <c:pt idx="12">
                  <c:v>0.02</c:v>
                </c:pt>
                <c:pt idx="13">
                  <c:v>0.03</c:v>
                </c:pt>
                <c:pt idx="14">
                  <c:v>0.01</c:v>
                </c:pt>
                <c:pt idx="15">
                  <c:v>0.01</c:v>
                </c:pt>
                <c:pt idx="16">
                  <c:v>0.02</c:v>
                </c:pt>
                <c:pt idx="17">
                  <c:v>0.01</c:v>
                </c:pt>
                <c:pt idx="18">
                  <c:v>0.02</c:v>
                </c:pt>
                <c:pt idx="19" formatCode="General">
                  <c:v>0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59136"/>
        <c:axId val="441561880"/>
      </c:barChart>
      <c:catAx>
        <c:axId val="441559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61880"/>
        <c:crosses val="autoZero"/>
        <c:auto val="1"/>
        <c:lblAlgn val="ctr"/>
        <c:lblOffset val="100"/>
        <c:noMultiLvlLbl val="0"/>
      </c:catAx>
      <c:valAx>
        <c:axId val="4415618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591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0.63</c:v>
                </c:pt>
                <c:pt idx="1">
                  <c:v>0.54</c:v>
                </c:pt>
                <c:pt idx="2">
                  <c:v>0.52</c:v>
                </c:pt>
                <c:pt idx="3">
                  <c:v>0.48</c:v>
                </c:pt>
                <c:pt idx="4">
                  <c:v>0.41</c:v>
                </c:pt>
                <c:pt idx="5">
                  <c:v>0.31</c:v>
                </c:pt>
                <c:pt idx="6">
                  <c:v>0.2</c:v>
                </c:pt>
                <c:pt idx="7">
                  <c:v>0.18</c:v>
                </c:pt>
                <c:pt idx="8">
                  <c:v>0.18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0.54</c:v>
                </c:pt>
                <c:pt idx="2">
                  <c:v>0.47</c:v>
                </c:pt>
                <c:pt idx="3">
                  <c:v>0.38</c:v>
                </c:pt>
                <c:pt idx="4">
                  <c:v>0.35</c:v>
                </c:pt>
                <c:pt idx="5">
                  <c:v>0.26</c:v>
                </c:pt>
                <c:pt idx="6">
                  <c:v>0.21</c:v>
                </c:pt>
                <c:pt idx="7">
                  <c:v>0.14000000000000001</c:v>
                </c:pt>
                <c:pt idx="8">
                  <c:v>0.18</c:v>
                </c:pt>
                <c:pt idx="9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0.66</c:v>
                </c:pt>
                <c:pt idx="1">
                  <c:v>0.54</c:v>
                </c:pt>
                <c:pt idx="2">
                  <c:v>0.54</c:v>
                </c:pt>
                <c:pt idx="3">
                  <c:v>0.41</c:v>
                </c:pt>
                <c:pt idx="4">
                  <c:v>0.35</c:v>
                </c:pt>
                <c:pt idx="5">
                  <c:v>0.26</c:v>
                </c:pt>
                <c:pt idx="6">
                  <c:v>0.14000000000000001</c:v>
                </c:pt>
                <c:pt idx="7">
                  <c:v>0.19</c:v>
                </c:pt>
                <c:pt idx="8">
                  <c:v>0.17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0.64</c:v>
                </c:pt>
                <c:pt idx="1">
                  <c:v>0.53</c:v>
                </c:pt>
                <c:pt idx="2">
                  <c:v>0.52</c:v>
                </c:pt>
                <c:pt idx="3">
                  <c:v>0.42</c:v>
                </c:pt>
                <c:pt idx="4">
                  <c:v>0.32</c:v>
                </c:pt>
                <c:pt idx="5">
                  <c:v>0.3</c:v>
                </c:pt>
                <c:pt idx="6">
                  <c:v>0.24</c:v>
                </c:pt>
                <c:pt idx="7">
                  <c:v>0.2</c:v>
                </c:pt>
                <c:pt idx="8">
                  <c:v>0.17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4487496"/>
        <c:axId val="394482008"/>
      </c:barChart>
      <c:catAx>
        <c:axId val="394487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4482008"/>
        <c:crosses val="autoZero"/>
        <c:auto val="1"/>
        <c:lblAlgn val="ctr"/>
        <c:lblOffset val="100"/>
        <c:noMultiLvlLbl val="0"/>
      </c:catAx>
      <c:valAx>
        <c:axId val="39448200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4487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A42-44AE-BB1F-4ADAB31DF25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0.41</c:v>
                </c:pt>
                <c:pt idx="1">
                  <c:v>0.31</c:v>
                </c:pt>
                <c:pt idx="2">
                  <c:v>0.26</c:v>
                </c:pt>
                <c:pt idx="3">
                  <c:v>0.27</c:v>
                </c:pt>
                <c:pt idx="4">
                  <c:v>0.23</c:v>
                </c:pt>
                <c:pt idx="5">
                  <c:v>0.15</c:v>
                </c:pt>
                <c:pt idx="6">
                  <c:v>0.04</c:v>
                </c:pt>
                <c:pt idx="7">
                  <c:v>0.06</c:v>
                </c:pt>
                <c:pt idx="8">
                  <c:v>0.09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0.34</c:v>
                </c:pt>
                <c:pt idx="1">
                  <c:v>0.28000000000000003</c:v>
                </c:pt>
                <c:pt idx="2">
                  <c:v>0.23</c:v>
                </c:pt>
                <c:pt idx="3">
                  <c:v>0.19</c:v>
                </c:pt>
                <c:pt idx="4">
                  <c:v>0.22</c:v>
                </c:pt>
                <c:pt idx="5">
                  <c:v>0.12</c:v>
                </c:pt>
                <c:pt idx="6">
                  <c:v>7.0000000000000007E-2</c:v>
                </c:pt>
                <c:pt idx="7">
                  <c:v>0.05</c:v>
                </c:pt>
                <c:pt idx="8">
                  <c:v>0.04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0.48</c:v>
                </c:pt>
                <c:pt idx="1">
                  <c:v>0.28999999999999998</c:v>
                </c:pt>
                <c:pt idx="2">
                  <c:v>0.28000000000000003</c:v>
                </c:pt>
                <c:pt idx="3">
                  <c:v>0.17</c:v>
                </c:pt>
                <c:pt idx="4">
                  <c:v>0.21</c:v>
                </c:pt>
                <c:pt idx="5">
                  <c:v>0.11</c:v>
                </c:pt>
                <c:pt idx="6">
                  <c:v>0.02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0.43</c:v>
                </c:pt>
                <c:pt idx="1">
                  <c:v>0.28000000000000003</c:v>
                </c:pt>
                <c:pt idx="2">
                  <c:v>0.25</c:v>
                </c:pt>
                <c:pt idx="3">
                  <c:v>0.17</c:v>
                </c:pt>
                <c:pt idx="4">
                  <c:v>0.2</c:v>
                </c:pt>
                <c:pt idx="5">
                  <c:v>0.17</c:v>
                </c:pt>
                <c:pt idx="6">
                  <c:v>7.0000000000000007E-2</c:v>
                </c:pt>
                <c:pt idx="7">
                  <c:v>0.1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4482400"/>
        <c:axId val="394493768"/>
      </c:barChart>
      <c:catAx>
        <c:axId val="394482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4493768"/>
        <c:crosses val="autoZero"/>
        <c:auto val="1"/>
        <c:lblAlgn val="ctr"/>
        <c:lblOffset val="100"/>
        <c:noMultiLvlLbl val="0"/>
      </c:catAx>
      <c:valAx>
        <c:axId val="39449376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4482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EA4-4653-A730-9D55E23F87DC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0.31</c:v>
                </c:pt>
                <c:pt idx="1">
                  <c:v>0.21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0.18</c:v>
                </c:pt>
                <c:pt idx="5">
                  <c:v>0.08</c:v>
                </c:pt>
                <c:pt idx="6">
                  <c:v>0.02</c:v>
                </c:pt>
                <c:pt idx="7">
                  <c:v>0.04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0.27</c:v>
                </c:pt>
                <c:pt idx="1">
                  <c:v>0.22</c:v>
                </c:pt>
                <c:pt idx="2">
                  <c:v>0.15</c:v>
                </c:pt>
                <c:pt idx="3">
                  <c:v>0.12</c:v>
                </c:pt>
                <c:pt idx="4">
                  <c:v>0.17</c:v>
                </c:pt>
                <c:pt idx="5">
                  <c:v>0.08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0.35</c:v>
                </c:pt>
                <c:pt idx="1">
                  <c:v>0.21</c:v>
                </c:pt>
                <c:pt idx="2">
                  <c:v>0.19</c:v>
                </c:pt>
                <c:pt idx="3">
                  <c:v>0.1</c:v>
                </c:pt>
                <c:pt idx="4">
                  <c:v>0.15</c:v>
                </c:pt>
                <c:pt idx="5">
                  <c:v>0.06</c:v>
                </c:pt>
                <c:pt idx="6">
                  <c:v>0</c:v>
                </c:pt>
                <c:pt idx="7">
                  <c:v>0.05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0.32</c:v>
                </c:pt>
                <c:pt idx="1">
                  <c:v>0.18</c:v>
                </c:pt>
                <c:pt idx="2">
                  <c:v>0.19</c:v>
                </c:pt>
                <c:pt idx="3">
                  <c:v>0.1</c:v>
                </c:pt>
                <c:pt idx="4">
                  <c:v>0.15</c:v>
                </c:pt>
                <c:pt idx="5">
                  <c:v>0.11</c:v>
                </c:pt>
                <c:pt idx="6">
                  <c:v>0.03</c:v>
                </c:pt>
                <c:pt idx="7">
                  <c:v>7.0000000000000007E-2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77912"/>
        <c:axId val="439787712"/>
      </c:barChart>
      <c:catAx>
        <c:axId val="439777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87712"/>
        <c:crosses val="autoZero"/>
        <c:auto val="1"/>
        <c:lblAlgn val="ctr"/>
        <c:lblOffset val="100"/>
        <c:noMultiLvlLbl val="0"/>
      </c:catAx>
      <c:valAx>
        <c:axId val="43978771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77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5DB-426D-A9FE-A9053AD4537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0.21</c:v>
                </c:pt>
                <c:pt idx="1">
                  <c:v>0.13</c:v>
                </c:pt>
                <c:pt idx="2">
                  <c:v>0.08</c:v>
                </c:pt>
                <c:pt idx="3">
                  <c:v>0.06</c:v>
                </c:pt>
                <c:pt idx="4">
                  <c:v>0.11</c:v>
                </c:pt>
                <c:pt idx="5">
                  <c:v>0.05</c:v>
                </c:pt>
                <c:pt idx="6">
                  <c:v>0.01</c:v>
                </c:pt>
                <c:pt idx="7">
                  <c:v>0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0.17</c:v>
                </c:pt>
                <c:pt idx="1">
                  <c:v>0.12</c:v>
                </c:pt>
                <c:pt idx="2">
                  <c:v>0.09</c:v>
                </c:pt>
                <c:pt idx="3">
                  <c:v>0.05</c:v>
                </c:pt>
                <c:pt idx="4">
                  <c:v>0.14000000000000001</c:v>
                </c:pt>
                <c:pt idx="5">
                  <c:v>0.05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0.24</c:v>
                </c:pt>
                <c:pt idx="1">
                  <c:v>0.13</c:v>
                </c:pt>
                <c:pt idx="2">
                  <c:v>0.09</c:v>
                </c:pt>
                <c:pt idx="3">
                  <c:v>0.05</c:v>
                </c:pt>
                <c:pt idx="4">
                  <c:v>0.1</c:v>
                </c:pt>
                <c:pt idx="5">
                  <c:v>0.05</c:v>
                </c:pt>
                <c:pt idx="6">
                  <c:v>0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0.12</c:v>
                </c:pt>
                <c:pt idx="2">
                  <c:v>0.1</c:v>
                </c:pt>
                <c:pt idx="3">
                  <c:v>0.06</c:v>
                </c:pt>
                <c:pt idx="4">
                  <c:v>0.1</c:v>
                </c:pt>
                <c:pt idx="5">
                  <c:v>7.0000000000000007E-2</c:v>
                </c:pt>
                <c:pt idx="6">
                  <c:v>0.01</c:v>
                </c:pt>
                <c:pt idx="7">
                  <c:v>0.04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77128"/>
        <c:axId val="439783400"/>
      </c:barChart>
      <c:catAx>
        <c:axId val="4397771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83400"/>
        <c:crosses val="autoZero"/>
        <c:auto val="1"/>
        <c:lblAlgn val="ctr"/>
        <c:lblOffset val="100"/>
        <c:noMultiLvlLbl val="0"/>
      </c:catAx>
      <c:valAx>
        <c:axId val="43978340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77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83008"/>
        <c:axId val="439778304"/>
      </c:barChart>
      <c:catAx>
        <c:axId val="4397830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9778304"/>
        <c:crosses val="autoZero"/>
        <c:auto val="1"/>
        <c:lblAlgn val="ctr"/>
        <c:lblOffset val="100"/>
        <c:noMultiLvlLbl val="0"/>
      </c:catAx>
      <c:valAx>
        <c:axId val="4397783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97830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Inna</c:v>
                </c:pt>
                <c:pt idx="6">
                  <c:v>Pikok</c:v>
                </c:pt>
                <c:pt idx="7">
                  <c:v>Olewnik</c:v>
                </c:pt>
                <c:pt idx="8">
                  <c:v>Nasze Smaki</c:v>
                </c:pt>
                <c:pt idx="9">
                  <c:v>Madej Wróbel</c:v>
                </c:pt>
                <c:pt idx="10">
                  <c:v>Drosed</c:v>
                </c:pt>
                <c:pt idx="11">
                  <c:v>Henryk Kania</c:v>
                </c:pt>
                <c:pt idx="12">
                  <c:v>JBB</c:v>
                </c:pt>
                <c:pt idx="13">
                  <c:v>Konspol</c:v>
                </c:pt>
                <c:pt idx="14">
                  <c:v>Duda</c:v>
                </c:pt>
                <c:pt idx="15">
                  <c:v>Indykpol</c:v>
                </c:pt>
                <c:pt idx="16">
                  <c:v>Mazury Ełk</c:v>
                </c:pt>
                <c:pt idx="17">
                  <c:v>Balcerzak</c:v>
                </c:pt>
                <c:pt idx="18">
                  <c:v>Baroni</c:v>
                </c:pt>
                <c:pt idx="19">
                  <c:v>Dulano</c:v>
                </c:pt>
                <c:pt idx="20">
                  <c:v>Nie kupuję w ogóle</c:v>
                </c:pt>
              </c:strCache>
            </c:strRef>
          </c:cat>
          <c:val>
            <c:numRef>
              <c:f>Arkusz1!$B$2:$B$22</c:f>
              <c:numCache>
                <c:formatCode>0%</c:formatCode>
                <c:ptCount val="21"/>
                <c:pt idx="0">
                  <c:v>0.13</c:v>
                </c:pt>
                <c:pt idx="1">
                  <c:v>0.1</c:v>
                </c:pt>
                <c:pt idx="2">
                  <c:v>0.09</c:v>
                </c:pt>
                <c:pt idx="3">
                  <c:v>0.08</c:v>
                </c:pt>
                <c:pt idx="4">
                  <c:v>7.0000000000000007E-2</c:v>
                </c:pt>
                <c:pt idx="5">
                  <c:v>0.06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88496"/>
        <c:axId val="439789280"/>
      </c:barChart>
      <c:catAx>
        <c:axId val="439788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89280"/>
        <c:crosses val="autoZero"/>
        <c:auto val="1"/>
        <c:lblAlgn val="ctr"/>
        <c:lblOffset val="100"/>
        <c:noMultiLvlLbl val="0"/>
      </c:catAx>
      <c:valAx>
        <c:axId val="4397892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788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Inna</c:v>
                </c:pt>
                <c:pt idx="6">
                  <c:v>Pikok</c:v>
                </c:pt>
                <c:pt idx="7">
                  <c:v>Olewnik</c:v>
                </c:pt>
                <c:pt idx="8">
                  <c:v>Nasze Smaki</c:v>
                </c:pt>
                <c:pt idx="9">
                  <c:v>Madej Wróbel</c:v>
                </c:pt>
                <c:pt idx="10">
                  <c:v>Drosed</c:v>
                </c:pt>
                <c:pt idx="11">
                  <c:v>Henryk Kania</c:v>
                </c:pt>
                <c:pt idx="12">
                  <c:v>JBB</c:v>
                </c:pt>
                <c:pt idx="13">
                  <c:v>Konspol</c:v>
                </c:pt>
                <c:pt idx="14">
                  <c:v>Duda</c:v>
                </c:pt>
                <c:pt idx="15">
                  <c:v>Indykpol</c:v>
                </c:pt>
                <c:pt idx="16">
                  <c:v>Mazury Ełk</c:v>
                </c:pt>
                <c:pt idx="17">
                  <c:v>Balcerzak</c:v>
                </c:pt>
                <c:pt idx="18">
                  <c:v>Baroni</c:v>
                </c:pt>
                <c:pt idx="19">
                  <c:v>Dulano</c:v>
                </c:pt>
                <c:pt idx="20">
                  <c:v>Nie kupuję w ogóle</c:v>
                </c:pt>
              </c:strCache>
            </c:strRef>
          </c:cat>
          <c:val>
            <c:numRef>
              <c:f>Arkusz1!$C$2:$C$22</c:f>
              <c:numCache>
                <c:formatCode>0%</c:formatCode>
                <c:ptCount val="21"/>
                <c:pt idx="0">
                  <c:v>0.14000000000000001</c:v>
                </c:pt>
                <c:pt idx="1">
                  <c:v>0.13</c:v>
                </c:pt>
                <c:pt idx="2">
                  <c:v>0.28000000000000003</c:v>
                </c:pt>
                <c:pt idx="3">
                  <c:v>0.19</c:v>
                </c:pt>
                <c:pt idx="4">
                  <c:v>0.13</c:v>
                </c:pt>
                <c:pt idx="5">
                  <c:v>0.04</c:v>
                </c:pt>
                <c:pt idx="6">
                  <c:v>0.06</c:v>
                </c:pt>
                <c:pt idx="7">
                  <c:v>0.03</c:v>
                </c:pt>
                <c:pt idx="8">
                  <c:v>0.02</c:v>
                </c:pt>
                <c:pt idx="9">
                  <c:v>0.03</c:v>
                </c:pt>
                <c:pt idx="10">
                  <c:v>0.01</c:v>
                </c:pt>
                <c:pt idx="11">
                  <c:v>0.02</c:v>
                </c:pt>
                <c:pt idx="12">
                  <c:v>0.03</c:v>
                </c:pt>
                <c:pt idx="13">
                  <c:v>0</c:v>
                </c:pt>
                <c:pt idx="14">
                  <c:v>0.03</c:v>
                </c:pt>
                <c:pt idx="15">
                  <c:v>0.02</c:v>
                </c:pt>
                <c:pt idx="16">
                  <c:v>0.02</c:v>
                </c:pt>
                <c:pt idx="17">
                  <c:v>0.04</c:v>
                </c:pt>
                <c:pt idx="18">
                  <c:v>0.01</c:v>
                </c:pt>
                <c:pt idx="19" formatCode="General">
                  <c:v>0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45912"/>
        <c:axId val="423143168"/>
      </c:barChart>
      <c:catAx>
        <c:axId val="423145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143168"/>
        <c:crosses val="autoZero"/>
        <c:auto val="1"/>
        <c:lblAlgn val="ctr"/>
        <c:lblOffset val="100"/>
        <c:noMultiLvlLbl val="0"/>
      </c:catAx>
      <c:valAx>
        <c:axId val="4231431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3145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Olewnik</c:v>
                </c:pt>
                <c:pt idx="10">
                  <c:v>JBB</c:v>
                </c:pt>
                <c:pt idx="11">
                  <c:v>Madej Wróbel</c:v>
                </c:pt>
                <c:pt idx="12">
                  <c:v>Balcerzak</c:v>
                </c:pt>
                <c:pt idx="13">
                  <c:v>Nasze Smaki</c:v>
                </c:pt>
                <c:pt idx="14">
                  <c:v>Drosed</c:v>
                </c:pt>
                <c:pt idx="15">
                  <c:v>Deluxe</c:v>
                </c:pt>
                <c:pt idx="16">
                  <c:v>Konspol</c:v>
                </c:pt>
                <c:pt idx="17">
                  <c:v>Drobimex</c:v>
                </c:pt>
                <c:pt idx="18">
                  <c:v>Baroni</c:v>
                </c:pt>
                <c:pt idx="19">
                  <c:v>Dulano</c:v>
                </c:pt>
                <c:pt idx="20">
                  <c:v>Yano</c:v>
                </c:pt>
                <c:pt idx="21">
                  <c:v>Mazury Ełk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Arkusz1!$E$2:$E$25</c:f>
              <c:numCache>
                <c:formatCode>0%</c:formatCode>
                <c:ptCount val="24"/>
                <c:pt idx="0">
                  <c:v>0.13</c:v>
                </c:pt>
                <c:pt idx="1">
                  <c:v>0.12</c:v>
                </c:pt>
                <c:pt idx="2">
                  <c:v>0.06</c:v>
                </c:pt>
                <c:pt idx="3">
                  <c:v>0.08</c:v>
                </c:pt>
                <c:pt idx="4">
                  <c:v>0.14000000000000001</c:v>
                </c:pt>
                <c:pt idx="5">
                  <c:v>0.08</c:v>
                </c:pt>
                <c:pt idx="6">
                  <c:v>0.01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0.01</c:v>
                </c:pt>
                <c:pt idx="20" formatCode="General">
                  <c:v>0</c:v>
                </c:pt>
                <c:pt idx="21">
                  <c:v>0</c:v>
                </c:pt>
                <c:pt idx="22">
                  <c:v>0.04</c:v>
                </c:pt>
                <c:pt idx="2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566344"/>
        <c:axId val="381566736"/>
      </c:barChart>
      <c:catAx>
        <c:axId val="3815663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566736"/>
        <c:crosses val="autoZero"/>
        <c:auto val="1"/>
        <c:lblAlgn val="ctr"/>
        <c:lblOffset val="100"/>
        <c:noMultiLvlLbl val="0"/>
      </c:catAx>
      <c:valAx>
        <c:axId val="3815667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15663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Inna</c:v>
                </c:pt>
                <c:pt idx="6">
                  <c:v>Pikok</c:v>
                </c:pt>
                <c:pt idx="7">
                  <c:v>Olewnik</c:v>
                </c:pt>
                <c:pt idx="8">
                  <c:v>Nasze Smaki</c:v>
                </c:pt>
                <c:pt idx="9">
                  <c:v>Madej Wróbel</c:v>
                </c:pt>
                <c:pt idx="10">
                  <c:v>Drosed</c:v>
                </c:pt>
                <c:pt idx="11">
                  <c:v>Henryk Kania</c:v>
                </c:pt>
                <c:pt idx="12">
                  <c:v>JBB</c:v>
                </c:pt>
                <c:pt idx="13">
                  <c:v>Konspol</c:v>
                </c:pt>
                <c:pt idx="14">
                  <c:v>Duda</c:v>
                </c:pt>
                <c:pt idx="15">
                  <c:v>Indykpol</c:v>
                </c:pt>
                <c:pt idx="16">
                  <c:v>Mazury Ełk</c:v>
                </c:pt>
                <c:pt idx="17">
                  <c:v>Balcerzak</c:v>
                </c:pt>
                <c:pt idx="18">
                  <c:v>Baroni</c:v>
                </c:pt>
                <c:pt idx="19">
                  <c:v>Dulano</c:v>
                </c:pt>
                <c:pt idx="20">
                  <c:v>Nie kupuję w ogóle</c:v>
                </c:pt>
              </c:strCache>
            </c:strRef>
          </c:cat>
          <c:val>
            <c:numRef>
              <c:f>Arkusz1!$E$2:$E$22</c:f>
              <c:numCache>
                <c:formatCode>0%</c:formatCode>
                <c:ptCount val="21"/>
                <c:pt idx="0">
                  <c:v>0.01</c:v>
                </c:pt>
                <c:pt idx="1">
                  <c:v>0.02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</c:v>
                </c:pt>
                <c:pt idx="9">
                  <c:v>0.01</c:v>
                </c:pt>
                <c:pt idx="10">
                  <c:v>0.01</c:v>
                </c:pt>
                <c:pt idx="11">
                  <c:v>0.03</c:v>
                </c:pt>
                <c:pt idx="12">
                  <c:v>0.04</c:v>
                </c:pt>
                <c:pt idx="13">
                  <c:v>0.04</c:v>
                </c:pt>
                <c:pt idx="14">
                  <c:v>0.03</c:v>
                </c:pt>
                <c:pt idx="15">
                  <c:v>0.06</c:v>
                </c:pt>
                <c:pt idx="16">
                  <c:v>0.01</c:v>
                </c:pt>
                <c:pt idx="17">
                  <c:v>0.01</c:v>
                </c:pt>
                <c:pt idx="18">
                  <c:v>0</c:v>
                </c:pt>
                <c:pt idx="19">
                  <c:v>0</c:v>
                </c:pt>
                <c:pt idx="20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46696"/>
        <c:axId val="423147088"/>
      </c:barChart>
      <c:catAx>
        <c:axId val="423146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147088"/>
        <c:crosses val="autoZero"/>
        <c:auto val="1"/>
        <c:lblAlgn val="ctr"/>
        <c:lblOffset val="100"/>
        <c:noMultiLvlLbl val="0"/>
      </c:catAx>
      <c:valAx>
        <c:axId val="4231470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3146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Inna</c:v>
                </c:pt>
                <c:pt idx="6">
                  <c:v>Pikok</c:v>
                </c:pt>
                <c:pt idx="7">
                  <c:v>Olewnik</c:v>
                </c:pt>
                <c:pt idx="8">
                  <c:v>Nasze Smaki</c:v>
                </c:pt>
                <c:pt idx="9">
                  <c:v>Madej Wróbel</c:v>
                </c:pt>
                <c:pt idx="10">
                  <c:v>Drosed</c:v>
                </c:pt>
                <c:pt idx="11">
                  <c:v>Henryk Kania</c:v>
                </c:pt>
                <c:pt idx="12">
                  <c:v>JBB</c:v>
                </c:pt>
                <c:pt idx="13">
                  <c:v>Konspol</c:v>
                </c:pt>
                <c:pt idx="14">
                  <c:v>Duda</c:v>
                </c:pt>
                <c:pt idx="15">
                  <c:v>Indykpol</c:v>
                </c:pt>
                <c:pt idx="16">
                  <c:v>Mazury Ełk</c:v>
                </c:pt>
                <c:pt idx="17">
                  <c:v>Balcerzak</c:v>
                </c:pt>
                <c:pt idx="18">
                  <c:v>Baroni</c:v>
                </c:pt>
                <c:pt idx="19">
                  <c:v>Dulano</c:v>
                </c:pt>
                <c:pt idx="20">
                  <c:v>Nie kupuję w ogóle</c:v>
                </c:pt>
              </c:strCache>
            </c:strRef>
          </c:cat>
          <c:val>
            <c:numRef>
              <c:f>Arkusz1!$D$2:$D$22</c:f>
              <c:numCache>
                <c:formatCode>0%</c:formatCode>
                <c:ptCount val="21"/>
                <c:pt idx="0">
                  <c:v>0.38</c:v>
                </c:pt>
                <c:pt idx="1">
                  <c:v>0.39</c:v>
                </c:pt>
                <c:pt idx="2">
                  <c:v>0.41</c:v>
                </c:pt>
                <c:pt idx="3">
                  <c:v>0.41</c:v>
                </c:pt>
                <c:pt idx="4">
                  <c:v>0.28000000000000003</c:v>
                </c:pt>
                <c:pt idx="5">
                  <c:v>0.03</c:v>
                </c:pt>
                <c:pt idx="6">
                  <c:v>0.18</c:v>
                </c:pt>
                <c:pt idx="7">
                  <c:v>0.13</c:v>
                </c:pt>
                <c:pt idx="8">
                  <c:v>0.09</c:v>
                </c:pt>
                <c:pt idx="9">
                  <c:v>0.14000000000000001</c:v>
                </c:pt>
                <c:pt idx="10">
                  <c:v>0.03</c:v>
                </c:pt>
                <c:pt idx="11">
                  <c:v>0.19</c:v>
                </c:pt>
                <c:pt idx="12">
                  <c:v>0.18</c:v>
                </c:pt>
                <c:pt idx="13">
                  <c:v>0.06</c:v>
                </c:pt>
                <c:pt idx="14">
                  <c:v>0.14000000000000001</c:v>
                </c:pt>
                <c:pt idx="15">
                  <c:v>0.14000000000000001</c:v>
                </c:pt>
                <c:pt idx="16">
                  <c:v>0.03</c:v>
                </c:pt>
                <c:pt idx="17">
                  <c:v>0.14000000000000001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47872"/>
        <c:axId val="423148656"/>
      </c:barChart>
      <c:catAx>
        <c:axId val="4231478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148656"/>
        <c:crosses val="autoZero"/>
        <c:auto val="1"/>
        <c:lblAlgn val="ctr"/>
        <c:lblOffset val="100"/>
        <c:noMultiLvlLbl val="0"/>
      </c:catAx>
      <c:valAx>
        <c:axId val="4231486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31478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09992"/>
        <c:axId val="581310384"/>
      </c:barChart>
      <c:catAx>
        <c:axId val="5813099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310384"/>
        <c:crosses val="autoZero"/>
        <c:auto val="1"/>
        <c:lblAlgn val="ctr"/>
        <c:lblOffset val="100"/>
        <c:noMultiLvlLbl val="0"/>
      </c:catAx>
      <c:valAx>
        <c:axId val="58131038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3099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6B8-4B9D-9583-1A4AC0C42BA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0.09</c:v>
                </c:pt>
                <c:pt idx="1">
                  <c:v>0.1</c:v>
                </c:pt>
                <c:pt idx="2">
                  <c:v>0.08</c:v>
                </c:pt>
                <c:pt idx="3">
                  <c:v>0.13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0.06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0.08</c:v>
                </c:pt>
                <c:pt idx="4">
                  <c:v>0.05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0.16</c:v>
                </c:pt>
                <c:pt idx="1">
                  <c:v>0.11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0.05</c:v>
                </c:pt>
                <c:pt idx="5">
                  <c:v>0.04</c:v>
                </c:pt>
                <c:pt idx="6">
                  <c:v>0.04</c:v>
                </c:pt>
                <c:pt idx="7">
                  <c:v>0.04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</c:v>
                </c:pt>
                <c:pt idx="2">
                  <c:v>0.09</c:v>
                </c:pt>
                <c:pt idx="3">
                  <c:v>0.04</c:v>
                </c:pt>
                <c:pt idx="4">
                  <c:v>0.06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29984"/>
        <c:axId val="581322928"/>
      </c:barChart>
      <c:catAx>
        <c:axId val="581329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22928"/>
        <c:crosses val="autoZero"/>
        <c:auto val="1"/>
        <c:lblAlgn val="ctr"/>
        <c:lblOffset val="100"/>
        <c:noMultiLvlLbl val="0"/>
      </c:catAx>
      <c:valAx>
        <c:axId val="5813229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29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81C-4B79-B66D-B97EFE0A0E8C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0.13</c:v>
                </c:pt>
                <c:pt idx="2">
                  <c:v>0.19</c:v>
                </c:pt>
                <c:pt idx="3">
                  <c:v>0.14000000000000001</c:v>
                </c:pt>
                <c:pt idx="4">
                  <c:v>0.13</c:v>
                </c:pt>
                <c:pt idx="5">
                  <c:v>0.06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0.24</c:v>
                </c:pt>
                <c:pt idx="1">
                  <c:v>0.11</c:v>
                </c:pt>
                <c:pt idx="2">
                  <c:v>0.18</c:v>
                </c:pt>
                <c:pt idx="3">
                  <c:v>0.08</c:v>
                </c:pt>
                <c:pt idx="4">
                  <c:v>0.14000000000000001</c:v>
                </c:pt>
                <c:pt idx="5">
                  <c:v>0.06</c:v>
                </c:pt>
                <c:pt idx="6">
                  <c:v>0.05</c:v>
                </c:pt>
                <c:pt idx="7">
                  <c:v>0.01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0.33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  <c:pt idx="4">
                  <c:v>0.12</c:v>
                </c:pt>
                <c:pt idx="5">
                  <c:v>0.05</c:v>
                </c:pt>
                <c:pt idx="6">
                  <c:v>0.06</c:v>
                </c:pt>
                <c:pt idx="7">
                  <c:v>0.05</c:v>
                </c:pt>
                <c:pt idx="8">
                  <c:v>0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</c:v>
                </c:pt>
                <c:pt idx="1">
                  <c:v>0.16</c:v>
                </c:pt>
                <c:pt idx="2">
                  <c:v>0.14000000000000001</c:v>
                </c:pt>
                <c:pt idx="3">
                  <c:v>0.08</c:v>
                </c:pt>
                <c:pt idx="4">
                  <c:v>0.11</c:v>
                </c:pt>
                <c:pt idx="5">
                  <c:v>0.08</c:v>
                </c:pt>
                <c:pt idx="6">
                  <c:v>0.04</c:v>
                </c:pt>
                <c:pt idx="7">
                  <c:v>0.06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07696"/>
        <c:axId val="578908480"/>
      </c:barChart>
      <c:catAx>
        <c:axId val="578907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908480"/>
        <c:crosses val="autoZero"/>
        <c:auto val="1"/>
        <c:lblAlgn val="ctr"/>
        <c:lblOffset val="100"/>
        <c:noMultiLvlLbl val="0"/>
      </c:catAx>
      <c:valAx>
        <c:axId val="5789084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8907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163-48B2-9D74-B3682DD8234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0.41</c:v>
                </c:pt>
                <c:pt idx="1">
                  <c:v>0.39</c:v>
                </c:pt>
                <c:pt idx="2">
                  <c:v>0.41</c:v>
                </c:pt>
                <c:pt idx="3">
                  <c:v>0.38</c:v>
                </c:pt>
                <c:pt idx="4">
                  <c:v>0.28000000000000003</c:v>
                </c:pt>
                <c:pt idx="5">
                  <c:v>0.18</c:v>
                </c:pt>
                <c:pt idx="6">
                  <c:v>0.03</c:v>
                </c:pt>
                <c:pt idx="7">
                  <c:v>0.13</c:v>
                </c:pt>
                <c:pt idx="8">
                  <c:v>0.19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0.35</c:v>
                </c:pt>
                <c:pt idx="1">
                  <c:v>0.39</c:v>
                </c:pt>
                <c:pt idx="2">
                  <c:v>0.35</c:v>
                </c:pt>
                <c:pt idx="3">
                  <c:v>0.28999999999999998</c:v>
                </c:pt>
                <c:pt idx="4">
                  <c:v>0.15</c:v>
                </c:pt>
                <c:pt idx="5">
                  <c:v>0.17</c:v>
                </c:pt>
                <c:pt idx="6">
                  <c:v>0.04</c:v>
                </c:pt>
                <c:pt idx="7">
                  <c:v>0.11</c:v>
                </c:pt>
                <c:pt idx="8">
                  <c:v>0.17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0.42</c:v>
                </c:pt>
                <c:pt idx="1">
                  <c:v>0.43</c:v>
                </c:pt>
                <c:pt idx="2">
                  <c:v>0.35</c:v>
                </c:pt>
                <c:pt idx="3">
                  <c:v>0.3</c:v>
                </c:pt>
                <c:pt idx="4">
                  <c:v>0.2</c:v>
                </c:pt>
                <c:pt idx="5">
                  <c:v>0.17</c:v>
                </c:pt>
                <c:pt idx="6">
                  <c:v>0.04</c:v>
                </c:pt>
                <c:pt idx="7">
                  <c:v>0.17</c:v>
                </c:pt>
                <c:pt idx="8">
                  <c:v>0.12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0.37</c:v>
                </c:pt>
                <c:pt idx="1">
                  <c:v>0.42</c:v>
                </c:pt>
                <c:pt idx="2">
                  <c:v>0.38</c:v>
                </c:pt>
                <c:pt idx="3">
                  <c:v>0.3</c:v>
                </c:pt>
                <c:pt idx="4">
                  <c:v>0.19</c:v>
                </c:pt>
                <c:pt idx="5">
                  <c:v>0.15</c:v>
                </c:pt>
                <c:pt idx="6">
                  <c:v>0.06</c:v>
                </c:pt>
                <c:pt idx="7">
                  <c:v>0.13</c:v>
                </c:pt>
                <c:pt idx="8">
                  <c:v>0.18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03776"/>
        <c:axId val="578896720"/>
      </c:barChart>
      <c:catAx>
        <c:axId val="5789037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896720"/>
        <c:crosses val="autoZero"/>
        <c:auto val="1"/>
        <c:lblAlgn val="ctr"/>
        <c:lblOffset val="100"/>
        <c:noMultiLvlLbl val="0"/>
      </c:catAx>
      <c:valAx>
        <c:axId val="5788967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89037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01032"/>
        <c:axId val="578897112"/>
      </c:barChart>
      <c:catAx>
        <c:axId val="5789010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8897112"/>
        <c:crosses val="autoZero"/>
        <c:auto val="1"/>
        <c:lblAlgn val="ctr"/>
        <c:lblOffset val="100"/>
        <c:noMultiLvlLbl val="0"/>
      </c:catAx>
      <c:valAx>
        <c:axId val="578897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89010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Morliny</c:v>
                </c:pt>
                <c:pt idx="3">
                  <c:v>Sokołów</c:v>
                </c:pt>
                <c:pt idx="4">
                  <c:v>Duda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96272"/>
        <c:axId val="581296664"/>
      </c:barChart>
      <c:catAx>
        <c:axId val="58129627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296664"/>
        <c:crosses val="autoZero"/>
        <c:auto val="1"/>
        <c:lblAlgn val="ctr"/>
        <c:lblOffset val="100"/>
        <c:noMultiLvlLbl val="0"/>
      </c:catAx>
      <c:valAx>
        <c:axId val="58129666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2962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Morliny</c:v>
                </c:pt>
                <c:pt idx="3">
                  <c:v>Sokołów</c:v>
                </c:pt>
                <c:pt idx="4">
                  <c:v>Duda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0.03</c:v>
                </c:pt>
                <c:pt idx="2">
                  <c:v>0.01</c:v>
                </c:pt>
                <c:pt idx="3">
                  <c:v>0.02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Morliny</c:v>
                </c:pt>
                <c:pt idx="3">
                  <c:v>Sokołów</c:v>
                </c:pt>
                <c:pt idx="4">
                  <c:v>Duda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0.05</c:v>
                </c:pt>
                <c:pt idx="2">
                  <c:v>0.06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0.04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Morliny</c:v>
                </c:pt>
                <c:pt idx="3">
                  <c:v>Sokołów</c:v>
                </c:pt>
                <c:pt idx="4">
                  <c:v>Duda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0.06</c:v>
                </c:pt>
                <c:pt idx="1">
                  <c:v>0.04</c:v>
                </c:pt>
                <c:pt idx="2">
                  <c:v>0.05</c:v>
                </c:pt>
                <c:pt idx="3">
                  <c:v>0.05</c:v>
                </c:pt>
                <c:pt idx="4">
                  <c:v>0.03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Pikok</c:v>
                </c:pt>
                <c:pt idx="2">
                  <c:v>Morliny</c:v>
                </c:pt>
                <c:pt idx="3">
                  <c:v>Sokołów</c:v>
                </c:pt>
                <c:pt idx="4">
                  <c:v>Duda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0.04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 formatCode="###0%">
                  <c:v>0.02</c:v>
                </c:pt>
                <c:pt idx="10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299408"/>
        <c:axId val="581299800"/>
      </c:barChart>
      <c:catAx>
        <c:axId val="581299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299800"/>
        <c:crosses val="autoZero"/>
        <c:auto val="1"/>
        <c:lblAlgn val="ctr"/>
        <c:lblOffset val="100"/>
        <c:noMultiLvlLbl val="0"/>
      </c:catAx>
      <c:valAx>
        <c:axId val="58129980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812994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00192"/>
        <c:axId val="581297448"/>
      </c:barChart>
      <c:catAx>
        <c:axId val="5813001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1297448"/>
        <c:crosses val="autoZero"/>
        <c:auto val="1"/>
        <c:lblAlgn val="ctr"/>
        <c:lblOffset val="100"/>
        <c:noMultiLvlLbl val="0"/>
      </c:catAx>
      <c:valAx>
        <c:axId val="581297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13001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Olewnik</c:v>
                </c:pt>
                <c:pt idx="10">
                  <c:v>JBB</c:v>
                </c:pt>
                <c:pt idx="11">
                  <c:v>Madej Wróbel</c:v>
                </c:pt>
                <c:pt idx="12">
                  <c:v>Balcerzak</c:v>
                </c:pt>
                <c:pt idx="13">
                  <c:v>Nasze Smaki</c:v>
                </c:pt>
                <c:pt idx="14">
                  <c:v>Drosed</c:v>
                </c:pt>
                <c:pt idx="15">
                  <c:v>Deluxe</c:v>
                </c:pt>
                <c:pt idx="16">
                  <c:v>Konspol</c:v>
                </c:pt>
                <c:pt idx="17">
                  <c:v>Drobimex</c:v>
                </c:pt>
                <c:pt idx="18">
                  <c:v>Baroni</c:v>
                </c:pt>
                <c:pt idx="19">
                  <c:v>Dulano</c:v>
                </c:pt>
                <c:pt idx="20">
                  <c:v>Yano</c:v>
                </c:pt>
                <c:pt idx="21">
                  <c:v>Mazury Ełk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Arkusz1!$D$2:$D$25</c:f>
              <c:numCache>
                <c:formatCode>0%</c:formatCode>
                <c:ptCount val="24"/>
                <c:pt idx="0">
                  <c:v>0.27</c:v>
                </c:pt>
                <c:pt idx="1">
                  <c:v>0.27</c:v>
                </c:pt>
                <c:pt idx="2">
                  <c:v>0.2</c:v>
                </c:pt>
                <c:pt idx="3">
                  <c:v>0.15</c:v>
                </c:pt>
                <c:pt idx="4">
                  <c:v>0.2</c:v>
                </c:pt>
                <c:pt idx="5">
                  <c:v>0.14000000000000001</c:v>
                </c:pt>
                <c:pt idx="6">
                  <c:v>0.05</c:v>
                </c:pt>
                <c:pt idx="7">
                  <c:v>0.08</c:v>
                </c:pt>
                <c:pt idx="8">
                  <c:v>0.03</c:v>
                </c:pt>
                <c:pt idx="9">
                  <c:v>0.09</c:v>
                </c:pt>
                <c:pt idx="10">
                  <c:v>7.0000000000000007E-2</c:v>
                </c:pt>
                <c:pt idx="11">
                  <c:v>0.06</c:v>
                </c:pt>
                <c:pt idx="12">
                  <c:v>0.05</c:v>
                </c:pt>
                <c:pt idx="13">
                  <c:v>0.04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0.02</c:v>
                </c:pt>
                <c:pt idx="18">
                  <c:v>0.01</c:v>
                </c:pt>
                <c:pt idx="19">
                  <c:v>0.01</c:v>
                </c:pt>
                <c:pt idx="20" formatCode="General">
                  <c:v>0</c:v>
                </c:pt>
                <c:pt idx="21">
                  <c:v>0.01</c:v>
                </c:pt>
                <c:pt idx="22">
                  <c:v>0.06</c:v>
                </c:pt>
                <c:pt idx="23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868888"/>
        <c:axId val="381868496"/>
      </c:barChart>
      <c:catAx>
        <c:axId val="381868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868496"/>
        <c:crosses val="autoZero"/>
        <c:auto val="1"/>
        <c:lblAlgn val="ctr"/>
        <c:lblOffset val="100"/>
        <c:noMultiLvlLbl val="0"/>
      </c:catAx>
      <c:valAx>
        <c:axId val="3818684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18688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Olewnik</c:v>
                </c:pt>
                <c:pt idx="1">
                  <c:v>Inna</c:v>
                </c:pt>
                <c:pt idx="2">
                  <c:v>Madej Wróbel</c:v>
                </c:pt>
                <c:pt idx="3">
                  <c:v>Balcerzak</c:v>
                </c:pt>
                <c:pt idx="4">
                  <c:v>Drosed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00584"/>
        <c:axId val="581298232"/>
      </c:barChart>
      <c:catAx>
        <c:axId val="58130058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298232"/>
        <c:crosses val="autoZero"/>
        <c:auto val="1"/>
        <c:lblAlgn val="ctr"/>
        <c:lblOffset val="100"/>
        <c:noMultiLvlLbl val="0"/>
      </c:catAx>
      <c:valAx>
        <c:axId val="5812982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300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995-4ECC-9167-853DD7827A0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Olewnik</c:v>
                </c:pt>
                <c:pt idx="1">
                  <c:v>Inna</c:v>
                </c:pt>
                <c:pt idx="2">
                  <c:v>Madej Wróbel</c:v>
                </c:pt>
                <c:pt idx="3">
                  <c:v>Balcerzak</c:v>
                </c:pt>
                <c:pt idx="4">
                  <c:v>Drosed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0.03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9"/>
                <c:pt idx="0">
                  <c:v>Olewnik</c:v>
                </c:pt>
                <c:pt idx="1">
                  <c:v>Inna</c:v>
                </c:pt>
                <c:pt idx="2">
                  <c:v>Madej Wróbel</c:v>
                </c:pt>
                <c:pt idx="3">
                  <c:v>Balcerzak</c:v>
                </c:pt>
                <c:pt idx="4">
                  <c:v>Drosed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0.01</c:v>
                </c:pt>
                <c:pt idx="1">
                  <c:v>0.03</c:v>
                </c:pt>
                <c:pt idx="2">
                  <c:v>0.02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9"/>
                <c:pt idx="0">
                  <c:v>Olewnik</c:v>
                </c:pt>
                <c:pt idx="1">
                  <c:v>Inna</c:v>
                </c:pt>
                <c:pt idx="2">
                  <c:v>Madej Wróbel</c:v>
                </c:pt>
                <c:pt idx="3">
                  <c:v>Balcerzak</c:v>
                </c:pt>
                <c:pt idx="4">
                  <c:v>Drosed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Olewnik</c:v>
                </c:pt>
                <c:pt idx="1">
                  <c:v>Inna</c:v>
                </c:pt>
                <c:pt idx="2">
                  <c:v>Madej Wróbel</c:v>
                </c:pt>
                <c:pt idx="3">
                  <c:v>Balcerzak</c:v>
                </c:pt>
                <c:pt idx="4">
                  <c:v>Drosed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0.01</c:v>
                </c:pt>
                <c:pt idx="4">
                  <c:v>0.02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81326064"/>
        <c:axId val="581330376"/>
      </c:barChart>
      <c:catAx>
        <c:axId val="581326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30376"/>
        <c:crosses val="autoZero"/>
        <c:auto val="1"/>
        <c:lblAlgn val="ctr"/>
        <c:lblOffset val="100"/>
        <c:noMultiLvlLbl val="0"/>
      </c:catAx>
      <c:valAx>
        <c:axId val="58133037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81326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0.20500000000000002</c:v>
                </c:pt>
                <c:pt idx="1">
                  <c:v>0.1875</c:v>
                </c:pt>
                <c:pt idx="2">
                  <c:v>5.7499999999999996E-2</c:v>
                </c:pt>
                <c:pt idx="3">
                  <c:v>9.2499999999999999E-2</c:v>
                </c:pt>
                <c:pt idx="4">
                  <c:v>0.14750000000000002</c:v>
                </c:pt>
                <c:pt idx="5">
                  <c:v>0.17249999999999999</c:v>
                </c:pt>
                <c:pt idx="6">
                  <c:v>0.19750000000000001</c:v>
                </c:pt>
                <c:pt idx="7">
                  <c:v>0.22750000000000001</c:v>
                </c:pt>
                <c:pt idx="8">
                  <c:v>0.18</c:v>
                </c:pt>
                <c:pt idx="9">
                  <c:v>0.14750000000000002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0.18</c:v>
                </c:pt>
                <c:pt idx="1">
                  <c:v>0.25</c:v>
                </c:pt>
                <c:pt idx="2">
                  <c:v>0.77</c:v>
                </c:pt>
                <c:pt idx="3">
                  <c:v>0.63</c:v>
                </c:pt>
                <c:pt idx="4">
                  <c:v>0.41</c:v>
                </c:pt>
                <c:pt idx="5">
                  <c:v>0.31</c:v>
                </c:pt>
                <c:pt idx="6">
                  <c:v>0.21</c:v>
                </c:pt>
                <c:pt idx="7">
                  <c:v>0.09</c:v>
                </c:pt>
                <c:pt idx="8">
                  <c:v>0.28000000000000003</c:v>
                </c:pt>
                <c:pt idx="9">
                  <c:v>0.41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0.20500000000000002</c:v>
                </c:pt>
                <c:pt idx="1">
                  <c:v>0.1875</c:v>
                </c:pt>
                <c:pt idx="2">
                  <c:v>5.7499999999999996E-2</c:v>
                </c:pt>
                <c:pt idx="3">
                  <c:v>9.2499999999999999E-2</c:v>
                </c:pt>
                <c:pt idx="4">
                  <c:v>0.14750000000000002</c:v>
                </c:pt>
                <c:pt idx="5">
                  <c:v>0.17249999999999999</c:v>
                </c:pt>
                <c:pt idx="6">
                  <c:v>0.19750000000000001</c:v>
                </c:pt>
                <c:pt idx="7">
                  <c:v>0.22750000000000001</c:v>
                </c:pt>
                <c:pt idx="8">
                  <c:v>0.18</c:v>
                </c:pt>
                <c:pt idx="9">
                  <c:v>0.14750000000000002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22120"/>
        <c:axId val="573023688"/>
      </c:barChart>
      <c:catAx>
        <c:axId val="5730221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23688"/>
        <c:crosses val="autoZero"/>
        <c:auto val="1"/>
        <c:lblAlgn val="ctr"/>
        <c:lblOffset val="100"/>
        <c:noMultiLvlLbl val="0"/>
      </c:catAx>
      <c:valAx>
        <c:axId val="57302368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221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0.21</c:v>
                </c:pt>
                <c:pt idx="2">
                  <c:v>7.5000000000000011E-2</c:v>
                </c:pt>
                <c:pt idx="3">
                  <c:v>0.13</c:v>
                </c:pt>
                <c:pt idx="4">
                  <c:v>0.1825</c:v>
                </c:pt>
                <c:pt idx="5">
                  <c:v>0.20500000000000002</c:v>
                </c:pt>
                <c:pt idx="6">
                  <c:v>0.23499999999999999</c:v>
                </c:pt>
                <c:pt idx="7">
                  <c:v>0.2175</c:v>
                </c:pt>
                <c:pt idx="8">
                  <c:v>0.215</c:v>
                </c:pt>
                <c:pt idx="9">
                  <c:v>0.155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0.16</c:v>
                </c:pt>
                <c:pt idx="2">
                  <c:v>0.7</c:v>
                </c:pt>
                <c:pt idx="3">
                  <c:v>0.48</c:v>
                </c:pt>
                <c:pt idx="4">
                  <c:v>0.27</c:v>
                </c:pt>
                <c:pt idx="5">
                  <c:v>0.18</c:v>
                </c:pt>
                <c:pt idx="6">
                  <c:v>0.06</c:v>
                </c:pt>
                <c:pt idx="7">
                  <c:v>0.13</c:v>
                </c:pt>
                <c:pt idx="8">
                  <c:v>0.14000000000000001</c:v>
                </c:pt>
                <c:pt idx="9">
                  <c:v>0.38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0.21</c:v>
                </c:pt>
                <c:pt idx="2">
                  <c:v>7.5000000000000011E-2</c:v>
                </c:pt>
                <c:pt idx="3">
                  <c:v>0.13</c:v>
                </c:pt>
                <c:pt idx="4">
                  <c:v>0.1825</c:v>
                </c:pt>
                <c:pt idx="5">
                  <c:v>0.20500000000000002</c:v>
                </c:pt>
                <c:pt idx="6">
                  <c:v>0.23499999999999999</c:v>
                </c:pt>
                <c:pt idx="7">
                  <c:v>0.2175</c:v>
                </c:pt>
                <c:pt idx="8">
                  <c:v>0.215</c:v>
                </c:pt>
                <c:pt idx="9">
                  <c:v>0.155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25256"/>
        <c:axId val="573020160"/>
      </c:barChart>
      <c:catAx>
        <c:axId val="5730252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20160"/>
        <c:crosses val="autoZero"/>
        <c:auto val="1"/>
        <c:lblAlgn val="ctr"/>
        <c:lblOffset val="100"/>
        <c:noMultiLvlLbl val="0"/>
      </c:catAx>
      <c:valAx>
        <c:axId val="57302016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25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0.21</c:v>
                </c:pt>
                <c:pt idx="2">
                  <c:v>7.2500000000000009E-2</c:v>
                </c:pt>
                <c:pt idx="3">
                  <c:v>0.12</c:v>
                </c:pt>
                <c:pt idx="4">
                  <c:v>0.185</c:v>
                </c:pt>
                <c:pt idx="5">
                  <c:v>0.215</c:v>
                </c:pt>
                <c:pt idx="6">
                  <c:v>0.23</c:v>
                </c:pt>
                <c:pt idx="7">
                  <c:v>0.22500000000000001</c:v>
                </c:pt>
                <c:pt idx="8">
                  <c:v>0.2175</c:v>
                </c:pt>
                <c:pt idx="9">
                  <c:v>0.1525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0.16</c:v>
                </c:pt>
                <c:pt idx="2">
                  <c:v>0.71</c:v>
                </c:pt>
                <c:pt idx="3">
                  <c:v>0.52</c:v>
                </c:pt>
                <c:pt idx="4">
                  <c:v>0.26</c:v>
                </c:pt>
                <c:pt idx="5">
                  <c:v>0.14000000000000001</c:v>
                </c:pt>
                <c:pt idx="6">
                  <c:v>0.08</c:v>
                </c:pt>
                <c:pt idx="7">
                  <c:v>0.1</c:v>
                </c:pt>
                <c:pt idx="8">
                  <c:v>0.13</c:v>
                </c:pt>
                <c:pt idx="9">
                  <c:v>0.39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0.21</c:v>
                </c:pt>
                <c:pt idx="2">
                  <c:v>7.2500000000000009E-2</c:v>
                </c:pt>
                <c:pt idx="3">
                  <c:v>0.12</c:v>
                </c:pt>
                <c:pt idx="4">
                  <c:v>0.185</c:v>
                </c:pt>
                <c:pt idx="5">
                  <c:v>0.215</c:v>
                </c:pt>
                <c:pt idx="6">
                  <c:v>0.23</c:v>
                </c:pt>
                <c:pt idx="7">
                  <c:v>0.22500000000000001</c:v>
                </c:pt>
                <c:pt idx="8">
                  <c:v>0.2175</c:v>
                </c:pt>
                <c:pt idx="9">
                  <c:v>0.1525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25648"/>
        <c:axId val="573022904"/>
      </c:barChart>
      <c:catAx>
        <c:axId val="5730256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22904"/>
        <c:crosses val="autoZero"/>
        <c:auto val="1"/>
        <c:lblAlgn val="ctr"/>
        <c:lblOffset val="100"/>
        <c:noMultiLvlLbl val="0"/>
      </c:catAx>
      <c:valAx>
        <c:axId val="57302290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25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</c:v>
                </c:pt>
                <c:pt idx="2">
                  <c:v>6.5000000000000002E-2</c:v>
                </c:pt>
                <c:pt idx="3">
                  <c:v>0.11499999999999999</c:v>
                </c:pt>
                <c:pt idx="4">
                  <c:v>0.17249999999999999</c:v>
                </c:pt>
                <c:pt idx="5">
                  <c:v>0.19750000000000001</c:v>
                </c:pt>
                <c:pt idx="6">
                  <c:v>0.2175</c:v>
                </c:pt>
                <c:pt idx="7">
                  <c:v>0.23</c:v>
                </c:pt>
                <c:pt idx="8">
                  <c:v>0.20250000000000001</c:v>
                </c:pt>
                <c:pt idx="9">
                  <c:v>0.14750000000000002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0.16</c:v>
                </c:pt>
                <c:pt idx="2">
                  <c:v>0.74</c:v>
                </c:pt>
                <c:pt idx="3">
                  <c:v>0.54</c:v>
                </c:pt>
                <c:pt idx="4">
                  <c:v>0.31</c:v>
                </c:pt>
                <c:pt idx="5">
                  <c:v>0.21</c:v>
                </c:pt>
                <c:pt idx="6">
                  <c:v>0.13</c:v>
                </c:pt>
                <c:pt idx="7">
                  <c:v>0.08</c:v>
                </c:pt>
                <c:pt idx="8">
                  <c:v>0.19</c:v>
                </c:pt>
                <c:pt idx="9">
                  <c:v>0.41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</c:v>
                </c:pt>
                <c:pt idx="2">
                  <c:v>6.5000000000000002E-2</c:v>
                </c:pt>
                <c:pt idx="3">
                  <c:v>0.11499999999999999</c:v>
                </c:pt>
                <c:pt idx="4">
                  <c:v>0.17249999999999999</c:v>
                </c:pt>
                <c:pt idx="5">
                  <c:v>0.19750000000000001</c:v>
                </c:pt>
                <c:pt idx="6">
                  <c:v>0.2175</c:v>
                </c:pt>
                <c:pt idx="7">
                  <c:v>0.23</c:v>
                </c:pt>
                <c:pt idx="8">
                  <c:v>0.20250000000000001</c:v>
                </c:pt>
                <c:pt idx="9">
                  <c:v>0.14750000000000002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29568"/>
        <c:axId val="573026040"/>
      </c:barChart>
      <c:catAx>
        <c:axId val="5730295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26040"/>
        <c:crosses val="autoZero"/>
        <c:auto val="1"/>
        <c:lblAlgn val="ctr"/>
        <c:lblOffset val="100"/>
        <c:noMultiLvlLbl val="0"/>
      </c:catAx>
      <c:valAx>
        <c:axId val="57302604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29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223</c:v>
                </c:pt>
                <c:pt idx="1">
                  <c:v>214</c:v>
                </c:pt>
                <c:pt idx="2">
                  <c:v>208</c:v>
                </c:pt>
                <c:pt idx="3">
                  <c:v>205</c:v>
                </c:pt>
                <c:pt idx="4">
                  <c:v>148</c:v>
                </c:pt>
                <c:pt idx="5">
                  <c:v>139</c:v>
                </c:pt>
                <c:pt idx="6">
                  <c:v>120</c:v>
                </c:pt>
                <c:pt idx="7">
                  <c:v>115</c:v>
                </c:pt>
                <c:pt idx="8">
                  <c:v>108</c:v>
                </c:pt>
                <c:pt idx="9">
                  <c:v>108</c:v>
                </c:pt>
                <c:pt idx="10">
                  <c:v>101</c:v>
                </c:pt>
                <c:pt idx="11">
                  <c:v>101</c:v>
                </c:pt>
                <c:pt idx="12">
                  <c:v>84</c:v>
                </c:pt>
                <c:pt idx="13">
                  <c:v>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78859872"/>
        <c:axId val="578864968"/>
      </c:barChart>
      <c:catAx>
        <c:axId val="5788598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8864968"/>
        <c:crosses val="autoZero"/>
        <c:auto val="1"/>
        <c:lblAlgn val="ctr"/>
        <c:lblOffset val="100"/>
        <c:noMultiLvlLbl val="0"/>
      </c:catAx>
      <c:valAx>
        <c:axId val="578864968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788598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223</c:v>
                </c:pt>
                <c:pt idx="1">
                  <c:v>214</c:v>
                </c:pt>
                <c:pt idx="2">
                  <c:v>208</c:v>
                </c:pt>
                <c:pt idx="3">
                  <c:v>205</c:v>
                </c:pt>
                <c:pt idx="4">
                  <c:v>148</c:v>
                </c:pt>
                <c:pt idx="5">
                  <c:v>139</c:v>
                </c:pt>
                <c:pt idx="6">
                  <c:v>120</c:v>
                </c:pt>
                <c:pt idx="7">
                  <c:v>115</c:v>
                </c:pt>
                <c:pt idx="8">
                  <c:v>108</c:v>
                </c:pt>
                <c:pt idx="9">
                  <c:v>108</c:v>
                </c:pt>
                <c:pt idx="10">
                  <c:v>101</c:v>
                </c:pt>
                <c:pt idx="11">
                  <c:v>101</c:v>
                </c:pt>
                <c:pt idx="12">
                  <c:v>84</c:v>
                </c:pt>
                <c:pt idx="13">
                  <c:v>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07340120"/>
        <c:axId val="607338552"/>
      </c:barChart>
      <c:catAx>
        <c:axId val="6073401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07338552"/>
        <c:crosses val="autoZero"/>
        <c:auto val="1"/>
        <c:lblAlgn val="ctr"/>
        <c:lblOffset val="100"/>
        <c:noMultiLvlLbl val="0"/>
      </c:catAx>
      <c:valAx>
        <c:axId val="60733855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07340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07336200"/>
        <c:axId val="607335024"/>
      </c:barChart>
      <c:catAx>
        <c:axId val="6073362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07335024"/>
        <c:crosses val="autoZero"/>
        <c:auto val="1"/>
        <c:lblAlgn val="ctr"/>
        <c:lblOffset val="100"/>
        <c:noMultiLvlLbl val="0"/>
      </c:catAx>
      <c:valAx>
        <c:axId val="6073350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7336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77</c:v>
                </c:pt>
                <c:pt idx="1">
                  <c:v>66</c:v>
                </c:pt>
                <c:pt idx="2">
                  <c:v>84</c:v>
                </c:pt>
                <c:pt idx="3">
                  <c:v>70</c:v>
                </c:pt>
                <c:pt idx="4">
                  <c:v>74</c:v>
                </c:pt>
                <c:pt idx="5">
                  <c:v>73</c:v>
                </c:pt>
                <c:pt idx="6">
                  <c:v>72</c:v>
                </c:pt>
                <c:pt idx="7">
                  <c:v>53</c:v>
                </c:pt>
                <c:pt idx="8">
                  <c:v>75</c:v>
                </c:pt>
                <c:pt idx="9">
                  <c:v>82</c:v>
                </c:pt>
                <c:pt idx="10">
                  <c:v>66</c:v>
                </c:pt>
                <c:pt idx="11">
                  <c:v>79</c:v>
                </c:pt>
                <c:pt idx="12">
                  <c:v>73</c:v>
                </c:pt>
                <c:pt idx="13">
                  <c:v>75</c:v>
                </c:pt>
                <c:pt idx="14">
                  <c:v>0</c:v>
                </c:pt>
                <c:pt idx="15">
                  <c:v>70</c:v>
                </c:pt>
                <c:pt idx="16">
                  <c:v>71</c:v>
                </c:pt>
                <c:pt idx="17">
                  <c:v>80</c:v>
                </c:pt>
                <c:pt idx="18">
                  <c:v>64</c:v>
                </c:pt>
                <c:pt idx="19">
                  <c:v>71</c:v>
                </c:pt>
                <c:pt idx="20">
                  <c:v>68</c:v>
                </c:pt>
                <c:pt idx="21">
                  <c:v>71</c:v>
                </c:pt>
                <c:pt idx="22">
                  <c:v>59</c:v>
                </c:pt>
                <c:pt idx="23">
                  <c:v>74</c:v>
                </c:pt>
                <c:pt idx="24">
                  <c:v>81</c:v>
                </c:pt>
                <c:pt idx="25">
                  <c:v>63</c:v>
                </c:pt>
                <c:pt idx="26">
                  <c:v>80</c:v>
                </c:pt>
                <c:pt idx="27">
                  <c:v>72</c:v>
                </c:pt>
                <c:pt idx="28">
                  <c:v>73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77</c:v>
                </c:pt>
                <c:pt idx="1">
                  <c:v>66</c:v>
                </c:pt>
                <c:pt idx="2">
                  <c:v>84</c:v>
                </c:pt>
                <c:pt idx="3">
                  <c:v>70</c:v>
                </c:pt>
                <c:pt idx="4">
                  <c:v>74</c:v>
                </c:pt>
                <c:pt idx="5">
                  <c:v>73</c:v>
                </c:pt>
                <c:pt idx="6">
                  <c:v>72</c:v>
                </c:pt>
                <c:pt idx="7">
                  <c:v>53</c:v>
                </c:pt>
                <c:pt idx="8">
                  <c:v>75</c:v>
                </c:pt>
                <c:pt idx="9">
                  <c:v>82</c:v>
                </c:pt>
                <c:pt idx="10">
                  <c:v>66</c:v>
                </c:pt>
                <c:pt idx="11">
                  <c:v>79</c:v>
                </c:pt>
                <c:pt idx="12">
                  <c:v>73</c:v>
                </c:pt>
                <c:pt idx="13">
                  <c:v>75</c:v>
                </c:pt>
                <c:pt idx="14">
                  <c:v>0</c:v>
                </c:pt>
                <c:pt idx="15">
                  <c:v>70</c:v>
                </c:pt>
                <c:pt idx="16">
                  <c:v>71</c:v>
                </c:pt>
                <c:pt idx="17">
                  <c:v>80</c:v>
                </c:pt>
                <c:pt idx="18">
                  <c:v>64</c:v>
                </c:pt>
                <c:pt idx="19">
                  <c:v>71</c:v>
                </c:pt>
                <c:pt idx="20">
                  <c:v>68</c:v>
                </c:pt>
                <c:pt idx="21">
                  <c:v>71</c:v>
                </c:pt>
                <c:pt idx="22">
                  <c:v>59</c:v>
                </c:pt>
                <c:pt idx="23">
                  <c:v>74</c:v>
                </c:pt>
                <c:pt idx="24">
                  <c:v>81</c:v>
                </c:pt>
                <c:pt idx="25">
                  <c:v>63</c:v>
                </c:pt>
                <c:pt idx="26">
                  <c:v>80</c:v>
                </c:pt>
                <c:pt idx="27">
                  <c:v>72</c:v>
                </c:pt>
                <c:pt idx="28">
                  <c:v>73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339728"/>
        <c:axId val="607340904"/>
      </c:scatterChart>
      <c:valAx>
        <c:axId val="6073397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340904"/>
        <c:crosses val="max"/>
        <c:crossBetween val="midCat"/>
      </c:valAx>
      <c:valAx>
        <c:axId val="6073409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3397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20E-4EEF-9EB8-AA1B452F48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0.62</c:v>
                </c:pt>
                <c:pt idx="1">
                  <c:v>0.56000000000000005</c:v>
                </c:pt>
                <c:pt idx="2">
                  <c:v>0.51</c:v>
                </c:pt>
                <c:pt idx="3">
                  <c:v>0.51</c:v>
                </c:pt>
                <c:pt idx="4">
                  <c:v>0.4</c:v>
                </c:pt>
                <c:pt idx="5">
                  <c:v>0.36</c:v>
                </c:pt>
                <c:pt idx="6">
                  <c:v>0.31</c:v>
                </c:pt>
                <c:pt idx="7">
                  <c:v>0.27</c:v>
                </c:pt>
                <c:pt idx="8">
                  <c:v>0.28999999999999998</c:v>
                </c:pt>
                <c:pt idx="9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0.54</c:v>
                </c:pt>
                <c:pt idx="1">
                  <c:v>0.49</c:v>
                </c:pt>
                <c:pt idx="2">
                  <c:v>0.49</c:v>
                </c:pt>
                <c:pt idx="3">
                  <c:v>0.48</c:v>
                </c:pt>
                <c:pt idx="4">
                  <c:v>0.3</c:v>
                </c:pt>
                <c:pt idx="5">
                  <c:v>0.26</c:v>
                </c:pt>
                <c:pt idx="6">
                  <c:v>0.21</c:v>
                </c:pt>
                <c:pt idx="7">
                  <c:v>0.19</c:v>
                </c:pt>
                <c:pt idx="8">
                  <c:v>0.19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0.55000000000000004</c:v>
                </c:pt>
                <c:pt idx="2">
                  <c:v>0.53</c:v>
                </c:pt>
                <c:pt idx="3">
                  <c:v>0.41</c:v>
                </c:pt>
                <c:pt idx="4">
                  <c:v>0.44</c:v>
                </c:pt>
                <c:pt idx="5">
                  <c:v>0.28999999999999998</c:v>
                </c:pt>
                <c:pt idx="6">
                  <c:v>0.23</c:v>
                </c:pt>
                <c:pt idx="7">
                  <c:v>0.23</c:v>
                </c:pt>
                <c:pt idx="8">
                  <c:v>0.21</c:v>
                </c:pt>
                <c:pt idx="9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</c:v>
                </c:pt>
                <c:pt idx="1">
                  <c:v>0.52</c:v>
                </c:pt>
                <c:pt idx="2">
                  <c:v>0.52</c:v>
                </c:pt>
                <c:pt idx="3">
                  <c:v>0.5</c:v>
                </c:pt>
                <c:pt idx="4">
                  <c:v>0.37</c:v>
                </c:pt>
                <c:pt idx="5">
                  <c:v>0.32</c:v>
                </c:pt>
                <c:pt idx="6">
                  <c:v>0.25</c:v>
                </c:pt>
                <c:pt idx="7">
                  <c:v>0.25</c:v>
                </c:pt>
                <c:pt idx="8">
                  <c:v>0.2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868104"/>
        <c:axId val="381869280"/>
      </c:barChart>
      <c:catAx>
        <c:axId val="3818681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869280"/>
        <c:crosses val="autoZero"/>
        <c:auto val="1"/>
        <c:lblAlgn val="ctr"/>
        <c:lblOffset val="100"/>
        <c:noMultiLvlLbl val="0"/>
      </c:catAx>
      <c:valAx>
        <c:axId val="38186928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18681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54</c:v>
                </c:pt>
                <c:pt idx="1">
                  <c:v>57.999999999999993</c:v>
                </c:pt>
                <c:pt idx="2">
                  <c:v>46</c:v>
                </c:pt>
                <c:pt idx="3">
                  <c:v>37</c:v>
                </c:pt>
                <c:pt idx="4">
                  <c:v>53</c:v>
                </c:pt>
                <c:pt idx="5">
                  <c:v>53</c:v>
                </c:pt>
                <c:pt idx="6">
                  <c:v>41</c:v>
                </c:pt>
                <c:pt idx="7">
                  <c:v>33</c:v>
                </c:pt>
                <c:pt idx="8">
                  <c:v>57.999999999999993</c:v>
                </c:pt>
                <c:pt idx="9">
                  <c:v>59</c:v>
                </c:pt>
                <c:pt idx="10">
                  <c:v>43</c:v>
                </c:pt>
                <c:pt idx="11">
                  <c:v>55.000000000000007</c:v>
                </c:pt>
                <c:pt idx="12">
                  <c:v>52</c:v>
                </c:pt>
                <c:pt idx="13">
                  <c:v>45</c:v>
                </c:pt>
                <c:pt idx="14">
                  <c:v>0</c:v>
                </c:pt>
                <c:pt idx="15">
                  <c:v>47</c:v>
                </c:pt>
                <c:pt idx="16">
                  <c:v>62</c:v>
                </c:pt>
                <c:pt idx="17">
                  <c:v>36</c:v>
                </c:pt>
                <c:pt idx="18">
                  <c:v>32</c:v>
                </c:pt>
                <c:pt idx="19">
                  <c:v>42</c:v>
                </c:pt>
                <c:pt idx="20">
                  <c:v>47</c:v>
                </c:pt>
                <c:pt idx="21">
                  <c:v>36</c:v>
                </c:pt>
                <c:pt idx="22">
                  <c:v>26</c:v>
                </c:pt>
                <c:pt idx="23">
                  <c:v>51</c:v>
                </c:pt>
                <c:pt idx="24">
                  <c:v>51</c:v>
                </c:pt>
                <c:pt idx="25">
                  <c:v>34</c:v>
                </c:pt>
                <c:pt idx="26">
                  <c:v>49</c:v>
                </c:pt>
                <c:pt idx="27">
                  <c:v>39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54</c:v>
                </c:pt>
                <c:pt idx="1">
                  <c:v>57.999999999999993</c:v>
                </c:pt>
                <c:pt idx="2">
                  <c:v>46</c:v>
                </c:pt>
                <c:pt idx="3">
                  <c:v>37</c:v>
                </c:pt>
                <c:pt idx="4">
                  <c:v>53</c:v>
                </c:pt>
                <c:pt idx="5">
                  <c:v>53</c:v>
                </c:pt>
                <c:pt idx="6">
                  <c:v>41</c:v>
                </c:pt>
                <c:pt idx="7">
                  <c:v>33</c:v>
                </c:pt>
                <c:pt idx="8">
                  <c:v>57.999999999999993</c:v>
                </c:pt>
                <c:pt idx="9">
                  <c:v>59</c:v>
                </c:pt>
                <c:pt idx="10">
                  <c:v>43</c:v>
                </c:pt>
                <c:pt idx="11">
                  <c:v>55.000000000000007</c:v>
                </c:pt>
                <c:pt idx="12">
                  <c:v>52</c:v>
                </c:pt>
                <c:pt idx="13">
                  <c:v>45</c:v>
                </c:pt>
                <c:pt idx="14">
                  <c:v>0</c:v>
                </c:pt>
                <c:pt idx="15">
                  <c:v>47</c:v>
                </c:pt>
                <c:pt idx="16">
                  <c:v>62</c:v>
                </c:pt>
                <c:pt idx="17">
                  <c:v>36</c:v>
                </c:pt>
                <c:pt idx="18">
                  <c:v>32</c:v>
                </c:pt>
                <c:pt idx="19">
                  <c:v>42</c:v>
                </c:pt>
                <c:pt idx="20">
                  <c:v>47</c:v>
                </c:pt>
                <c:pt idx="21">
                  <c:v>36</c:v>
                </c:pt>
                <c:pt idx="22">
                  <c:v>26</c:v>
                </c:pt>
                <c:pt idx="23">
                  <c:v>51</c:v>
                </c:pt>
                <c:pt idx="24">
                  <c:v>51</c:v>
                </c:pt>
                <c:pt idx="25">
                  <c:v>34</c:v>
                </c:pt>
                <c:pt idx="26">
                  <c:v>49</c:v>
                </c:pt>
                <c:pt idx="27">
                  <c:v>39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334240"/>
        <c:axId val="607334632"/>
      </c:scatterChart>
      <c:valAx>
        <c:axId val="60733424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07334632"/>
        <c:crosses val="max"/>
        <c:crossBetween val="midCat"/>
      </c:valAx>
      <c:valAx>
        <c:axId val="6073346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3342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66</c:v>
                </c:pt>
                <c:pt idx="1">
                  <c:v>59</c:v>
                </c:pt>
                <c:pt idx="2">
                  <c:v>49</c:v>
                </c:pt>
                <c:pt idx="3">
                  <c:v>48</c:v>
                </c:pt>
                <c:pt idx="4">
                  <c:v>61</c:v>
                </c:pt>
                <c:pt idx="5">
                  <c:v>51</c:v>
                </c:pt>
                <c:pt idx="6">
                  <c:v>47</c:v>
                </c:pt>
                <c:pt idx="7">
                  <c:v>30</c:v>
                </c:pt>
                <c:pt idx="8">
                  <c:v>53</c:v>
                </c:pt>
                <c:pt idx="9">
                  <c:v>57.999999999999993</c:v>
                </c:pt>
                <c:pt idx="10">
                  <c:v>49</c:v>
                </c:pt>
                <c:pt idx="11">
                  <c:v>56.999999999999993</c:v>
                </c:pt>
                <c:pt idx="12">
                  <c:v>53</c:v>
                </c:pt>
                <c:pt idx="13">
                  <c:v>46</c:v>
                </c:pt>
                <c:pt idx="14">
                  <c:v>0</c:v>
                </c:pt>
                <c:pt idx="15">
                  <c:v>57.999999999999993</c:v>
                </c:pt>
                <c:pt idx="16">
                  <c:v>62</c:v>
                </c:pt>
                <c:pt idx="17">
                  <c:v>53</c:v>
                </c:pt>
                <c:pt idx="18">
                  <c:v>45</c:v>
                </c:pt>
                <c:pt idx="19">
                  <c:v>49</c:v>
                </c:pt>
                <c:pt idx="20">
                  <c:v>50</c:v>
                </c:pt>
                <c:pt idx="21">
                  <c:v>46</c:v>
                </c:pt>
                <c:pt idx="22">
                  <c:v>31</c:v>
                </c:pt>
                <c:pt idx="23">
                  <c:v>53</c:v>
                </c:pt>
                <c:pt idx="24">
                  <c:v>60</c:v>
                </c:pt>
                <c:pt idx="25">
                  <c:v>42</c:v>
                </c:pt>
                <c:pt idx="26">
                  <c:v>60</c:v>
                </c:pt>
                <c:pt idx="27">
                  <c:v>52</c:v>
                </c:pt>
                <c:pt idx="28">
                  <c:v>48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66</c:v>
                </c:pt>
                <c:pt idx="1">
                  <c:v>59</c:v>
                </c:pt>
                <c:pt idx="2">
                  <c:v>49</c:v>
                </c:pt>
                <c:pt idx="3">
                  <c:v>48</c:v>
                </c:pt>
                <c:pt idx="4">
                  <c:v>61</c:v>
                </c:pt>
                <c:pt idx="5">
                  <c:v>51</c:v>
                </c:pt>
                <c:pt idx="6">
                  <c:v>47</c:v>
                </c:pt>
                <c:pt idx="7">
                  <c:v>30</c:v>
                </c:pt>
                <c:pt idx="8">
                  <c:v>53</c:v>
                </c:pt>
                <c:pt idx="9">
                  <c:v>57.999999999999993</c:v>
                </c:pt>
                <c:pt idx="10">
                  <c:v>49</c:v>
                </c:pt>
                <c:pt idx="11">
                  <c:v>56.999999999999993</c:v>
                </c:pt>
                <c:pt idx="12">
                  <c:v>53</c:v>
                </c:pt>
                <c:pt idx="13">
                  <c:v>46</c:v>
                </c:pt>
                <c:pt idx="14">
                  <c:v>0</c:v>
                </c:pt>
                <c:pt idx="15">
                  <c:v>57.999999999999993</c:v>
                </c:pt>
                <c:pt idx="16">
                  <c:v>62</c:v>
                </c:pt>
                <c:pt idx="17">
                  <c:v>53</c:v>
                </c:pt>
                <c:pt idx="18">
                  <c:v>45</c:v>
                </c:pt>
                <c:pt idx="19">
                  <c:v>49</c:v>
                </c:pt>
                <c:pt idx="20">
                  <c:v>50</c:v>
                </c:pt>
                <c:pt idx="21">
                  <c:v>46</c:v>
                </c:pt>
                <c:pt idx="22">
                  <c:v>31</c:v>
                </c:pt>
                <c:pt idx="23">
                  <c:v>53</c:v>
                </c:pt>
                <c:pt idx="24">
                  <c:v>60</c:v>
                </c:pt>
                <c:pt idx="25">
                  <c:v>42</c:v>
                </c:pt>
                <c:pt idx="26">
                  <c:v>60</c:v>
                </c:pt>
                <c:pt idx="27">
                  <c:v>52</c:v>
                </c:pt>
                <c:pt idx="28">
                  <c:v>48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330712"/>
        <c:axId val="607331104"/>
      </c:scatterChart>
      <c:valAx>
        <c:axId val="6073307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331104"/>
        <c:crosses val="max"/>
        <c:crossBetween val="midCat"/>
      </c:valAx>
      <c:valAx>
        <c:axId val="6073311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3307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67</c:v>
                </c:pt>
                <c:pt idx="1">
                  <c:v>72</c:v>
                </c:pt>
                <c:pt idx="2">
                  <c:v>47</c:v>
                </c:pt>
                <c:pt idx="3">
                  <c:v>56.999999999999993</c:v>
                </c:pt>
                <c:pt idx="4">
                  <c:v>64</c:v>
                </c:pt>
                <c:pt idx="5">
                  <c:v>57.999999999999993</c:v>
                </c:pt>
                <c:pt idx="6">
                  <c:v>55.000000000000007</c:v>
                </c:pt>
                <c:pt idx="7">
                  <c:v>46</c:v>
                </c:pt>
                <c:pt idx="8">
                  <c:v>62</c:v>
                </c:pt>
                <c:pt idx="9">
                  <c:v>67</c:v>
                </c:pt>
                <c:pt idx="10">
                  <c:v>55.000000000000007</c:v>
                </c:pt>
                <c:pt idx="11">
                  <c:v>66</c:v>
                </c:pt>
                <c:pt idx="12">
                  <c:v>62</c:v>
                </c:pt>
                <c:pt idx="13">
                  <c:v>57.999999999999993</c:v>
                </c:pt>
                <c:pt idx="14">
                  <c:v>0</c:v>
                </c:pt>
                <c:pt idx="15">
                  <c:v>56.000000000000007</c:v>
                </c:pt>
                <c:pt idx="16">
                  <c:v>69</c:v>
                </c:pt>
                <c:pt idx="17">
                  <c:v>48</c:v>
                </c:pt>
                <c:pt idx="18">
                  <c:v>47</c:v>
                </c:pt>
                <c:pt idx="19">
                  <c:v>52</c:v>
                </c:pt>
                <c:pt idx="20">
                  <c:v>54</c:v>
                </c:pt>
                <c:pt idx="21">
                  <c:v>49</c:v>
                </c:pt>
                <c:pt idx="22">
                  <c:v>36</c:v>
                </c:pt>
                <c:pt idx="23">
                  <c:v>62</c:v>
                </c:pt>
                <c:pt idx="24">
                  <c:v>67</c:v>
                </c:pt>
                <c:pt idx="25">
                  <c:v>49</c:v>
                </c:pt>
                <c:pt idx="26">
                  <c:v>56.999999999999993</c:v>
                </c:pt>
                <c:pt idx="27">
                  <c:v>55.000000000000007</c:v>
                </c:pt>
                <c:pt idx="28">
                  <c:v>54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67</c:v>
                </c:pt>
                <c:pt idx="1">
                  <c:v>72</c:v>
                </c:pt>
                <c:pt idx="2">
                  <c:v>47</c:v>
                </c:pt>
                <c:pt idx="3">
                  <c:v>56.999999999999993</c:v>
                </c:pt>
                <c:pt idx="4">
                  <c:v>64</c:v>
                </c:pt>
                <c:pt idx="5">
                  <c:v>57.999999999999993</c:v>
                </c:pt>
                <c:pt idx="6">
                  <c:v>55.000000000000007</c:v>
                </c:pt>
                <c:pt idx="7">
                  <c:v>46</c:v>
                </c:pt>
                <c:pt idx="8">
                  <c:v>62</c:v>
                </c:pt>
                <c:pt idx="9">
                  <c:v>67</c:v>
                </c:pt>
                <c:pt idx="10">
                  <c:v>55.000000000000007</c:v>
                </c:pt>
                <c:pt idx="11">
                  <c:v>66</c:v>
                </c:pt>
                <c:pt idx="12">
                  <c:v>62</c:v>
                </c:pt>
                <c:pt idx="13">
                  <c:v>57.999999999999993</c:v>
                </c:pt>
                <c:pt idx="14">
                  <c:v>0</c:v>
                </c:pt>
                <c:pt idx="15">
                  <c:v>56.000000000000007</c:v>
                </c:pt>
                <c:pt idx="16">
                  <c:v>69</c:v>
                </c:pt>
                <c:pt idx="17">
                  <c:v>48</c:v>
                </c:pt>
                <c:pt idx="18">
                  <c:v>47</c:v>
                </c:pt>
                <c:pt idx="19">
                  <c:v>52</c:v>
                </c:pt>
                <c:pt idx="20">
                  <c:v>54</c:v>
                </c:pt>
                <c:pt idx="21">
                  <c:v>49</c:v>
                </c:pt>
                <c:pt idx="22">
                  <c:v>36</c:v>
                </c:pt>
                <c:pt idx="23">
                  <c:v>62</c:v>
                </c:pt>
                <c:pt idx="24">
                  <c:v>67</c:v>
                </c:pt>
                <c:pt idx="25">
                  <c:v>49</c:v>
                </c:pt>
                <c:pt idx="26">
                  <c:v>56.999999999999993</c:v>
                </c:pt>
                <c:pt idx="27">
                  <c:v>55.000000000000007</c:v>
                </c:pt>
                <c:pt idx="28">
                  <c:v>54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331888"/>
        <c:axId val="607332280"/>
      </c:scatterChart>
      <c:valAx>
        <c:axId val="6073318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332280"/>
        <c:crosses val="max"/>
        <c:crossBetween val="midCat"/>
      </c:valAx>
      <c:valAx>
        <c:axId val="6073322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3318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223</c:v>
                </c:pt>
                <c:pt idx="1">
                  <c:v>214</c:v>
                </c:pt>
                <c:pt idx="2">
                  <c:v>208</c:v>
                </c:pt>
                <c:pt idx="3">
                  <c:v>205</c:v>
                </c:pt>
                <c:pt idx="4">
                  <c:v>148</c:v>
                </c:pt>
                <c:pt idx="5">
                  <c:v>139</c:v>
                </c:pt>
                <c:pt idx="6">
                  <c:v>120</c:v>
                </c:pt>
                <c:pt idx="7">
                  <c:v>115</c:v>
                </c:pt>
                <c:pt idx="8">
                  <c:v>108</c:v>
                </c:pt>
                <c:pt idx="9">
                  <c:v>108</c:v>
                </c:pt>
                <c:pt idx="10">
                  <c:v>101</c:v>
                </c:pt>
                <c:pt idx="11">
                  <c:v>101</c:v>
                </c:pt>
                <c:pt idx="12">
                  <c:v>84</c:v>
                </c:pt>
                <c:pt idx="13">
                  <c:v>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22144"/>
        <c:axId val="647124496"/>
      </c:barChart>
      <c:catAx>
        <c:axId val="6471221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24496"/>
        <c:crosses val="autoZero"/>
        <c:auto val="1"/>
        <c:lblAlgn val="ctr"/>
        <c:lblOffset val="100"/>
        <c:noMultiLvlLbl val="0"/>
      </c:catAx>
      <c:valAx>
        <c:axId val="64712449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1221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117048"/>
        <c:axId val="647124888"/>
      </c:barChart>
      <c:catAx>
        <c:axId val="6471170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124888"/>
        <c:crosses val="autoZero"/>
        <c:auto val="1"/>
        <c:lblAlgn val="ctr"/>
        <c:lblOffset val="100"/>
        <c:noMultiLvlLbl val="0"/>
      </c:catAx>
      <c:valAx>
        <c:axId val="6471248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117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73</c:v>
                </c:pt>
                <c:pt idx="1">
                  <c:v>23</c:v>
                </c:pt>
                <c:pt idx="2">
                  <c:v>23</c:v>
                </c:pt>
                <c:pt idx="3">
                  <c:v>23</c:v>
                </c:pt>
                <c:pt idx="4">
                  <c:v>32</c:v>
                </c:pt>
                <c:pt idx="5">
                  <c:v>36</c:v>
                </c:pt>
                <c:pt idx="6">
                  <c:v>32</c:v>
                </c:pt>
                <c:pt idx="7">
                  <c:v>23</c:v>
                </c:pt>
                <c:pt idx="8">
                  <c:v>32</c:v>
                </c:pt>
                <c:pt idx="9">
                  <c:v>36</c:v>
                </c:pt>
                <c:pt idx="10">
                  <c:v>36</c:v>
                </c:pt>
                <c:pt idx="11">
                  <c:v>32</c:v>
                </c:pt>
                <c:pt idx="12">
                  <c:v>32</c:v>
                </c:pt>
                <c:pt idx="13">
                  <c:v>23</c:v>
                </c:pt>
                <c:pt idx="14">
                  <c:v>0</c:v>
                </c:pt>
                <c:pt idx="15">
                  <c:v>47</c:v>
                </c:pt>
                <c:pt idx="16">
                  <c:v>44</c:v>
                </c:pt>
                <c:pt idx="17">
                  <c:v>41</c:v>
                </c:pt>
                <c:pt idx="18">
                  <c:v>28.000000000000004</c:v>
                </c:pt>
                <c:pt idx="19">
                  <c:v>31</c:v>
                </c:pt>
                <c:pt idx="20">
                  <c:v>38</c:v>
                </c:pt>
                <c:pt idx="21">
                  <c:v>31</c:v>
                </c:pt>
                <c:pt idx="22">
                  <c:v>28.000000000000004</c:v>
                </c:pt>
                <c:pt idx="23">
                  <c:v>44</c:v>
                </c:pt>
                <c:pt idx="24">
                  <c:v>44</c:v>
                </c:pt>
                <c:pt idx="25">
                  <c:v>28.000000000000004</c:v>
                </c:pt>
                <c:pt idx="26">
                  <c:v>41</c:v>
                </c:pt>
                <c:pt idx="27">
                  <c:v>34</c:v>
                </c:pt>
                <c:pt idx="28">
                  <c:v>22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73</c:v>
                </c:pt>
                <c:pt idx="1">
                  <c:v>23</c:v>
                </c:pt>
                <c:pt idx="2">
                  <c:v>23</c:v>
                </c:pt>
                <c:pt idx="3">
                  <c:v>23</c:v>
                </c:pt>
                <c:pt idx="4">
                  <c:v>32</c:v>
                </c:pt>
                <c:pt idx="5">
                  <c:v>36</c:v>
                </c:pt>
                <c:pt idx="6">
                  <c:v>32</c:v>
                </c:pt>
                <c:pt idx="7">
                  <c:v>23</c:v>
                </c:pt>
                <c:pt idx="8">
                  <c:v>32</c:v>
                </c:pt>
                <c:pt idx="9">
                  <c:v>36</c:v>
                </c:pt>
                <c:pt idx="10">
                  <c:v>36</c:v>
                </c:pt>
                <c:pt idx="11">
                  <c:v>32</c:v>
                </c:pt>
                <c:pt idx="12">
                  <c:v>32</c:v>
                </c:pt>
                <c:pt idx="13">
                  <c:v>23</c:v>
                </c:pt>
                <c:pt idx="14">
                  <c:v>0</c:v>
                </c:pt>
                <c:pt idx="15">
                  <c:v>47</c:v>
                </c:pt>
                <c:pt idx="16">
                  <c:v>44</c:v>
                </c:pt>
                <c:pt idx="17">
                  <c:v>41</c:v>
                </c:pt>
                <c:pt idx="18">
                  <c:v>28.000000000000004</c:v>
                </c:pt>
                <c:pt idx="19">
                  <c:v>31</c:v>
                </c:pt>
                <c:pt idx="20">
                  <c:v>38</c:v>
                </c:pt>
                <c:pt idx="21">
                  <c:v>31</c:v>
                </c:pt>
                <c:pt idx="22">
                  <c:v>28.000000000000004</c:v>
                </c:pt>
                <c:pt idx="23">
                  <c:v>44</c:v>
                </c:pt>
                <c:pt idx="24">
                  <c:v>44</c:v>
                </c:pt>
                <c:pt idx="25">
                  <c:v>28.000000000000004</c:v>
                </c:pt>
                <c:pt idx="26">
                  <c:v>41</c:v>
                </c:pt>
                <c:pt idx="27">
                  <c:v>34</c:v>
                </c:pt>
                <c:pt idx="28">
                  <c:v>22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25280"/>
        <c:axId val="647122536"/>
      </c:scatterChart>
      <c:valAx>
        <c:axId val="6471252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22536"/>
        <c:crosses val="max"/>
        <c:crossBetween val="midCat"/>
      </c:valAx>
      <c:valAx>
        <c:axId val="6471225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252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FDE-4BA0-8E49-B02C8C4FBB6C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FDE-4BA0-8E49-B02C8C4FBB6C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4FDE-4BA0-8E49-B02C8C4FBB6C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4FDE-4BA0-8E49-B02C8C4FBB6C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4FDE-4BA0-8E49-B02C8C4FBB6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68</c:v>
                </c:pt>
                <c:pt idx="1">
                  <c:v>41</c:v>
                </c:pt>
                <c:pt idx="2">
                  <c:v>37</c:v>
                </c:pt>
                <c:pt idx="3">
                  <c:v>54</c:v>
                </c:pt>
                <c:pt idx="4">
                  <c:v>44</c:v>
                </c:pt>
                <c:pt idx="5">
                  <c:v>49</c:v>
                </c:pt>
                <c:pt idx="6">
                  <c:v>44</c:v>
                </c:pt>
                <c:pt idx="7">
                  <c:v>32</c:v>
                </c:pt>
                <c:pt idx="8">
                  <c:v>44</c:v>
                </c:pt>
                <c:pt idx="9">
                  <c:v>44</c:v>
                </c:pt>
                <c:pt idx="10">
                  <c:v>46</c:v>
                </c:pt>
                <c:pt idx="11">
                  <c:v>37</c:v>
                </c:pt>
                <c:pt idx="12">
                  <c:v>32</c:v>
                </c:pt>
                <c:pt idx="13">
                  <c:v>37</c:v>
                </c:pt>
                <c:pt idx="14">
                  <c:v>0</c:v>
                </c:pt>
                <c:pt idx="15">
                  <c:v>47</c:v>
                </c:pt>
                <c:pt idx="16">
                  <c:v>39</c:v>
                </c:pt>
                <c:pt idx="17">
                  <c:v>28.000000000000004</c:v>
                </c:pt>
                <c:pt idx="18">
                  <c:v>31</c:v>
                </c:pt>
                <c:pt idx="19">
                  <c:v>25</c:v>
                </c:pt>
                <c:pt idx="20">
                  <c:v>33</c:v>
                </c:pt>
                <c:pt idx="21">
                  <c:v>24</c:v>
                </c:pt>
                <c:pt idx="22">
                  <c:v>21</c:v>
                </c:pt>
                <c:pt idx="23">
                  <c:v>28.999999999999996</c:v>
                </c:pt>
                <c:pt idx="24">
                  <c:v>36</c:v>
                </c:pt>
                <c:pt idx="25">
                  <c:v>27</c:v>
                </c:pt>
                <c:pt idx="26">
                  <c:v>35</c:v>
                </c:pt>
                <c:pt idx="27">
                  <c:v>28.999999999999996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68</c:v>
                </c:pt>
                <c:pt idx="1">
                  <c:v>41</c:v>
                </c:pt>
                <c:pt idx="2">
                  <c:v>37</c:v>
                </c:pt>
                <c:pt idx="3">
                  <c:v>54</c:v>
                </c:pt>
                <c:pt idx="4">
                  <c:v>44</c:v>
                </c:pt>
                <c:pt idx="5">
                  <c:v>49</c:v>
                </c:pt>
                <c:pt idx="6">
                  <c:v>44</c:v>
                </c:pt>
                <c:pt idx="7">
                  <c:v>32</c:v>
                </c:pt>
                <c:pt idx="8">
                  <c:v>44</c:v>
                </c:pt>
                <c:pt idx="9">
                  <c:v>44</c:v>
                </c:pt>
                <c:pt idx="10">
                  <c:v>46</c:v>
                </c:pt>
                <c:pt idx="11">
                  <c:v>37</c:v>
                </c:pt>
                <c:pt idx="12">
                  <c:v>32</c:v>
                </c:pt>
                <c:pt idx="13">
                  <c:v>37</c:v>
                </c:pt>
                <c:pt idx="14">
                  <c:v>0</c:v>
                </c:pt>
                <c:pt idx="15">
                  <c:v>47</c:v>
                </c:pt>
                <c:pt idx="16">
                  <c:v>39</c:v>
                </c:pt>
                <c:pt idx="17">
                  <c:v>28.000000000000004</c:v>
                </c:pt>
                <c:pt idx="18">
                  <c:v>31</c:v>
                </c:pt>
                <c:pt idx="19">
                  <c:v>25</c:v>
                </c:pt>
                <c:pt idx="20">
                  <c:v>33</c:v>
                </c:pt>
                <c:pt idx="21">
                  <c:v>24</c:v>
                </c:pt>
                <c:pt idx="22">
                  <c:v>21</c:v>
                </c:pt>
                <c:pt idx="23">
                  <c:v>28.999999999999996</c:v>
                </c:pt>
                <c:pt idx="24">
                  <c:v>36</c:v>
                </c:pt>
                <c:pt idx="25">
                  <c:v>27</c:v>
                </c:pt>
                <c:pt idx="26">
                  <c:v>35</c:v>
                </c:pt>
                <c:pt idx="27">
                  <c:v>28.999999999999996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22928"/>
        <c:axId val="647116656"/>
      </c:scatterChart>
      <c:valAx>
        <c:axId val="64712292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116656"/>
        <c:crosses val="max"/>
        <c:crossBetween val="midCat"/>
      </c:valAx>
      <c:valAx>
        <c:axId val="6471166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229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C29-4449-B282-12DC8F92F34C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C29-4449-B282-12DC8F92F34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70</c:v>
                </c:pt>
                <c:pt idx="1">
                  <c:v>50</c:v>
                </c:pt>
                <c:pt idx="2">
                  <c:v>50</c:v>
                </c:pt>
                <c:pt idx="3">
                  <c:v>60</c:v>
                </c:pt>
                <c:pt idx="4">
                  <c:v>50</c:v>
                </c:pt>
                <c:pt idx="5">
                  <c:v>50</c:v>
                </c:pt>
                <c:pt idx="6">
                  <c:v>60</c:v>
                </c:pt>
                <c:pt idx="7">
                  <c:v>40</c:v>
                </c:pt>
                <c:pt idx="8">
                  <c:v>40</c:v>
                </c:pt>
                <c:pt idx="9">
                  <c:v>50</c:v>
                </c:pt>
                <c:pt idx="10">
                  <c:v>50</c:v>
                </c:pt>
                <c:pt idx="11">
                  <c:v>60</c:v>
                </c:pt>
                <c:pt idx="12">
                  <c:v>50</c:v>
                </c:pt>
                <c:pt idx="13">
                  <c:v>50</c:v>
                </c:pt>
                <c:pt idx="14">
                  <c:v>0</c:v>
                </c:pt>
                <c:pt idx="15">
                  <c:v>30</c:v>
                </c:pt>
                <c:pt idx="16">
                  <c:v>65</c:v>
                </c:pt>
                <c:pt idx="17">
                  <c:v>30</c:v>
                </c:pt>
                <c:pt idx="18">
                  <c:v>30</c:v>
                </c:pt>
                <c:pt idx="19">
                  <c:v>30</c:v>
                </c:pt>
                <c:pt idx="20">
                  <c:v>30</c:v>
                </c:pt>
                <c:pt idx="21">
                  <c:v>26</c:v>
                </c:pt>
                <c:pt idx="22">
                  <c:v>13</c:v>
                </c:pt>
                <c:pt idx="23">
                  <c:v>17</c:v>
                </c:pt>
                <c:pt idx="24">
                  <c:v>30</c:v>
                </c:pt>
                <c:pt idx="25">
                  <c:v>30</c:v>
                </c:pt>
                <c:pt idx="26">
                  <c:v>22</c:v>
                </c:pt>
                <c:pt idx="27">
                  <c:v>26</c:v>
                </c:pt>
                <c:pt idx="28">
                  <c:v>30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70</c:v>
                </c:pt>
                <c:pt idx="1">
                  <c:v>50</c:v>
                </c:pt>
                <c:pt idx="2">
                  <c:v>50</c:v>
                </c:pt>
                <c:pt idx="3">
                  <c:v>60</c:v>
                </c:pt>
                <c:pt idx="4">
                  <c:v>50</c:v>
                </c:pt>
                <c:pt idx="5">
                  <c:v>50</c:v>
                </c:pt>
                <c:pt idx="6">
                  <c:v>60</c:v>
                </c:pt>
                <c:pt idx="7">
                  <c:v>40</c:v>
                </c:pt>
                <c:pt idx="8">
                  <c:v>40</c:v>
                </c:pt>
                <c:pt idx="9">
                  <c:v>50</c:v>
                </c:pt>
                <c:pt idx="10">
                  <c:v>50</c:v>
                </c:pt>
                <c:pt idx="11">
                  <c:v>60</c:v>
                </c:pt>
                <c:pt idx="12">
                  <c:v>50</c:v>
                </c:pt>
                <c:pt idx="13">
                  <c:v>50</c:v>
                </c:pt>
                <c:pt idx="14">
                  <c:v>0</c:v>
                </c:pt>
                <c:pt idx="15">
                  <c:v>30</c:v>
                </c:pt>
                <c:pt idx="16">
                  <c:v>65</c:v>
                </c:pt>
                <c:pt idx="17">
                  <c:v>30</c:v>
                </c:pt>
                <c:pt idx="18">
                  <c:v>30</c:v>
                </c:pt>
                <c:pt idx="19">
                  <c:v>30</c:v>
                </c:pt>
                <c:pt idx="20">
                  <c:v>30</c:v>
                </c:pt>
                <c:pt idx="21">
                  <c:v>26</c:v>
                </c:pt>
                <c:pt idx="22">
                  <c:v>13</c:v>
                </c:pt>
                <c:pt idx="23">
                  <c:v>17</c:v>
                </c:pt>
                <c:pt idx="24">
                  <c:v>30</c:v>
                </c:pt>
                <c:pt idx="25">
                  <c:v>30</c:v>
                </c:pt>
                <c:pt idx="26">
                  <c:v>22</c:v>
                </c:pt>
                <c:pt idx="27">
                  <c:v>26</c:v>
                </c:pt>
                <c:pt idx="28">
                  <c:v>30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28024"/>
        <c:axId val="647137040"/>
      </c:scatterChart>
      <c:valAx>
        <c:axId val="6471280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37040"/>
        <c:crosses val="max"/>
        <c:crossBetween val="midCat"/>
      </c:valAx>
      <c:valAx>
        <c:axId val="6471370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280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756-4ED8-811C-E5144ECB2E6B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756-4ED8-811C-E5144ECB2E6B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7756-4ED8-811C-E5144ECB2E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59</c:v>
                </c:pt>
                <c:pt idx="1">
                  <c:v>41</c:v>
                </c:pt>
                <c:pt idx="2">
                  <c:v>23</c:v>
                </c:pt>
                <c:pt idx="3">
                  <c:v>23</c:v>
                </c:pt>
                <c:pt idx="4">
                  <c:v>18</c:v>
                </c:pt>
                <c:pt idx="5">
                  <c:v>36</c:v>
                </c:pt>
                <c:pt idx="6">
                  <c:v>23</c:v>
                </c:pt>
                <c:pt idx="7">
                  <c:v>27</c:v>
                </c:pt>
                <c:pt idx="8">
                  <c:v>18</c:v>
                </c:pt>
                <c:pt idx="9">
                  <c:v>36</c:v>
                </c:pt>
                <c:pt idx="10">
                  <c:v>45</c:v>
                </c:pt>
                <c:pt idx="11">
                  <c:v>36</c:v>
                </c:pt>
                <c:pt idx="12">
                  <c:v>32</c:v>
                </c:pt>
                <c:pt idx="13">
                  <c:v>32</c:v>
                </c:pt>
                <c:pt idx="14">
                  <c:v>0</c:v>
                </c:pt>
                <c:pt idx="15">
                  <c:v>56.999999999999993</c:v>
                </c:pt>
                <c:pt idx="16">
                  <c:v>39</c:v>
                </c:pt>
                <c:pt idx="17">
                  <c:v>35</c:v>
                </c:pt>
                <c:pt idx="18">
                  <c:v>48</c:v>
                </c:pt>
                <c:pt idx="19">
                  <c:v>54</c:v>
                </c:pt>
                <c:pt idx="20">
                  <c:v>52</c:v>
                </c:pt>
                <c:pt idx="21">
                  <c:v>46</c:v>
                </c:pt>
                <c:pt idx="22">
                  <c:v>46</c:v>
                </c:pt>
                <c:pt idx="23">
                  <c:v>43</c:v>
                </c:pt>
                <c:pt idx="24">
                  <c:v>50</c:v>
                </c:pt>
                <c:pt idx="25">
                  <c:v>46</c:v>
                </c:pt>
                <c:pt idx="26">
                  <c:v>54</c:v>
                </c:pt>
                <c:pt idx="27">
                  <c:v>39</c:v>
                </c:pt>
                <c:pt idx="28">
                  <c:v>41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59</c:v>
                </c:pt>
                <c:pt idx="1">
                  <c:v>41</c:v>
                </c:pt>
                <c:pt idx="2">
                  <c:v>23</c:v>
                </c:pt>
                <c:pt idx="3">
                  <c:v>23</c:v>
                </c:pt>
                <c:pt idx="4">
                  <c:v>18</c:v>
                </c:pt>
                <c:pt idx="5">
                  <c:v>36</c:v>
                </c:pt>
                <c:pt idx="6">
                  <c:v>23</c:v>
                </c:pt>
                <c:pt idx="7">
                  <c:v>27</c:v>
                </c:pt>
                <c:pt idx="8">
                  <c:v>18</c:v>
                </c:pt>
                <c:pt idx="9">
                  <c:v>36</c:v>
                </c:pt>
                <c:pt idx="10">
                  <c:v>45</c:v>
                </c:pt>
                <c:pt idx="11">
                  <c:v>36</c:v>
                </c:pt>
                <c:pt idx="12">
                  <c:v>32</c:v>
                </c:pt>
                <c:pt idx="13">
                  <c:v>32</c:v>
                </c:pt>
                <c:pt idx="14">
                  <c:v>0</c:v>
                </c:pt>
                <c:pt idx="15">
                  <c:v>56.999999999999993</c:v>
                </c:pt>
                <c:pt idx="16">
                  <c:v>39</c:v>
                </c:pt>
                <c:pt idx="17">
                  <c:v>35</c:v>
                </c:pt>
                <c:pt idx="18">
                  <c:v>48</c:v>
                </c:pt>
                <c:pt idx="19">
                  <c:v>54</c:v>
                </c:pt>
                <c:pt idx="20">
                  <c:v>52</c:v>
                </c:pt>
                <c:pt idx="21">
                  <c:v>46</c:v>
                </c:pt>
                <c:pt idx="22">
                  <c:v>46</c:v>
                </c:pt>
                <c:pt idx="23">
                  <c:v>43</c:v>
                </c:pt>
                <c:pt idx="24">
                  <c:v>50</c:v>
                </c:pt>
                <c:pt idx="25">
                  <c:v>46</c:v>
                </c:pt>
                <c:pt idx="26">
                  <c:v>54</c:v>
                </c:pt>
                <c:pt idx="27">
                  <c:v>39</c:v>
                </c:pt>
                <c:pt idx="28">
                  <c:v>41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33904"/>
        <c:axId val="647133512"/>
      </c:scatterChart>
      <c:valAx>
        <c:axId val="6471339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33512"/>
        <c:crosses val="max"/>
        <c:crossBetween val="midCat"/>
      </c:valAx>
      <c:valAx>
        <c:axId val="6471335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339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General</c:formatCode>
                <c:ptCount val="15"/>
                <c:pt idx="0" formatCode="_-* #\ ##0_-;\-* #\ ##0_-;_-* &quot;-&quot;??_-;_-@_-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6978672"/>
        <c:axId val="646979064"/>
      </c:barChart>
      <c:catAx>
        <c:axId val="6469786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6979064"/>
        <c:crosses val="autoZero"/>
        <c:auto val="1"/>
        <c:lblAlgn val="ctr"/>
        <c:lblOffset val="100"/>
        <c:noMultiLvlLbl val="0"/>
      </c:catAx>
      <c:valAx>
        <c:axId val="64697906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69786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0.36</c:v>
                </c:pt>
                <c:pt idx="2">
                  <c:v>0.27</c:v>
                </c:pt>
                <c:pt idx="3">
                  <c:v>0.27</c:v>
                </c:pt>
                <c:pt idx="4">
                  <c:v>0.25</c:v>
                </c:pt>
                <c:pt idx="5">
                  <c:v>0.18</c:v>
                </c:pt>
                <c:pt idx="6">
                  <c:v>0.08</c:v>
                </c:pt>
                <c:pt idx="7">
                  <c:v>0.06</c:v>
                </c:pt>
                <c:pt idx="8">
                  <c:v>0.12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0.34</c:v>
                </c:pt>
                <c:pt idx="1">
                  <c:v>0.25</c:v>
                </c:pt>
                <c:pt idx="2">
                  <c:v>0.25</c:v>
                </c:pt>
                <c:pt idx="3">
                  <c:v>0.26</c:v>
                </c:pt>
                <c:pt idx="4">
                  <c:v>0.21</c:v>
                </c:pt>
                <c:pt idx="5">
                  <c:v>0.12</c:v>
                </c:pt>
                <c:pt idx="6">
                  <c:v>0.05</c:v>
                </c:pt>
                <c:pt idx="7">
                  <c:v>0.08</c:v>
                </c:pt>
                <c:pt idx="8">
                  <c:v>7.0000000000000007E-2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0.33</c:v>
                </c:pt>
                <c:pt idx="1">
                  <c:v>0.32</c:v>
                </c:pt>
                <c:pt idx="2">
                  <c:v>0.27</c:v>
                </c:pt>
                <c:pt idx="3">
                  <c:v>0.22</c:v>
                </c:pt>
                <c:pt idx="4">
                  <c:v>0.28000000000000003</c:v>
                </c:pt>
                <c:pt idx="5">
                  <c:v>0.15</c:v>
                </c:pt>
                <c:pt idx="6">
                  <c:v>0.09</c:v>
                </c:pt>
                <c:pt idx="7">
                  <c:v>0.06</c:v>
                </c:pt>
                <c:pt idx="8">
                  <c:v>0.08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0.35</c:v>
                </c:pt>
                <c:pt idx="1">
                  <c:v>0.34</c:v>
                </c:pt>
                <c:pt idx="2">
                  <c:v>0.28999999999999998</c:v>
                </c:pt>
                <c:pt idx="3">
                  <c:v>0.28999999999999998</c:v>
                </c:pt>
                <c:pt idx="4">
                  <c:v>0.26</c:v>
                </c:pt>
                <c:pt idx="5">
                  <c:v>0.16</c:v>
                </c:pt>
                <c:pt idx="6">
                  <c:v>0.08</c:v>
                </c:pt>
                <c:pt idx="7">
                  <c:v>0.1</c:v>
                </c:pt>
                <c:pt idx="8">
                  <c:v>0.09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870064"/>
        <c:axId val="381866928"/>
      </c:barChart>
      <c:catAx>
        <c:axId val="381870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866928"/>
        <c:crosses val="autoZero"/>
        <c:auto val="1"/>
        <c:lblAlgn val="ctr"/>
        <c:lblOffset val="100"/>
        <c:noMultiLvlLbl val="0"/>
      </c:catAx>
      <c:valAx>
        <c:axId val="38186692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1870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6986512"/>
        <c:axId val="646987296"/>
      </c:barChart>
      <c:catAx>
        <c:axId val="6469865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6987296"/>
        <c:crosses val="autoZero"/>
        <c:auto val="1"/>
        <c:lblAlgn val="ctr"/>
        <c:lblOffset val="100"/>
        <c:noMultiLvlLbl val="0"/>
      </c:catAx>
      <c:valAx>
        <c:axId val="6469872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6986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D40-496A-8615-34388667BE02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D40-496A-8615-34388667BE0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9</c:v>
                </c:pt>
                <c:pt idx="2">
                  <c:v>14.000000000000002</c:v>
                </c:pt>
                <c:pt idx="3">
                  <c:v>23</c:v>
                </c:pt>
                <c:pt idx="4">
                  <c:v>32</c:v>
                </c:pt>
                <c:pt idx="5">
                  <c:v>50</c:v>
                </c:pt>
                <c:pt idx="6">
                  <c:v>45</c:v>
                </c:pt>
                <c:pt idx="7">
                  <c:v>18</c:v>
                </c:pt>
                <c:pt idx="8">
                  <c:v>36</c:v>
                </c:pt>
                <c:pt idx="9">
                  <c:v>55.000000000000007</c:v>
                </c:pt>
                <c:pt idx="10">
                  <c:v>32</c:v>
                </c:pt>
                <c:pt idx="11">
                  <c:v>27</c:v>
                </c:pt>
                <c:pt idx="12">
                  <c:v>41</c:v>
                </c:pt>
                <c:pt idx="13">
                  <c:v>27</c:v>
                </c:pt>
                <c:pt idx="14">
                  <c:v>0</c:v>
                </c:pt>
                <c:pt idx="15">
                  <c:v>27</c:v>
                </c:pt>
                <c:pt idx="16">
                  <c:v>33</c:v>
                </c:pt>
                <c:pt idx="17">
                  <c:v>20</c:v>
                </c:pt>
                <c:pt idx="18">
                  <c:v>28.999999999999996</c:v>
                </c:pt>
                <c:pt idx="19">
                  <c:v>45</c:v>
                </c:pt>
                <c:pt idx="20">
                  <c:v>59</c:v>
                </c:pt>
                <c:pt idx="21">
                  <c:v>37</c:v>
                </c:pt>
                <c:pt idx="22">
                  <c:v>24</c:v>
                </c:pt>
                <c:pt idx="23">
                  <c:v>56.999999999999993</c:v>
                </c:pt>
                <c:pt idx="24">
                  <c:v>49</c:v>
                </c:pt>
                <c:pt idx="25">
                  <c:v>43</c:v>
                </c:pt>
                <c:pt idx="26">
                  <c:v>55.000000000000007</c:v>
                </c:pt>
                <c:pt idx="27">
                  <c:v>45</c:v>
                </c:pt>
                <c:pt idx="28">
                  <c:v>35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9</c:v>
                </c:pt>
                <c:pt idx="2">
                  <c:v>14.000000000000002</c:v>
                </c:pt>
                <c:pt idx="3">
                  <c:v>23</c:v>
                </c:pt>
                <c:pt idx="4">
                  <c:v>32</c:v>
                </c:pt>
                <c:pt idx="5">
                  <c:v>50</c:v>
                </c:pt>
                <c:pt idx="6">
                  <c:v>45</c:v>
                </c:pt>
                <c:pt idx="7">
                  <c:v>18</c:v>
                </c:pt>
                <c:pt idx="8">
                  <c:v>36</c:v>
                </c:pt>
                <c:pt idx="9">
                  <c:v>55.000000000000007</c:v>
                </c:pt>
                <c:pt idx="10">
                  <c:v>32</c:v>
                </c:pt>
                <c:pt idx="11">
                  <c:v>27</c:v>
                </c:pt>
                <c:pt idx="12">
                  <c:v>41</c:v>
                </c:pt>
                <c:pt idx="13">
                  <c:v>27</c:v>
                </c:pt>
                <c:pt idx="14">
                  <c:v>0</c:v>
                </c:pt>
                <c:pt idx="15">
                  <c:v>27</c:v>
                </c:pt>
                <c:pt idx="16">
                  <c:v>33</c:v>
                </c:pt>
                <c:pt idx="17">
                  <c:v>20</c:v>
                </c:pt>
                <c:pt idx="18">
                  <c:v>28.999999999999996</c:v>
                </c:pt>
                <c:pt idx="19">
                  <c:v>45</c:v>
                </c:pt>
                <c:pt idx="20">
                  <c:v>59</c:v>
                </c:pt>
                <c:pt idx="21">
                  <c:v>37</c:v>
                </c:pt>
                <c:pt idx="22">
                  <c:v>24</c:v>
                </c:pt>
                <c:pt idx="23">
                  <c:v>56.999999999999993</c:v>
                </c:pt>
                <c:pt idx="24">
                  <c:v>49</c:v>
                </c:pt>
                <c:pt idx="25">
                  <c:v>43</c:v>
                </c:pt>
                <c:pt idx="26">
                  <c:v>55.000000000000007</c:v>
                </c:pt>
                <c:pt idx="27">
                  <c:v>45</c:v>
                </c:pt>
                <c:pt idx="28">
                  <c:v>35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76712"/>
        <c:axId val="646977888"/>
      </c:scatterChart>
      <c:valAx>
        <c:axId val="6469767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6977888"/>
        <c:crosses val="max"/>
        <c:crossBetween val="midCat"/>
      </c:valAx>
      <c:valAx>
        <c:axId val="6469778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767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DBA-476D-B878-9D4659943A13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ADBA-476D-B878-9D4659943A1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40</c:v>
                </c:pt>
                <c:pt idx="1">
                  <c:v>43</c:v>
                </c:pt>
                <c:pt idx="2">
                  <c:v>17</c:v>
                </c:pt>
                <c:pt idx="3">
                  <c:v>13</c:v>
                </c:pt>
                <c:pt idx="4">
                  <c:v>70</c:v>
                </c:pt>
                <c:pt idx="5">
                  <c:v>63</c:v>
                </c:pt>
                <c:pt idx="6">
                  <c:v>33</c:v>
                </c:pt>
                <c:pt idx="7">
                  <c:v>20</c:v>
                </c:pt>
                <c:pt idx="8">
                  <c:v>53</c:v>
                </c:pt>
                <c:pt idx="9">
                  <c:v>53</c:v>
                </c:pt>
                <c:pt idx="10">
                  <c:v>37</c:v>
                </c:pt>
                <c:pt idx="11">
                  <c:v>33</c:v>
                </c:pt>
                <c:pt idx="12">
                  <c:v>47</c:v>
                </c:pt>
                <c:pt idx="13">
                  <c:v>33</c:v>
                </c:pt>
                <c:pt idx="14">
                  <c:v>0</c:v>
                </c:pt>
                <c:pt idx="15">
                  <c:v>44</c:v>
                </c:pt>
                <c:pt idx="16">
                  <c:v>21</c:v>
                </c:pt>
                <c:pt idx="17">
                  <c:v>13</c:v>
                </c:pt>
                <c:pt idx="18">
                  <c:v>27</c:v>
                </c:pt>
                <c:pt idx="19">
                  <c:v>44</c:v>
                </c:pt>
                <c:pt idx="20">
                  <c:v>50</c:v>
                </c:pt>
                <c:pt idx="21">
                  <c:v>27</c:v>
                </c:pt>
                <c:pt idx="22">
                  <c:v>21</c:v>
                </c:pt>
                <c:pt idx="23">
                  <c:v>46</c:v>
                </c:pt>
                <c:pt idx="24">
                  <c:v>60</c:v>
                </c:pt>
                <c:pt idx="25">
                  <c:v>33</c:v>
                </c:pt>
                <c:pt idx="26">
                  <c:v>38</c:v>
                </c:pt>
                <c:pt idx="27">
                  <c:v>44</c:v>
                </c:pt>
                <c:pt idx="28">
                  <c:v>31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40</c:v>
                </c:pt>
                <c:pt idx="1">
                  <c:v>43</c:v>
                </c:pt>
                <c:pt idx="2">
                  <c:v>17</c:v>
                </c:pt>
                <c:pt idx="3">
                  <c:v>13</c:v>
                </c:pt>
                <c:pt idx="4">
                  <c:v>70</c:v>
                </c:pt>
                <c:pt idx="5">
                  <c:v>63</c:v>
                </c:pt>
                <c:pt idx="6">
                  <c:v>33</c:v>
                </c:pt>
                <c:pt idx="7">
                  <c:v>20</c:v>
                </c:pt>
                <c:pt idx="8">
                  <c:v>53</c:v>
                </c:pt>
                <c:pt idx="9">
                  <c:v>53</c:v>
                </c:pt>
                <c:pt idx="10">
                  <c:v>37</c:v>
                </c:pt>
                <c:pt idx="11">
                  <c:v>33</c:v>
                </c:pt>
                <c:pt idx="12">
                  <c:v>47</c:v>
                </c:pt>
                <c:pt idx="13">
                  <c:v>33</c:v>
                </c:pt>
                <c:pt idx="14">
                  <c:v>0</c:v>
                </c:pt>
                <c:pt idx="15">
                  <c:v>44</c:v>
                </c:pt>
                <c:pt idx="16">
                  <c:v>21</c:v>
                </c:pt>
                <c:pt idx="17">
                  <c:v>13</c:v>
                </c:pt>
                <c:pt idx="18">
                  <c:v>27</c:v>
                </c:pt>
                <c:pt idx="19">
                  <c:v>44</c:v>
                </c:pt>
                <c:pt idx="20">
                  <c:v>50</c:v>
                </c:pt>
                <c:pt idx="21">
                  <c:v>27</c:v>
                </c:pt>
                <c:pt idx="22">
                  <c:v>21</c:v>
                </c:pt>
                <c:pt idx="23">
                  <c:v>46</c:v>
                </c:pt>
                <c:pt idx="24">
                  <c:v>60</c:v>
                </c:pt>
                <c:pt idx="25">
                  <c:v>33</c:v>
                </c:pt>
                <c:pt idx="26">
                  <c:v>38</c:v>
                </c:pt>
                <c:pt idx="27">
                  <c:v>44</c:v>
                </c:pt>
                <c:pt idx="28">
                  <c:v>31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81416"/>
        <c:axId val="646982200"/>
      </c:scatterChart>
      <c:valAx>
        <c:axId val="64698141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6982200"/>
        <c:crosses val="max"/>
        <c:crossBetween val="midCat"/>
      </c:valAx>
      <c:valAx>
        <c:axId val="6469822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814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67</c:v>
                </c:pt>
                <c:pt idx="2">
                  <c:v>0</c:v>
                </c:pt>
                <c:pt idx="3">
                  <c:v>0</c:v>
                </c:pt>
                <c:pt idx="4">
                  <c:v>67</c:v>
                </c:pt>
                <c:pt idx="5">
                  <c:v>33</c:v>
                </c:pt>
                <c:pt idx="6">
                  <c:v>0</c:v>
                </c:pt>
                <c:pt idx="7">
                  <c:v>33</c:v>
                </c:pt>
                <c:pt idx="8">
                  <c:v>33</c:v>
                </c:pt>
                <c:pt idx="9">
                  <c:v>33</c:v>
                </c:pt>
                <c:pt idx="10">
                  <c:v>0</c:v>
                </c:pt>
                <c:pt idx="11">
                  <c:v>67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33</c:v>
                </c:pt>
                <c:pt idx="16">
                  <c:v>0</c:v>
                </c:pt>
                <c:pt idx="17">
                  <c:v>0</c:v>
                </c:pt>
                <c:pt idx="18">
                  <c:v>33</c:v>
                </c:pt>
                <c:pt idx="19">
                  <c:v>33</c:v>
                </c:pt>
                <c:pt idx="20">
                  <c:v>67</c:v>
                </c:pt>
                <c:pt idx="21">
                  <c:v>0</c:v>
                </c:pt>
                <c:pt idx="22">
                  <c:v>67</c:v>
                </c:pt>
                <c:pt idx="23">
                  <c:v>67</c:v>
                </c:pt>
                <c:pt idx="24">
                  <c:v>67</c:v>
                </c:pt>
                <c:pt idx="25">
                  <c:v>67</c:v>
                </c:pt>
                <c:pt idx="26">
                  <c:v>67</c:v>
                </c:pt>
                <c:pt idx="27">
                  <c:v>33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67</c:v>
                </c:pt>
                <c:pt idx="2">
                  <c:v>0</c:v>
                </c:pt>
                <c:pt idx="3">
                  <c:v>0</c:v>
                </c:pt>
                <c:pt idx="4">
                  <c:v>67</c:v>
                </c:pt>
                <c:pt idx="5">
                  <c:v>33</c:v>
                </c:pt>
                <c:pt idx="6">
                  <c:v>0</c:v>
                </c:pt>
                <c:pt idx="7">
                  <c:v>33</c:v>
                </c:pt>
                <c:pt idx="8">
                  <c:v>33</c:v>
                </c:pt>
                <c:pt idx="9">
                  <c:v>33</c:v>
                </c:pt>
                <c:pt idx="10">
                  <c:v>0</c:v>
                </c:pt>
                <c:pt idx="11">
                  <c:v>67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33</c:v>
                </c:pt>
                <c:pt idx="16">
                  <c:v>0</c:v>
                </c:pt>
                <c:pt idx="17">
                  <c:v>0</c:v>
                </c:pt>
                <c:pt idx="18">
                  <c:v>33</c:v>
                </c:pt>
                <c:pt idx="19">
                  <c:v>33</c:v>
                </c:pt>
                <c:pt idx="20">
                  <c:v>67</c:v>
                </c:pt>
                <c:pt idx="21">
                  <c:v>0</c:v>
                </c:pt>
                <c:pt idx="22">
                  <c:v>67</c:v>
                </c:pt>
                <c:pt idx="23">
                  <c:v>67</c:v>
                </c:pt>
                <c:pt idx="24">
                  <c:v>67</c:v>
                </c:pt>
                <c:pt idx="25">
                  <c:v>67</c:v>
                </c:pt>
                <c:pt idx="26">
                  <c:v>67</c:v>
                </c:pt>
                <c:pt idx="27">
                  <c:v>33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97880"/>
        <c:axId val="646994744"/>
      </c:scatterChart>
      <c:valAx>
        <c:axId val="6469978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6994744"/>
        <c:crosses val="max"/>
        <c:crossBetween val="midCat"/>
      </c:valAx>
      <c:valAx>
        <c:axId val="6469947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978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32</c:v>
                </c:pt>
                <c:pt idx="2">
                  <c:v>11</c:v>
                </c:pt>
                <c:pt idx="3">
                  <c:v>32</c:v>
                </c:pt>
                <c:pt idx="4">
                  <c:v>21</c:v>
                </c:pt>
                <c:pt idx="5">
                  <c:v>32</c:v>
                </c:pt>
                <c:pt idx="6">
                  <c:v>26</c:v>
                </c:pt>
                <c:pt idx="7">
                  <c:v>5</c:v>
                </c:pt>
                <c:pt idx="8">
                  <c:v>21</c:v>
                </c:pt>
                <c:pt idx="9">
                  <c:v>42</c:v>
                </c:pt>
                <c:pt idx="10">
                  <c:v>32</c:v>
                </c:pt>
                <c:pt idx="11">
                  <c:v>32</c:v>
                </c:pt>
                <c:pt idx="12">
                  <c:v>26</c:v>
                </c:pt>
                <c:pt idx="13">
                  <c:v>21</c:v>
                </c:pt>
                <c:pt idx="14">
                  <c:v>0</c:v>
                </c:pt>
                <c:pt idx="15">
                  <c:v>52</c:v>
                </c:pt>
                <c:pt idx="16">
                  <c:v>34</c:v>
                </c:pt>
                <c:pt idx="17">
                  <c:v>31</c:v>
                </c:pt>
                <c:pt idx="18">
                  <c:v>21</c:v>
                </c:pt>
                <c:pt idx="19">
                  <c:v>24</c:v>
                </c:pt>
                <c:pt idx="20">
                  <c:v>34</c:v>
                </c:pt>
                <c:pt idx="21">
                  <c:v>28.000000000000004</c:v>
                </c:pt>
                <c:pt idx="22">
                  <c:v>24</c:v>
                </c:pt>
                <c:pt idx="23">
                  <c:v>41</c:v>
                </c:pt>
                <c:pt idx="24">
                  <c:v>34</c:v>
                </c:pt>
                <c:pt idx="25">
                  <c:v>31</c:v>
                </c:pt>
                <c:pt idx="26">
                  <c:v>31</c:v>
                </c:pt>
                <c:pt idx="27">
                  <c:v>38</c:v>
                </c:pt>
                <c:pt idx="28">
                  <c:v>34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32</c:v>
                </c:pt>
                <c:pt idx="2">
                  <c:v>11</c:v>
                </c:pt>
                <c:pt idx="3">
                  <c:v>32</c:v>
                </c:pt>
                <c:pt idx="4">
                  <c:v>21</c:v>
                </c:pt>
                <c:pt idx="5">
                  <c:v>32</c:v>
                </c:pt>
                <c:pt idx="6">
                  <c:v>26</c:v>
                </c:pt>
                <c:pt idx="7">
                  <c:v>5</c:v>
                </c:pt>
                <c:pt idx="8">
                  <c:v>21</c:v>
                </c:pt>
                <c:pt idx="9">
                  <c:v>42</c:v>
                </c:pt>
                <c:pt idx="10">
                  <c:v>32</c:v>
                </c:pt>
                <c:pt idx="11">
                  <c:v>32</c:v>
                </c:pt>
                <c:pt idx="12">
                  <c:v>26</c:v>
                </c:pt>
                <c:pt idx="13">
                  <c:v>21</c:v>
                </c:pt>
                <c:pt idx="14">
                  <c:v>0</c:v>
                </c:pt>
                <c:pt idx="15">
                  <c:v>52</c:v>
                </c:pt>
                <c:pt idx="16">
                  <c:v>34</c:v>
                </c:pt>
                <c:pt idx="17">
                  <c:v>31</c:v>
                </c:pt>
                <c:pt idx="18">
                  <c:v>21</c:v>
                </c:pt>
                <c:pt idx="19">
                  <c:v>24</c:v>
                </c:pt>
                <c:pt idx="20">
                  <c:v>34</c:v>
                </c:pt>
                <c:pt idx="21">
                  <c:v>28.000000000000004</c:v>
                </c:pt>
                <c:pt idx="22">
                  <c:v>24</c:v>
                </c:pt>
                <c:pt idx="23">
                  <c:v>41</c:v>
                </c:pt>
                <c:pt idx="24">
                  <c:v>34</c:v>
                </c:pt>
                <c:pt idx="25">
                  <c:v>31</c:v>
                </c:pt>
                <c:pt idx="26">
                  <c:v>31</c:v>
                </c:pt>
                <c:pt idx="27">
                  <c:v>38</c:v>
                </c:pt>
                <c:pt idx="28">
                  <c:v>34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93568"/>
        <c:axId val="646987688"/>
      </c:scatterChart>
      <c:valAx>
        <c:axId val="6469935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6987688"/>
        <c:crosses val="max"/>
        <c:crossBetween val="midCat"/>
      </c:valAx>
      <c:valAx>
        <c:axId val="6469876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935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078-41E4-9009-169CFBA9380C}"/>
                </c:ext>
              </c:extLst>
            </c:dLbl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078-41E4-9009-169CFBA9380C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078-41E4-9009-169CFBA9380C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</c:v>
                </c:pt>
                <c:pt idx="1">
                  <c:v>0.52</c:v>
                </c:pt>
                <c:pt idx="2">
                  <c:v>0.13</c:v>
                </c:pt>
                <c:pt idx="3">
                  <c:v>0.35</c:v>
                </c:pt>
                <c:pt idx="4">
                  <c:v>0.38</c:v>
                </c:pt>
                <c:pt idx="5">
                  <c:v>0.08</c:v>
                </c:pt>
                <c:pt idx="6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0.28000000000000003</c:v>
                </c:pt>
                <c:pt idx="1">
                  <c:v>0.45</c:v>
                </c:pt>
                <c:pt idx="2">
                  <c:v>0.15</c:v>
                </c:pt>
                <c:pt idx="3">
                  <c:v>0.4</c:v>
                </c:pt>
                <c:pt idx="4">
                  <c:v>0.41</c:v>
                </c:pt>
                <c:pt idx="5">
                  <c:v>0.05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0.21</c:v>
                </c:pt>
                <c:pt idx="1">
                  <c:v>0.47</c:v>
                </c:pt>
                <c:pt idx="2">
                  <c:v>0.14000000000000001</c:v>
                </c:pt>
                <c:pt idx="3">
                  <c:v>0.34</c:v>
                </c:pt>
                <c:pt idx="4">
                  <c:v>0.44</c:v>
                </c:pt>
                <c:pt idx="5">
                  <c:v>7.0000000000000007E-2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0.34</c:v>
                </c:pt>
                <c:pt idx="1">
                  <c:v>0.49</c:v>
                </c:pt>
                <c:pt idx="2">
                  <c:v>0.21</c:v>
                </c:pt>
                <c:pt idx="3">
                  <c:v>0.37</c:v>
                </c:pt>
                <c:pt idx="4">
                  <c:v>0.37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4533632"/>
        <c:axId val="424525400"/>
      </c:barChart>
      <c:catAx>
        <c:axId val="4245336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4525400"/>
        <c:crosses val="autoZero"/>
        <c:auto val="1"/>
        <c:lblAlgn val="ctr"/>
        <c:lblOffset val="100"/>
        <c:tickMarkSkip val="1"/>
        <c:noMultiLvlLbl val="0"/>
      </c:catAx>
      <c:valAx>
        <c:axId val="42452540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453363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30496"/>
        <c:axId val="424534808"/>
      </c:barChart>
      <c:catAx>
        <c:axId val="4245304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534808"/>
        <c:crosses val="autoZero"/>
        <c:auto val="1"/>
        <c:lblAlgn val="ctr"/>
        <c:lblOffset val="100"/>
        <c:noMultiLvlLbl val="0"/>
      </c:catAx>
      <c:valAx>
        <c:axId val="4245348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4530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397-49C1-A57E-7BE307FA6D82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397-49C1-A57E-7BE307FA6D82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397-49C1-A57E-7BE307FA6D8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0.11</c:v>
                </c:pt>
                <c:pt idx="1">
                  <c:v>0.37</c:v>
                </c:pt>
                <c:pt idx="2">
                  <c:v>0.09</c:v>
                </c:pt>
                <c:pt idx="3">
                  <c:v>0.2</c:v>
                </c:pt>
                <c:pt idx="4">
                  <c:v>0.28999999999999998</c:v>
                </c:pt>
                <c:pt idx="5">
                  <c:v>7.0000000000000007E-2</c:v>
                </c:pt>
                <c:pt idx="6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0.16</c:v>
                </c:pt>
                <c:pt idx="1">
                  <c:v>0.34</c:v>
                </c:pt>
                <c:pt idx="2">
                  <c:v>0.11</c:v>
                </c:pt>
                <c:pt idx="3">
                  <c:v>0.19</c:v>
                </c:pt>
                <c:pt idx="4">
                  <c:v>0.28000000000000003</c:v>
                </c:pt>
                <c:pt idx="5">
                  <c:v>0.04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0.14000000000000001</c:v>
                </c:pt>
                <c:pt idx="1">
                  <c:v>0.3</c:v>
                </c:pt>
                <c:pt idx="2">
                  <c:v>0.09</c:v>
                </c:pt>
                <c:pt idx="3">
                  <c:v>0.21</c:v>
                </c:pt>
                <c:pt idx="4">
                  <c:v>0.33</c:v>
                </c:pt>
                <c:pt idx="5">
                  <c:v>0.06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0.21</c:v>
                </c:pt>
                <c:pt idx="1">
                  <c:v>0.34</c:v>
                </c:pt>
                <c:pt idx="2">
                  <c:v>0.1</c:v>
                </c:pt>
                <c:pt idx="3">
                  <c:v>0.23</c:v>
                </c:pt>
                <c:pt idx="4">
                  <c:v>0.18</c:v>
                </c:pt>
                <c:pt idx="5">
                  <c:v>0.03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00934968"/>
        <c:axId val="400936536"/>
      </c:barChart>
      <c:catAx>
        <c:axId val="4009349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00936536"/>
        <c:crosses val="autoZero"/>
        <c:auto val="1"/>
        <c:lblAlgn val="ctr"/>
        <c:lblOffset val="100"/>
        <c:tickMarkSkip val="1"/>
        <c:noMultiLvlLbl val="0"/>
      </c:catAx>
      <c:valAx>
        <c:axId val="40093653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0093496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40456"/>
        <c:axId val="400942808"/>
      </c:barChart>
      <c:catAx>
        <c:axId val="4009404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0942808"/>
        <c:crosses val="autoZero"/>
        <c:auto val="1"/>
        <c:lblAlgn val="ctr"/>
        <c:lblOffset val="100"/>
        <c:noMultiLvlLbl val="0"/>
      </c:catAx>
      <c:valAx>
        <c:axId val="4009428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0940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E61-4895-9397-66B930429F7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0.02</c:v>
                </c:pt>
                <c:pt idx="1">
                  <c:v>0.03</c:v>
                </c:pt>
                <c:pt idx="2" formatCode="###0%">
                  <c:v>0.02</c:v>
                </c:pt>
                <c:pt idx="3" formatCode="###0%">
                  <c:v>0.03</c:v>
                </c:pt>
                <c:pt idx="5">
                  <c:v>0.03</c:v>
                </c:pt>
                <c:pt idx="6">
                  <c:v>0.01</c:v>
                </c:pt>
                <c:pt idx="7" formatCode="###0%">
                  <c:v>0.02</c:v>
                </c:pt>
                <c:pt idx="8" formatCode="###0%">
                  <c:v>0.02</c:v>
                </c:pt>
                <c:pt idx="10">
                  <c:v>0.01</c:v>
                </c:pt>
                <c:pt idx="11">
                  <c:v>0.01</c:v>
                </c:pt>
                <c:pt idx="12" formatCode="###0%">
                  <c:v>0.01</c:v>
                </c:pt>
                <c:pt idx="13" formatCode="###0%">
                  <c:v>0.05</c:v>
                </c:pt>
                <c:pt idx="15">
                  <c:v>0.01</c:v>
                </c:pt>
                <c:pt idx="16">
                  <c:v>0.01</c:v>
                </c:pt>
                <c:pt idx="17" formatCode="###0%">
                  <c:v>0.01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0.14000000000000001</c:v>
                </c:pt>
                <c:pt idx="1">
                  <c:v>0.16</c:v>
                </c:pt>
                <c:pt idx="2" formatCode="###0%">
                  <c:v>0.18</c:v>
                </c:pt>
                <c:pt idx="3" formatCode="###0%">
                  <c:v>0.19</c:v>
                </c:pt>
                <c:pt idx="5">
                  <c:v>0.11</c:v>
                </c:pt>
                <c:pt idx="6">
                  <c:v>0.15</c:v>
                </c:pt>
                <c:pt idx="7" formatCode="###0%">
                  <c:v>0.14000000000000001</c:v>
                </c:pt>
                <c:pt idx="8" formatCode="###0%">
                  <c:v>0.12</c:v>
                </c:pt>
                <c:pt idx="10">
                  <c:v>0.16</c:v>
                </c:pt>
                <c:pt idx="11">
                  <c:v>0.2</c:v>
                </c:pt>
                <c:pt idx="12" formatCode="###0%">
                  <c:v>0.13</c:v>
                </c:pt>
                <c:pt idx="13" formatCode="###0%">
                  <c:v>0.13</c:v>
                </c:pt>
                <c:pt idx="15">
                  <c:v>7.0000000000000007E-2</c:v>
                </c:pt>
                <c:pt idx="16">
                  <c:v>0.09</c:v>
                </c:pt>
                <c:pt idx="17" formatCode="###0%">
                  <c:v>7.0000000000000007E-2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0.23</c:v>
                </c:pt>
                <c:pt idx="1">
                  <c:v>0.23</c:v>
                </c:pt>
                <c:pt idx="2" formatCode="###0%">
                  <c:v>0.21</c:v>
                </c:pt>
                <c:pt idx="3" formatCode="###0%">
                  <c:v>0.2</c:v>
                </c:pt>
                <c:pt idx="5">
                  <c:v>0.16</c:v>
                </c:pt>
                <c:pt idx="6">
                  <c:v>0.23</c:v>
                </c:pt>
                <c:pt idx="7" formatCode="###0%">
                  <c:v>0.19</c:v>
                </c:pt>
                <c:pt idx="8" formatCode="###0%">
                  <c:v>0.2</c:v>
                </c:pt>
                <c:pt idx="10">
                  <c:v>0.13</c:v>
                </c:pt>
                <c:pt idx="11">
                  <c:v>7.0000000000000007E-2</c:v>
                </c:pt>
                <c:pt idx="12" formatCode="###0%">
                  <c:v>0.15</c:v>
                </c:pt>
                <c:pt idx="13" formatCode="###0%">
                  <c:v>0.14000000000000001</c:v>
                </c:pt>
                <c:pt idx="15">
                  <c:v>0.08</c:v>
                </c:pt>
                <c:pt idx="16">
                  <c:v>0.05</c:v>
                </c:pt>
                <c:pt idx="17" formatCode="###0%">
                  <c:v>0.09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0.21</c:v>
                </c:pt>
                <c:pt idx="1">
                  <c:v>0.23</c:v>
                </c:pt>
                <c:pt idx="2" formatCode="###0%">
                  <c:v>0.24</c:v>
                </c:pt>
                <c:pt idx="3" formatCode="###0%">
                  <c:v>0.24</c:v>
                </c:pt>
                <c:pt idx="5">
                  <c:v>0.15</c:v>
                </c:pt>
                <c:pt idx="6">
                  <c:v>0.12</c:v>
                </c:pt>
                <c:pt idx="7" formatCode="###0%">
                  <c:v>0.21</c:v>
                </c:pt>
                <c:pt idx="8" formatCode="###0%">
                  <c:v>0.16</c:v>
                </c:pt>
                <c:pt idx="10">
                  <c:v>0.14000000000000001</c:v>
                </c:pt>
                <c:pt idx="11">
                  <c:v>0.04</c:v>
                </c:pt>
                <c:pt idx="12" formatCode="###0%">
                  <c:v>0.15</c:v>
                </c:pt>
                <c:pt idx="13" formatCode="###0%">
                  <c:v>0.09</c:v>
                </c:pt>
                <c:pt idx="15">
                  <c:v>7.0000000000000007E-2</c:v>
                </c:pt>
                <c:pt idx="16">
                  <c:v>0.09</c:v>
                </c:pt>
                <c:pt idx="17" formatCode="###0%">
                  <c:v>0.1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0.22</c:v>
                </c:pt>
                <c:pt idx="1">
                  <c:v>0.2</c:v>
                </c:pt>
                <c:pt idx="2" formatCode="###0%">
                  <c:v>0.17</c:v>
                </c:pt>
                <c:pt idx="3" formatCode="###0%">
                  <c:v>0.18</c:v>
                </c:pt>
                <c:pt idx="5">
                  <c:v>0.2</c:v>
                </c:pt>
                <c:pt idx="6">
                  <c:v>0.17</c:v>
                </c:pt>
                <c:pt idx="7" formatCode="###0%">
                  <c:v>0.12</c:v>
                </c:pt>
                <c:pt idx="8" formatCode="###0%">
                  <c:v>0.14000000000000001</c:v>
                </c:pt>
                <c:pt idx="10">
                  <c:v>0.15</c:v>
                </c:pt>
                <c:pt idx="11">
                  <c:v>0.11</c:v>
                </c:pt>
                <c:pt idx="12" formatCode="###0%">
                  <c:v>0.05</c:v>
                </c:pt>
                <c:pt idx="13" formatCode="###0%">
                  <c:v>0.08</c:v>
                </c:pt>
                <c:pt idx="15">
                  <c:v>0.13</c:v>
                </c:pt>
                <c:pt idx="16">
                  <c:v>0.1</c:v>
                </c:pt>
                <c:pt idx="17" formatCode="###0%">
                  <c:v>7.0000000000000007E-2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0.14000000000000001</c:v>
                </c:pt>
                <c:pt idx="1">
                  <c:v>0.13</c:v>
                </c:pt>
                <c:pt idx="2" formatCode="###0%">
                  <c:v>0.17</c:v>
                </c:pt>
                <c:pt idx="3" formatCode="###0%">
                  <c:v>0.15</c:v>
                </c:pt>
                <c:pt idx="5">
                  <c:v>0.16</c:v>
                </c:pt>
                <c:pt idx="6">
                  <c:v>0.14000000000000001</c:v>
                </c:pt>
                <c:pt idx="7" formatCode="###0%">
                  <c:v>0.17</c:v>
                </c:pt>
                <c:pt idx="8" formatCode="###0%">
                  <c:v>0.13</c:v>
                </c:pt>
                <c:pt idx="10">
                  <c:v>0.05</c:v>
                </c:pt>
                <c:pt idx="11">
                  <c:v>0.12</c:v>
                </c:pt>
                <c:pt idx="12" formatCode="###0%">
                  <c:v>7.0000000000000007E-2</c:v>
                </c:pt>
                <c:pt idx="13" formatCode="###0%">
                  <c:v>7.0000000000000007E-2</c:v>
                </c:pt>
                <c:pt idx="15">
                  <c:v>0.08</c:v>
                </c:pt>
                <c:pt idx="16">
                  <c:v>0.09</c:v>
                </c:pt>
                <c:pt idx="17" formatCode="###0%">
                  <c:v>0.13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0.04</c:v>
                </c:pt>
                <c:pt idx="1">
                  <c:v>0.01</c:v>
                </c:pt>
                <c:pt idx="2" formatCode="###0%">
                  <c:v>0.01</c:v>
                </c:pt>
                <c:pt idx="3" formatCode="###0%">
                  <c:v>0.01</c:v>
                </c:pt>
                <c:pt idx="5">
                  <c:v>0.18</c:v>
                </c:pt>
                <c:pt idx="6">
                  <c:v>0.18</c:v>
                </c:pt>
                <c:pt idx="7" formatCode="###0%">
                  <c:v>0.16</c:v>
                </c:pt>
                <c:pt idx="8" formatCode="###0%">
                  <c:v>0.23</c:v>
                </c:pt>
                <c:pt idx="10">
                  <c:v>0.37</c:v>
                </c:pt>
                <c:pt idx="11">
                  <c:v>0.44</c:v>
                </c:pt>
                <c:pt idx="12" formatCode="###0%">
                  <c:v>0.43</c:v>
                </c:pt>
                <c:pt idx="13" formatCode="###0%">
                  <c:v>0.43</c:v>
                </c:pt>
                <c:pt idx="15">
                  <c:v>0.56999999999999995</c:v>
                </c:pt>
                <c:pt idx="16">
                  <c:v>0.56999999999999995</c:v>
                </c:pt>
                <c:pt idx="17" formatCode="###0%">
                  <c:v>0.52</c:v>
                </c:pt>
                <c:pt idx="18" formatCode="###0%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24537552"/>
        <c:axId val="424544608"/>
      </c:barChart>
      <c:catAx>
        <c:axId val="4245375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4544608"/>
        <c:crosses val="autoZero"/>
        <c:auto val="1"/>
        <c:lblAlgn val="ctr"/>
        <c:lblOffset val="100"/>
        <c:noMultiLvlLbl val="0"/>
      </c:catAx>
      <c:valAx>
        <c:axId val="42454460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245375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EDD-4C81-93F3-AFA015B059C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0.27</c:v>
                </c:pt>
                <c:pt idx="1">
                  <c:v>0.27</c:v>
                </c:pt>
                <c:pt idx="2">
                  <c:v>0.15</c:v>
                </c:pt>
                <c:pt idx="3">
                  <c:v>0.2</c:v>
                </c:pt>
                <c:pt idx="4">
                  <c:v>0.2</c:v>
                </c:pt>
                <c:pt idx="5">
                  <c:v>0.14000000000000001</c:v>
                </c:pt>
                <c:pt idx="6">
                  <c:v>0.05</c:v>
                </c:pt>
                <c:pt idx="7">
                  <c:v>0.03</c:v>
                </c:pt>
                <c:pt idx="8">
                  <c:v>0.08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0.25</c:v>
                </c:pt>
                <c:pt idx="1">
                  <c:v>0.2</c:v>
                </c:pt>
                <c:pt idx="2">
                  <c:v>0.19</c:v>
                </c:pt>
                <c:pt idx="3">
                  <c:v>0.18</c:v>
                </c:pt>
                <c:pt idx="4">
                  <c:v>0.17</c:v>
                </c:pt>
                <c:pt idx="5">
                  <c:v>0.1</c:v>
                </c:pt>
                <c:pt idx="6">
                  <c:v>0.01</c:v>
                </c:pt>
                <c:pt idx="7">
                  <c:v>0.04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0.22</c:v>
                </c:pt>
                <c:pt idx="1">
                  <c:v>0.24</c:v>
                </c:pt>
                <c:pt idx="2">
                  <c:v>0.2</c:v>
                </c:pt>
                <c:pt idx="3">
                  <c:v>0.15</c:v>
                </c:pt>
                <c:pt idx="4">
                  <c:v>0.23</c:v>
                </c:pt>
                <c:pt idx="5">
                  <c:v>0.11</c:v>
                </c:pt>
                <c:pt idx="6">
                  <c:v>0.06</c:v>
                </c:pt>
                <c:pt idx="7">
                  <c:v>0.05</c:v>
                </c:pt>
                <c:pt idx="8">
                  <c:v>0.06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0.27</c:v>
                </c:pt>
                <c:pt idx="1">
                  <c:v>0.23</c:v>
                </c:pt>
                <c:pt idx="2">
                  <c:v>0.21</c:v>
                </c:pt>
                <c:pt idx="3">
                  <c:v>0.21</c:v>
                </c:pt>
                <c:pt idx="4">
                  <c:v>0.21</c:v>
                </c:pt>
                <c:pt idx="5">
                  <c:v>0.13</c:v>
                </c:pt>
                <c:pt idx="6">
                  <c:v>0.05</c:v>
                </c:pt>
                <c:pt idx="7">
                  <c:v>0.08</c:v>
                </c:pt>
                <c:pt idx="8">
                  <c:v>7.0000000000000007E-2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061384"/>
        <c:axId val="383062168"/>
      </c:barChart>
      <c:catAx>
        <c:axId val="3830613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062168"/>
        <c:crosses val="autoZero"/>
        <c:auto val="1"/>
        <c:lblAlgn val="ctr"/>
        <c:lblOffset val="100"/>
        <c:noMultiLvlLbl val="0"/>
      </c:catAx>
      <c:valAx>
        <c:axId val="38306216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30613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A35-4BEB-921A-E4B80AF47DB3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0A35-4BEB-921A-E4B80AF47DB3}"/>
                </c:ext>
              </c:extLst>
            </c:dLbl>
            <c:dLbl>
              <c:idx val="1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0A35-4BEB-921A-E4B80AF47DB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0.42</c:v>
                </c:pt>
                <c:pt idx="1">
                  <c:v>0.28000000000000003</c:v>
                </c:pt>
                <c:pt idx="2">
                  <c:v>0.3</c:v>
                </c:pt>
                <c:pt idx="3">
                  <c:v>0.24</c:v>
                </c:pt>
                <c:pt idx="4">
                  <c:v>0.22</c:v>
                </c:pt>
                <c:pt idx="5">
                  <c:v>0.21</c:v>
                </c:pt>
                <c:pt idx="6">
                  <c:v>0.23</c:v>
                </c:pt>
                <c:pt idx="7">
                  <c:v>0.24</c:v>
                </c:pt>
                <c:pt idx="8">
                  <c:v>0.12</c:v>
                </c:pt>
                <c:pt idx="9">
                  <c:v>0.11</c:v>
                </c:pt>
                <c:pt idx="10">
                  <c:v>0.15</c:v>
                </c:pt>
                <c:pt idx="11">
                  <c:v>0.15</c:v>
                </c:pt>
                <c:pt idx="12">
                  <c:v>0.11</c:v>
                </c:pt>
                <c:pt idx="13">
                  <c:v>0.12</c:v>
                </c:pt>
                <c:pt idx="14">
                  <c:v>0.1</c:v>
                </c:pt>
                <c:pt idx="15">
                  <c:v>0.09</c:v>
                </c:pt>
                <c:pt idx="16">
                  <c:v>0.03</c:v>
                </c:pt>
                <c:pt idx="17">
                  <c:v>0.01</c:v>
                </c:pt>
                <c:pt idx="18">
                  <c:v>0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11552"/>
        <c:axId val="425873072"/>
      </c:barChart>
      <c:catAx>
        <c:axId val="400911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873072"/>
        <c:crosses val="autoZero"/>
        <c:auto val="1"/>
        <c:lblAlgn val="ctr"/>
        <c:lblOffset val="100"/>
        <c:noMultiLvlLbl val="0"/>
      </c:catAx>
      <c:valAx>
        <c:axId val="42587307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09115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7DB-48CA-8886-7A26DBFBBF2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0.37</c:v>
                </c:pt>
                <c:pt idx="1">
                  <c:v>0.27</c:v>
                </c:pt>
                <c:pt idx="2">
                  <c:v>0.28999999999999998</c:v>
                </c:pt>
                <c:pt idx="3">
                  <c:v>0.27</c:v>
                </c:pt>
                <c:pt idx="4">
                  <c:v>0.15</c:v>
                </c:pt>
                <c:pt idx="5">
                  <c:v>0.2</c:v>
                </c:pt>
                <c:pt idx="6">
                  <c:v>0.19</c:v>
                </c:pt>
                <c:pt idx="7">
                  <c:v>0.18</c:v>
                </c:pt>
                <c:pt idx="8">
                  <c:v>0.16</c:v>
                </c:pt>
                <c:pt idx="9">
                  <c:v>0.13</c:v>
                </c:pt>
                <c:pt idx="10">
                  <c:v>0.12</c:v>
                </c:pt>
                <c:pt idx="11">
                  <c:v>0.11</c:v>
                </c:pt>
                <c:pt idx="12">
                  <c:v>0.1</c:v>
                </c:pt>
                <c:pt idx="13">
                  <c:v>0.04</c:v>
                </c:pt>
                <c:pt idx="14">
                  <c:v>0.08</c:v>
                </c:pt>
                <c:pt idx="15">
                  <c:v>0.06</c:v>
                </c:pt>
                <c:pt idx="16">
                  <c:v>0.03</c:v>
                </c:pt>
                <c:pt idx="17">
                  <c:v>0.01</c:v>
                </c:pt>
                <c:pt idx="18">
                  <c:v>0.06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014200"/>
        <c:axId val="417016552"/>
      </c:barChart>
      <c:catAx>
        <c:axId val="417014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016552"/>
        <c:crosses val="autoZero"/>
        <c:auto val="1"/>
        <c:lblAlgn val="ctr"/>
        <c:lblOffset val="100"/>
        <c:noMultiLvlLbl val="0"/>
      </c:catAx>
      <c:valAx>
        <c:axId val="4170165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0142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9A7-4E62-9C34-35EE794E97B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0.46</c:v>
                </c:pt>
                <c:pt idx="1">
                  <c:v>0.31</c:v>
                </c:pt>
                <c:pt idx="2">
                  <c:v>0.27</c:v>
                </c:pt>
                <c:pt idx="3">
                  <c:v>0.24</c:v>
                </c:pt>
                <c:pt idx="4">
                  <c:v>0.2</c:v>
                </c:pt>
                <c:pt idx="5">
                  <c:v>0.2</c:v>
                </c:pt>
                <c:pt idx="6">
                  <c:v>0.24</c:v>
                </c:pt>
                <c:pt idx="7">
                  <c:v>0.19</c:v>
                </c:pt>
                <c:pt idx="8">
                  <c:v>0.18</c:v>
                </c:pt>
                <c:pt idx="9">
                  <c:v>0.14000000000000001</c:v>
                </c:pt>
                <c:pt idx="10">
                  <c:v>0.11</c:v>
                </c:pt>
                <c:pt idx="11">
                  <c:v>0.12</c:v>
                </c:pt>
                <c:pt idx="12">
                  <c:v>0.15</c:v>
                </c:pt>
                <c:pt idx="13">
                  <c:v>0.1</c:v>
                </c:pt>
                <c:pt idx="14">
                  <c:v>0.08</c:v>
                </c:pt>
                <c:pt idx="15">
                  <c:v>0.08</c:v>
                </c:pt>
                <c:pt idx="16">
                  <c:v>0.02</c:v>
                </c:pt>
                <c:pt idx="17">
                  <c:v>0</c:v>
                </c:pt>
                <c:pt idx="18">
                  <c:v>0.21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017728"/>
        <c:axId val="417013808"/>
      </c:barChart>
      <c:catAx>
        <c:axId val="417017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013808"/>
        <c:crosses val="autoZero"/>
        <c:auto val="1"/>
        <c:lblAlgn val="ctr"/>
        <c:lblOffset val="100"/>
        <c:noMultiLvlLbl val="0"/>
      </c:catAx>
      <c:valAx>
        <c:axId val="4170138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0177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891-4516-AFA3-362CE9EF21D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0.48</c:v>
                </c:pt>
                <c:pt idx="1">
                  <c:v>0.33</c:v>
                </c:pt>
                <c:pt idx="2">
                  <c:v>0.28000000000000003</c:v>
                </c:pt>
                <c:pt idx="3">
                  <c:v>0.21</c:v>
                </c:pt>
                <c:pt idx="4">
                  <c:v>0.25</c:v>
                </c:pt>
                <c:pt idx="5">
                  <c:v>0.2</c:v>
                </c:pt>
                <c:pt idx="6">
                  <c:v>0.16</c:v>
                </c:pt>
                <c:pt idx="7">
                  <c:v>0.19</c:v>
                </c:pt>
                <c:pt idx="8">
                  <c:v>0.15</c:v>
                </c:pt>
                <c:pt idx="9">
                  <c:v>0.14000000000000001</c:v>
                </c:pt>
                <c:pt idx="10">
                  <c:v>0.14000000000000001</c:v>
                </c:pt>
                <c:pt idx="11">
                  <c:v>0.11</c:v>
                </c:pt>
                <c:pt idx="12">
                  <c:v>0.11</c:v>
                </c:pt>
                <c:pt idx="13">
                  <c:v>0.13</c:v>
                </c:pt>
                <c:pt idx="14">
                  <c:v>0.1</c:v>
                </c:pt>
                <c:pt idx="15">
                  <c:v>0.11</c:v>
                </c:pt>
                <c:pt idx="16">
                  <c:v>0.02</c:v>
                </c:pt>
                <c:pt idx="17">
                  <c:v>0</c:v>
                </c:pt>
                <c:pt idx="18">
                  <c:v>0.22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018512"/>
        <c:axId val="417018120"/>
      </c:barChart>
      <c:catAx>
        <c:axId val="417018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018120"/>
        <c:crosses val="autoZero"/>
        <c:auto val="1"/>
        <c:lblAlgn val="ctr"/>
        <c:lblOffset val="100"/>
        <c:noMultiLvlLbl val="0"/>
      </c:catAx>
      <c:valAx>
        <c:axId val="4170181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0185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122-443C-82C7-79B310FB577A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9122-443C-82C7-79B310FB577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0.1</c:v>
                </c:pt>
                <c:pt idx="2">
                  <c:v>0.86</c:v>
                </c:pt>
                <c:pt idx="3">
                  <c:v>0.12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014984"/>
        <c:axId val="417015376"/>
      </c:barChart>
      <c:catAx>
        <c:axId val="417014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015376"/>
        <c:crosses val="autoZero"/>
        <c:auto val="1"/>
        <c:lblAlgn val="ctr"/>
        <c:lblOffset val="100"/>
        <c:noMultiLvlLbl val="0"/>
      </c:catAx>
      <c:valAx>
        <c:axId val="4170153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0149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837-44C9-8D64-F00CF3B778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0.15</c:v>
                </c:pt>
                <c:pt idx="2">
                  <c:v>0.91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021256"/>
        <c:axId val="417018904"/>
      </c:barChart>
      <c:catAx>
        <c:axId val="417021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018904"/>
        <c:crosses val="autoZero"/>
        <c:auto val="1"/>
        <c:lblAlgn val="ctr"/>
        <c:lblOffset val="100"/>
        <c:noMultiLvlLbl val="0"/>
      </c:catAx>
      <c:valAx>
        <c:axId val="41701890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0212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25E-4409-BE82-02A8795473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0.13</c:v>
                </c:pt>
                <c:pt idx="2">
                  <c:v>0.91</c:v>
                </c:pt>
                <c:pt idx="3">
                  <c:v>0.12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015768"/>
        <c:axId val="417016944"/>
      </c:barChart>
      <c:catAx>
        <c:axId val="417015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016944"/>
        <c:crosses val="autoZero"/>
        <c:auto val="1"/>
        <c:lblAlgn val="ctr"/>
        <c:lblOffset val="100"/>
        <c:noMultiLvlLbl val="0"/>
      </c:catAx>
      <c:valAx>
        <c:axId val="4170169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01576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37E-44CD-8A65-A3721CF31C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0.11</c:v>
                </c:pt>
                <c:pt idx="1">
                  <c:v>0.13</c:v>
                </c:pt>
                <c:pt idx="2">
                  <c:v>0.94</c:v>
                </c:pt>
                <c:pt idx="3">
                  <c:v>0.12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263744096"/>
        <c:axId val="263746056"/>
      </c:barChart>
      <c:catAx>
        <c:axId val="2637440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63746056"/>
        <c:crosses val="autoZero"/>
        <c:auto val="1"/>
        <c:lblAlgn val="ctr"/>
        <c:lblOffset val="100"/>
        <c:noMultiLvlLbl val="0"/>
      </c:catAx>
      <c:valAx>
        <c:axId val="26374605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26374409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Morliny</c:v>
                </c:pt>
                <c:pt idx="5">
                  <c:v>JBB</c:v>
                </c:pt>
                <c:pt idx="6">
                  <c:v>Kraina Wędlin</c:v>
                </c:pt>
                <c:pt idx="7">
                  <c:v>Olewnik</c:v>
                </c:pt>
                <c:pt idx="8">
                  <c:v>Duda</c:v>
                </c:pt>
                <c:pt idx="9">
                  <c:v>Henryk Kania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Indykpol</c:v>
                </c:pt>
                <c:pt idx="13">
                  <c:v>Konspol</c:v>
                </c:pt>
                <c:pt idx="14">
                  <c:v>Baroni</c:v>
                </c:pt>
                <c:pt idx="15">
                  <c:v>Drodsed</c:v>
                </c:pt>
                <c:pt idx="16">
                  <c:v>Dulano</c:v>
                </c:pt>
                <c:pt idx="17">
                  <c:v>Mazury Ełk</c:v>
                </c:pt>
                <c:pt idx="18">
                  <c:v>Nasze Smaki</c:v>
                </c:pt>
                <c:pt idx="19">
                  <c:v>Inne</c:v>
                </c:pt>
                <c:pt idx="20">
                  <c:v>nie znam żadnych</c:v>
                </c:pt>
              </c:strCache>
            </c:strRef>
          </c:cat>
          <c:val>
            <c:numRef>
              <c:f>Arkusz1!$C$2:$C$22</c:f>
              <c:numCache>
                <c:formatCode>###0%</c:formatCode>
                <c:ptCount val="21"/>
                <c:pt idx="0">
                  <c:v>0.51</c:v>
                </c:pt>
                <c:pt idx="1">
                  <c:v>0.08</c:v>
                </c:pt>
                <c:pt idx="2">
                  <c:v>0.05</c:v>
                </c:pt>
                <c:pt idx="3">
                  <c:v>0.08</c:v>
                </c:pt>
                <c:pt idx="4">
                  <c:v>0.04</c:v>
                </c:pt>
                <c:pt idx="5">
                  <c:v>0.02</c:v>
                </c:pt>
                <c:pt idx="6">
                  <c:v>0.01</c:v>
                </c:pt>
                <c:pt idx="7">
                  <c:v>0</c:v>
                </c:pt>
                <c:pt idx="8">
                  <c:v>0.01</c:v>
                </c:pt>
                <c:pt idx="9">
                  <c:v>0.01</c:v>
                </c:pt>
                <c:pt idx="10">
                  <c:v>0</c:v>
                </c:pt>
                <c:pt idx="11">
                  <c:v>0.01</c:v>
                </c:pt>
                <c:pt idx="12">
                  <c:v>0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471928"/>
        <c:axId val="437469184"/>
      </c:barChart>
      <c:catAx>
        <c:axId val="4374719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469184"/>
        <c:crosses val="autoZero"/>
        <c:auto val="1"/>
        <c:lblAlgn val="ctr"/>
        <c:lblOffset val="100"/>
        <c:noMultiLvlLbl val="0"/>
      </c:catAx>
      <c:valAx>
        <c:axId val="43746918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74719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Morliny</c:v>
                </c:pt>
                <c:pt idx="5">
                  <c:v>JBB</c:v>
                </c:pt>
                <c:pt idx="6">
                  <c:v>Kraina Wędlin</c:v>
                </c:pt>
                <c:pt idx="7">
                  <c:v>Olewnik</c:v>
                </c:pt>
                <c:pt idx="8">
                  <c:v>Duda</c:v>
                </c:pt>
                <c:pt idx="9">
                  <c:v>Henryk Kania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Indykpol</c:v>
                </c:pt>
                <c:pt idx="13">
                  <c:v>Konspol</c:v>
                </c:pt>
                <c:pt idx="14">
                  <c:v>Baroni</c:v>
                </c:pt>
                <c:pt idx="15">
                  <c:v>Drodsed</c:v>
                </c:pt>
                <c:pt idx="16">
                  <c:v>Dulano</c:v>
                </c:pt>
                <c:pt idx="17">
                  <c:v>Mazury Ełk</c:v>
                </c:pt>
                <c:pt idx="18">
                  <c:v>Nasze Smaki</c:v>
                </c:pt>
                <c:pt idx="19">
                  <c:v>Inne</c:v>
                </c:pt>
                <c:pt idx="20">
                  <c:v>nie znam żadnych</c:v>
                </c:pt>
              </c:strCache>
            </c:strRef>
          </c:cat>
          <c:val>
            <c:numRef>
              <c:f>Arkusz1!$B$2:$B$22</c:f>
              <c:numCache>
                <c:formatCode>0%</c:formatCode>
                <c:ptCount val="21"/>
                <c:pt idx="0">
                  <c:v>0.66</c:v>
                </c:pt>
                <c:pt idx="1">
                  <c:v>0.21</c:v>
                </c:pt>
                <c:pt idx="2">
                  <c:v>0.17</c:v>
                </c:pt>
                <c:pt idx="3">
                  <c:v>0.17</c:v>
                </c:pt>
                <c:pt idx="4">
                  <c:v>0.11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0.04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0.03</c:v>
                </c:pt>
                <c:pt idx="20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469576"/>
        <c:axId val="437470360"/>
      </c:barChart>
      <c:catAx>
        <c:axId val="437469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470360"/>
        <c:crosses val="autoZero"/>
        <c:auto val="1"/>
        <c:lblAlgn val="ctr"/>
        <c:lblOffset val="100"/>
        <c:noMultiLvlLbl val="0"/>
      </c:catAx>
      <c:valAx>
        <c:axId val="4374703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74695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0.12</c:v>
                </c:pt>
                <c:pt idx="2">
                  <c:v>0.08</c:v>
                </c:pt>
                <c:pt idx="3">
                  <c:v>0.06</c:v>
                </c:pt>
                <c:pt idx="4">
                  <c:v>0.14000000000000001</c:v>
                </c:pt>
                <c:pt idx="5">
                  <c:v>0.08</c:v>
                </c:pt>
                <c:pt idx="6">
                  <c:v>0.01</c:v>
                </c:pt>
                <c:pt idx="7">
                  <c:v>0.01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0.15</c:v>
                </c:pt>
                <c:pt idx="1">
                  <c:v>0.11</c:v>
                </c:pt>
                <c:pt idx="2">
                  <c:v>7.0000000000000007E-2</c:v>
                </c:pt>
                <c:pt idx="3">
                  <c:v>7.0000000000000007E-2</c:v>
                </c:pt>
                <c:pt idx="4">
                  <c:v>0.13</c:v>
                </c:pt>
                <c:pt idx="5">
                  <c:v>0.06</c:v>
                </c:pt>
                <c:pt idx="6">
                  <c:v>0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0.09</c:v>
                </c:pt>
                <c:pt idx="1">
                  <c:v>0.12</c:v>
                </c:pt>
                <c:pt idx="2">
                  <c:v>0.08</c:v>
                </c:pt>
                <c:pt idx="3">
                  <c:v>0.03</c:v>
                </c:pt>
                <c:pt idx="4">
                  <c:v>0.16</c:v>
                </c:pt>
                <c:pt idx="5">
                  <c:v>0.05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0.13</c:v>
                </c:pt>
                <c:pt idx="1">
                  <c:v>0.15</c:v>
                </c:pt>
                <c:pt idx="2">
                  <c:v>0.09</c:v>
                </c:pt>
                <c:pt idx="3">
                  <c:v>0.06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0.01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058640"/>
        <c:axId val="383059032"/>
      </c:barChart>
      <c:catAx>
        <c:axId val="3830586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059032"/>
        <c:crosses val="autoZero"/>
        <c:auto val="1"/>
        <c:lblAlgn val="ctr"/>
        <c:lblOffset val="100"/>
        <c:noMultiLvlLbl val="0"/>
      </c:catAx>
      <c:valAx>
        <c:axId val="38305903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3058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Morliny</c:v>
                </c:pt>
                <c:pt idx="5">
                  <c:v>JBB</c:v>
                </c:pt>
                <c:pt idx="6">
                  <c:v>Kraina Wędlin</c:v>
                </c:pt>
                <c:pt idx="7">
                  <c:v>Olewnik</c:v>
                </c:pt>
                <c:pt idx="8">
                  <c:v>Duda</c:v>
                </c:pt>
                <c:pt idx="9">
                  <c:v>Henryk Kania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Indykpol</c:v>
                </c:pt>
                <c:pt idx="13">
                  <c:v>Konspol</c:v>
                </c:pt>
                <c:pt idx="14">
                  <c:v>Baroni</c:v>
                </c:pt>
                <c:pt idx="15">
                  <c:v>Drodsed</c:v>
                </c:pt>
                <c:pt idx="16">
                  <c:v>Dulano</c:v>
                </c:pt>
                <c:pt idx="17">
                  <c:v>Mazury Ełk</c:v>
                </c:pt>
                <c:pt idx="18">
                  <c:v>Nasze Smaki</c:v>
                </c:pt>
                <c:pt idx="19">
                  <c:v>Inne</c:v>
                </c:pt>
                <c:pt idx="20">
                  <c:v>nie znam żadnych</c:v>
                </c:pt>
              </c:strCache>
            </c:strRef>
          </c:cat>
          <c:val>
            <c:numRef>
              <c:f>Arkusz1!$D$2:$D$22</c:f>
              <c:numCache>
                <c:formatCode>###0%</c:formatCode>
                <c:ptCount val="21"/>
                <c:pt idx="0">
                  <c:v>0.88</c:v>
                </c:pt>
                <c:pt idx="1">
                  <c:v>0.67</c:v>
                </c:pt>
                <c:pt idx="2">
                  <c:v>0.7</c:v>
                </c:pt>
                <c:pt idx="3">
                  <c:v>0.5</c:v>
                </c:pt>
                <c:pt idx="4">
                  <c:v>0.66</c:v>
                </c:pt>
                <c:pt idx="5">
                  <c:v>0.36</c:v>
                </c:pt>
                <c:pt idx="6">
                  <c:v>0.46</c:v>
                </c:pt>
                <c:pt idx="7">
                  <c:v>0.33</c:v>
                </c:pt>
                <c:pt idx="8">
                  <c:v>0.3</c:v>
                </c:pt>
                <c:pt idx="9">
                  <c:v>0.48</c:v>
                </c:pt>
                <c:pt idx="10">
                  <c:v>0.38</c:v>
                </c:pt>
                <c:pt idx="11">
                  <c:v>0.38</c:v>
                </c:pt>
                <c:pt idx="12">
                  <c:v>0.4</c:v>
                </c:pt>
                <c:pt idx="13">
                  <c:v>0.18</c:v>
                </c:pt>
                <c:pt idx="14">
                  <c:v>0.06</c:v>
                </c:pt>
                <c:pt idx="15">
                  <c:v>0.2</c:v>
                </c:pt>
                <c:pt idx="16">
                  <c:v>0.02</c:v>
                </c:pt>
                <c:pt idx="17">
                  <c:v>7.0000000000000007E-2</c:v>
                </c:pt>
                <c:pt idx="18">
                  <c:v>0.14000000000000001</c:v>
                </c:pt>
                <c:pt idx="19">
                  <c:v>0.01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472320"/>
        <c:axId val="427811696"/>
      </c:barChart>
      <c:catAx>
        <c:axId val="437472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811696"/>
        <c:crosses val="autoZero"/>
        <c:auto val="1"/>
        <c:lblAlgn val="ctr"/>
        <c:lblOffset val="100"/>
        <c:noMultiLvlLbl val="0"/>
      </c:catAx>
      <c:valAx>
        <c:axId val="42781169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74723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3E6-48ED-951E-790CBA359BA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0.51</c:v>
                </c:pt>
                <c:pt idx="1">
                  <c:v>0.08</c:v>
                </c:pt>
                <c:pt idx="2">
                  <c:v>0.08</c:v>
                </c:pt>
                <c:pt idx="3">
                  <c:v>0.05</c:v>
                </c:pt>
                <c:pt idx="4">
                  <c:v>0.04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0.52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0.04</c:v>
                </c:pt>
                <c:pt idx="4">
                  <c:v>0.01</c:v>
                </c:pt>
                <c:pt idx="5">
                  <c:v>0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0.43</c:v>
                </c:pt>
                <c:pt idx="1">
                  <c:v>0.11</c:v>
                </c:pt>
                <c:pt idx="2">
                  <c:v>0.1</c:v>
                </c:pt>
                <c:pt idx="3">
                  <c:v>0.02</c:v>
                </c:pt>
                <c:pt idx="4">
                  <c:v>0.02</c:v>
                </c:pt>
                <c:pt idx="5">
                  <c:v>0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0.43</c:v>
                </c:pt>
                <c:pt idx="1">
                  <c:v>0.09</c:v>
                </c:pt>
                <c:pt idx="2">
                  <c:v>0.08</c:v>
                </c:pt>
                <c:pt idx="3">
                  <c:v>0.06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44376"/>
        <c:axId val="400946728"/>
      </c:barChart>
      <c:catAx>
        <c:axId val="400944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46728"/>
        <c:crosses val="autoZero"/>
        <c:auto val="1"/>
        <c:lblAlgn val="ctr"/>
        <c:lblOffset val="100"/>
        <c:noMultiLvlLbl val="0"/>
      </c:catAx>
      <c:valAx>
        <c:axId val="4009467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44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0.66</c:v>
                </c:pt>
                <c:pt idx="1">
                  <c:v>0.21</c:v>
                </c:pt>
                <c:pt idx="2">
                  <c:v>0.17</c:v>
                </c:pt>
                <c:pt idx="3">
                  <c:v>0.17</c:v>
                </c:pt>
                <c:pt idx="4">
                  <c:v>0.11</c:v>
                </c:pt>
                <c:pt idx="5">
                  <c:v>0.05</c:v>
                </c:pt>
                <c:pt idx="6">
                  <c:v>0.05</c:v>
                </c:pt>
                <c:pt idx="7">
                  <c:v>0.02</c:v>
                </c:pt>
                <c:pt idx="8">
                  <c:v>0.04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0.65</c:v>
                </c:pt>
                <c:pt idx="1">
                  <c:v>0.22</c:v>
                </c:pt>
                <c:pt idx="2">
                  <c:v>0.17</c:v>
                </c:pt>
                <c:pt idx="3">
                  <c:v>0.15</c:v>
                </c:pt>
                <c:pt idx="4">
                  <c:v>0.05</c:v>
                </c:pt>
                <c:pt idx="5">
                  <c:v>0.03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</c:v>
                </c:pt>
                <c:pt idx="1">
                  <c:v>0.25</c:v>
                </c:pt>
                <c:pt idx="2">
                  <c:v>0.19</c:v>
                </c:pt>
                <c:pt idx="3">
                  <c:v>0.14000000000000001</c:v>
                </c:pt>
                <c:pt idx="4">
                  <c:v>0.1</c:v>
                </c:pt>
                <c:pt idx="5">
                  <c:v>0.06</c:v>
                </c:pt>
                <c:pt idx="6">
                  <c:v>0.03</c:v>
                </c:pt>
                <c:pt idx="7">
                  <c:v>0.03</c:v>
                </c:pt>
                <c:pt idx="8">
                  <c:v>0.05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0.21</c:v>
                </c:pt>
                <c:pt idx="2">
                  <c:v>0.16</c:v>
                </c:pt>
                <c:pt idx="3">
                  <c:v>0.21</c:v>
                </c:pt>
                <c:pt idx="4">
                  <c:v>0.11</c:v>
                </c:pt>
                <c:pt idx="5">
                  <c:v>0.05</c:v>
                </c:pt>
                <c:pt idx="6">
                  <c:v>0.04</c:v>
                </c:pt>
                <c:pt idx="7">
                  <c:v>0.06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36928"/>
        <c:axId val="400937712"/>
      </c:barChart>
      <c:catAx>
        <c:axId val="4009369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37712"/>
        <c:crosses val="autoZero"/>
        <c:auto val="1"/>
        <c:lblAlgn val="ctr"/>
        <c:lblOffset val="100"/>
        <c:noMultiLvlLbl val="0"/>
      </c:catAx>
      <c:valAx>
        <c:axId val="4009377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369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0DA-4B74-A8EF-B8FC6CA4D5E1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0DA-4B74-A8EF-B8FC6CA4D5E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0.88</c:v>
                </c:pt>
                <c:pt idx="1">
                  <c:v>0.67</c:v>
                </c:pt>
                <c:pt idx="2">
                  <c:v>0.5</c:v>
                </c:pt>
                <c:pt idx="3">
                  <c:v>0.7</c:v>
                </c:pt>
                <c:pt idx="4">
                  <c:v>0.66</c:v>
                </c:pt>
                <c:pt idx="5">
                  <c:v>0.46</c:v>
                </c:pt>
                <c:pt idx="6">
                  <c:v>0.33</c:v>
                </c:pt>
                <c:pt idx="7">
                  <c:v>0.48</c:v>
                </c:pt>
                <c:pt idx="8">
                  <c:v>0.3</c:v>
                </c:pt>
                <c:pt idx="9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0.84</c:v>
                </c:pt>
                <c:pt idx="1">
                  <c:v>0.6</c:v>
                </c:pt>
                <c:pt idx="2">
                  <c:v>0.49</c:v>
                </c:pt>
                <c:pt idx="3">
                  <c:v>0.66</c:v>
                </c:pt>
                <c:pt idx="4">
                  <c:v>0.53</c:v>
                </c:pt>
                <c:pt idx="5">
                  <c:v>0.44</c:v>
                </c:pt>
                <c:pt idx="6">
                  <c:v>0.28999999999999998</c:v>
                </c:pt>
                <c:pt idx="7">
                  <c:v>0.5</c:v>
                </c:pt>
                <c:pt idx="8">
                  <c:v>0.25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0.9</c:v>
                </c:pt>
                <c:pt idx="1">
                  <c:v>0.68</c:v>
                </c:pt>
                <c:pt idx="2">
                  <c:v>0.44</c:v>
                </c:pt>
                <c:pt idx="3">
                  <c:v>0.7</c:v>
                </c:pt>
                <c:pt idx="4">
                  <c:v>0.52</c:v>
                </c:pt>
                <c:pt idx="5">
                  <c:v>0.4</c:v>
                </c:pt>
                <c:pt idx="6">
                  <c:v>0.27</c:v>
                </c:pt>
                <c:pt idx="7">
                  <c:v>0.37</c:v>
                </c:pt>
                <c:pt idx="8">
                  <c:v>0.25</c:v>
                </c:pt>
                <c:pt idx="9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0.9</c:v>
                </c:pt>
                <c:pt idx="1">
                  <c:v>0.65</c:v>
                </c:pt>
                <c:pt idx="2">
                  <c:v>0.43</c:v>
                </c:pt>
                <c:pt idx="3">
                  <c:v>0.77</c:v>
                </c:pt>
                <c:pt idx="4">
                  <c:v>0.59</c:v>
                </c:pt>
                <c:pt idx="5">
                  <c:v>0.4</c:v>
                </c:pt>
                <c:pt idx="6">
                  <c:v>0.21</c:v>
                </c:pt>
                <c:pt idx="7">
                  <c:v>0.47</c:v>
                </c:pt>
                <c:pt idx="8">
                  <c:v>0.27</c:v>
                </c:pt>
                <c:pt idx="9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49080"/>
        <c:axId val="400947904"/>
      </c:barChart>
      <c:catAx>
        <c:axId val="400949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47904"/>
        <c:crosses val="autoZero"/>
        <c:auto val="1"/>
        <c:lblAlgn val="ctr"/>
        <c:lblOffset val="100"/>
        <c:noMultiLvlLbl val="0"/>
      </c:catAx>
      <c:valAx>
        <c:axId val="4009479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49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53784"/>
        <c:axId val="400949864"/>
      </c:barChart>
      <c:catAx>
        <c:axId val="4009537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0949864"/>
        <c:crosses val="autoZero"/>
        <c:auto val="1"/>
        <c:lblAlgn val="ctr"/>
        <c:lblOffset val="100"/>
        <c:noMultiLvlLbl val="0"/>
      </c:catAx>
      <c:valAx>
        <c:axId val="400949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09537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Indykpol</c:v>
                </c:pt>
                <c:pt idx="9">
                  <c:v>JBB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Duda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Baroni</c:v>
                </c:pt>
                <c:pt idx="18">
                  <c:v>Mazury Ełk</c:v>
                </c:pt>
                <c:pt idx="19">
                  <c:v>Żadna z powyższych</c:v>
                </c:pt>
              </c:strCache>
            </c:strRef>
          </c:cat>
          <c:val>
            <c:numRef>
              <c:f>Arkusz1!$B$2:$B$21</c:f>
              <c:numCache>
                <c:formatCode>0%</c:formatCode>
                <c:ptCount val="20"/>
                <c:pt idx="0">
                  <c:v>0.8</c:v>
                </c:pt>
                <c:pt idx="1">
                  <c:v>0.51</c:v>
                </c:pt>
                <c:pt idx="2">
                  <c:v>0.46</c:v>
                </c:pt>
                <c:pt idx="3">
                  <c:v>0.36</c:v>
                </c:pt>
                <c:pt idx="4">
                  <c:v>0.32</c:v>
                </c:pt>
                <c:pt idx="5">
                  <c:v>0.23</c:v>
                </c:pt>
                <c:pt idx="6">
                  <c:v>0.17</c:v>
                </c:pt>
                <c:pt idx="7">
                  <c:v>0.14000000000000001</c:v>
                </c:pt>
                <c:pt idx="8">
                  <c:v>0.13</c:v>
                </c:pt>
                <c:pt idx="9">
                  <c:v>0.11</c:v>
                </c:pt>
                <c:pt idx="10">
                  <c:v>0.11</c:v>
                </c:pt>
                <c:pt idx="11">
                  <c:v>0.09</c:v>
                </c:pt>
                <c:pt idx="12">
                  <c:v>0.08</c:v>
                </c:pt>
                <c:pt idx="13">
                  <c:v>0.08</c:v>
                </c:pt>
                <c:pt idx="14">
                  <c:v>0.04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85008"/>
        <c:axId val="441587752"/>
      </c:barChart>
      <c:catAx>
        <c:axId val="441585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87752"/>
        <c:crosses val="autoZero"/>
        <c:auto val="1"/>
        <c:lblAlgn val="ctr"/>
        <c:lblOffset val="100"/>
        <c:noMultiLvlLbl val="0"/>
      </c:catAx>
      <c:valAx>
        <c:axId val="4415877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85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Indykpol</c:v>
                </c:pt>
                <c:pt idx="9">
                  <c:v>JBB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Duda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Baroni</c:v>
                </c:pt>
                <c:pt idx="18">
                  <c:v>Mazury Ełk</c:v>
                </c:pt>
                <c:pt idx="19">
                  <c:v>Żadna z powyższych</c:v>
                </c:pt>
              </c:strCache>
            </c:strRef>
          </c:cat>
          <c:val>
            <c:numRef>
              <c:f>Arkusz1!$C$2:$C$21</c:f>
              <c:numCache>
                <c:formatCode>0%</c:formatCode>
                <c:ptCount val="20"/>
                <c:pt idx="0">
                  <c:v>0.66</c:v>
                </c:pt>
                <c:pt idx="1">
                  <c:v>0.16</c:v>
                </c:pt>
                <c:pt idx="2">
                  <c:v>0.22</c:v>
                </c:pt>
                <c:pt idx="3">
                  <c:v>0.12</c:v>
                </c:pt>
                <c:pt idx="4">
                  <c:v>0.13</c:v>
                </c:pt>
                <c:pt idx="5">
                  <c:v>0.08</c:v>
                </c:pt>
                <c:pt idx="6">
                  <c:v>0.04</c:v>
                </c:pt>
                <c:pt idx="7">
                  <c:v>0.04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  <c:pt idx="11">
                  <c:v>0.01</c:v>
                </c:pt>
                <c:pt idx="12">
                  <c:v>0.02</c:v>
                </c:pt>
                <c:pt idx="13">
                  <c:v>0.01</c:v>
                </c:pt>
                <c:pt idx="14">
                  <c:v>0</c:v>
                </c:pt>
                <c:pt idx="15">
                  <c:v>0.02</c:v>
                </c:pt>
                <c:pt idx="16">
                  <c:v>0</c:v>
                </c:pt>
                <c:pt idx="17">
                  <c:v>0</c:v>
                </c:pt>
                <c:pt idx="18">
                  <c:v>0.01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62664"/>
        <c:axId val="441563448"/>
      </c:barChart>
      <c:catAx>
        <c:axId val="4415626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63448"/>
        <c:crosses val="autoZero"/>
        <c:auto val="1"/>
        <c:lblAlgn val="ctr"/>
        <c:lblOffset val="100"/>
        <c:noMultiLvlLbl val="0"/>
      </c:catAx>
      <c:valAx>
        <c:axId val="4415634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62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Indykpol</c:v>
                </c:pt>
                <c:pt idx="9">
                  <c:v>JBB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Duda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Baroni</c:v>
                </c:pt>
                <c:pt idx="18">
                  <c:v>Mazury Ełk</c:v>
                </c:pt>
                <c:pt idx="19">
                  <c:v>Żadna z powyższych</c:v>
                </c:pt>
              </c:strCache>
            </c:strRef>
          </c:cat>
          <c:val>
            <c:numRef>
              <c:f>Arkusz1!$E$2:$E$21</c:f>
              <c:numCache>
                <c:formatCode>0%</c:formatCode>
                <c:ptCount val="20"/>
                <c:pt idx="0">
                  <c:v>0.52</c:v>
                </c:pt>
                <c:pt idx="1">
                  <c:v>0.04</c:v>
                </c:pt>
                <c:pt idx="2">
                  <c:v>0.08</c:v>
                </c:pt>
                <c:pt idx="3">
                  <c:v>0.03</c:v>
                </c:pt>
                <c:pt idx="4">
                  <c:v>0.09</c:v>
                </c:pt>
                <c:pt idx="5">
                  <c:v>0.03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0.02</c:v>
                </c:pt>
                <c:pt idx="16">
                  <c:v>0</c:v>
                </c:pt>
                <c:pt idx="17">
                  <c:v>0</c:v>
                </c:pt>
                <c:pt idx="18">
                  <c:v>0.01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64232"/>
        <c:axId val="441565408"/>
      </c:barChart>
      <c:catAx>
        <c:axId val="441564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65408"/>
        <c:crosses val="autoZero"/>
        <c:auto val="1"/>
        <c:lblAlgn val="ctr"/>
        <c:lblOffset val="100"/>
        <c:noMultiLvlLbl val="0"/>
      </c:catAx>
      <c:valAx>
        <c:axId val="4415654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64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Indykpol</c:v>
                </c:pt>
                <c:pt idx="9">
                  <c:v>JBB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Duda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Baroni</c:v>
                </c:pt>
                <c:pt idx="18">
                  <c:v>Mazury Ełk</c:v>
                </c:pt>
                <c:pt idx="19">
                  <c:v>Żadna z powyższych</c:v>
                </c:pt>
              </c:strCache>
            </c:strRef>
          </c:cat>
          <c:val>
            <c:numRef>
              <c:f>Arkusz1!$D$2:$D$21</c:f>
              <c:numCache>
                <c:formatCode>0%</c:formatCode>
                <c:ptCount val="20"/>
                <c:pt idx="0">
                  <c:v>0.57999999999999996</c:v>
                </c:pt>
                <c:pt idx="1">
                  <c:v>0.08</c:v>
                </c:pt>
                <c:pt idx="2">
                  <c:v>0.14000000000000001</c:v>
                </c:pt>
                <c:pt idx="3">
                  <c:v>7.0000000000000007E-2</c:v>
                </c:pt>
                <c:pt idx="4">
                  <c:v>0.12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0.02</c:v>
                </c:pt>
                <c:pt idx="16">
                  <c:v>0</c:v>
                </c:pt>
                <c:pt idx="17">
                  <c:v>0</c:v>
                </c:pt>
                <c:pt idx="18">
                  <c:v>0.01</c:v>
                </c:pt>
                <c:pt idx="1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65016"/>
        <c:axId val="441565800"/>
      </c:barChart>
      <c:catAx>
        <c:axId val="4415650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65800"/>
        <c:crosses val="autoZero"/>
        <c:auto val="1"/>
        <c:lblAlgn val="ctr"/>
        <c:lblOffset val="100"/>
        <c:noMultiLvlLbl val="0"/>
      </c:catAx>
      <c:valAx>
        <c:axId val="4415658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650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</c:v>
                </c:pt>
                <c:pt idx="1">
                  <c:v>0.51</c:v>
                </c:pt>
                <c:pt idx="2">
                  <c:v>0.46</c:v>
                </c:pt>
                <c:pt idx="3">
                  <c:v>0.36</c:v>
                </c:pt>
                <c:pt idx="4">
                  <c:v>0.32</c:v>
                </c:pt>
                <c:pt idx="5">
                  <c:v>0.23</c:v>
                </c:pt>
                <c:pt idx="6">
                  <c:v>0.17</c:v>
                </c:pt>
                <c:pt idx="7">
                  <c:v>0.14000000000000001</c:v>
                </c:pt>
                <c:pt idx="8">
                  <c:v>0.11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0.79</c:v>
                </c:pt>
                <c:pt idx="1">
                  <c:v>0.51</c:v>
                </c:pt>
                <c:pt idx="2">
                  <c:v>0.41</c:v>
                </c:pt>
                <c:pt idx="3">
                  <c:v>0.28000000000000003</c:v>
                </c:pt>
                <c:pt idx="4">
                  <c:v>0.32</c:v>
                </c:pt>
                <c:pt idx="5">
                  <c:v>0.23</c:v>
                </c:pt>
                <c:pt idx="6">
                  <c:v>0.18</c:v>
                </c:pt>
                <c:pt idx="7">
                  <c:v>0.1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0.81</c:v>
                </c:pt>
                <c:pt idx="1">
                  <c:v>0.44</c:v>
                </c:pt>
                <c:pt idx="2">
                  <c:v>0.48</c:v>
                </c:pt>
                <c:pt idx="3">
                  <c:v>0.26</c:v>
                </c:pt>
                <c:pt idx="4">
                  <c:v>0.35</c:v>
                </c:pt>
                <c:pt idx="5">
                  <c:v>0.22</c:v>
                </c:pt>
                <c:pt idx="6">
                  <c:v>0.13</c:v>
                </c:pt>
                <c:pt idx="7">
                  <c:v>0.11</c:v>
                </c:pt>
                <c:pt idx="8">
                  <c:v>0.13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0.82</c:v>
                </c:pt>
                <c:pt idx="1">
                  <c:v>0.54</c:v>
                </c:pt>
                <c:pt idx="2">
                  <c:v>0.44</c:v>
                </c:pt>
                <c:pt idx="3">
                  <c:v>0.33</c:v>
                </c:pt>
                <c:pt idx="4">
                  <c:v>0.25</c:v>
                </c:pt>
                <c:pt idx="5">
                  <c:v>0.26</c:v>
                </c:pt>
                <c:pt idx="6">
                  <c:v>0.21</c:v>
                </c:pt>
                <c:pt idx="7">
                  <c:v>0.12</c:v>
                </c:pt>
                <c:pt idx="8">
                  <c:v>0.13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4492200"/>
        <c:axId val="394492592"/>
      </c:barChart>
      <c:catAx>
        <c:axId val="394492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4492592"/>
        <c:crosses val="autoZero"/>
        <c:auto val="1"/>
        <c:lblAlgn val="ctr"/>
        <c:lblOffset val="100"/>
        <c:noMultiLvlLbl val="0"/>
      </c:catAx>
      <c:valAx>
        <c:axId val="39449259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44922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059816"/>
        <c:axId val="383060208"/>
      </c:barChart>
      <c:catAx>
        <c:axId val="3830598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3060208"/>
        <c:crosses val="autoZero"/>
        <c:auto val="1"/>
        <c:lblAlgn val="ctr"/>
        <c:lblOffset val="100"/>
        <c:noMultiLvlLbl val="0"/>
      </c:catAx>
      <c:valAx>
        <c:axId val="3830602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3059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9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1FC-4E85-BE30-275215C579A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0.66</c:v>
                </c:pt>
                <c:pt idx="1">
                  <c:v>0.16</c:v>
                </c:pt>
                <c:pt idx="2">
                  <c:v>0.22</c:v>
                </c:pt>
                <c:pt idx="3">
                  <c:v>0.12</c:v>
                </c:pt>
                <c:pt idx="4">
                  <c:v>0.13</c:v>
                </c:pt>
                <c:pt idx="5">
                  <c:v>0.08</c:v>
                </c:pt>
                <c:pt idx="6">
                  <c:v>0.04</c:v>
                </c:pt>
                <c:pt idx="7">
                  <c:v>0.04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</c:v>
                </c:pt>
                <c:pt idx="1">
                  <c:v>0.15</c:v>
                </c:pt>
                <c:pt idx="2">
                  <c:v>0.22</c:v>
                </c:pt>
                <c:pt idx="3">
                  <c:v>7.0000000000000007E-2</c:v>
                </c:pt>
                <c:pt idx="4">
                  <c:v>0.18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0.04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0.59</c:v>
                </c:pt>
                <c:pt idx="1">
                  <c:v>0.21</c:v>
                </c:pt>
                <c:pt idx="2">
                  <c:v>0.21</c:v>
                </c:pt>
                <c:pt idx="3">
                  <c:v>0.08</c:v>
                </c:pt>
                <c:pt idx="4">
                  <c:v>0.17</c:v>
                </c:pt>
                <c:pt idx="5">
                  <c:v>0.1</c:v>
                </c:pt>
                <c:pt idx="6">
                  <c:v>0.03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0.63</c:v>
                </c:pt>
                <c:pt idx="1">
                  <c:v>0.2</c:v>
                </c:pt>
                <c:pt idx="2">
                  <c:v>0.23</c:v>
                </c:pt>
                <c:pt idx="3">
                  <c:v>7.0000000000000007E-2</c:v>
                </c:pt>
                <c:pt idx="4">
                  <c:v>0.13</c:v>
                </c:pt>
                <c:pt idx="5">
                  <c:v>0.11</c:v>
                </c:pt>
                <c:pt idx="6">
                  <c:v>0.05</c:v>
                </c:pt>
                <c:pt idx="7">
                  <c:v>0.04</c:v>
                </c:pt>
                <c:pt idx="8">
                  <c:v>0.02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701960"/>
        <c:axId val="390464680"/>
      </c:barChart>
      <c:catAx>
        <c:axId val="3857019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0464680"/>
        <c:crosses val="autoZero"/>
        <c:auto val="1"/>
        <c:lblAlgn val="ctr"/>
        <c:lblOffset val="100"/>
        <c:noMultiLvlLbl val="0"/>
      </c:catAx>
      <c:valAx>
        <c:axId val="39046468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57019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0.08</c:v>
                </c:pt>
                <c:pt idx="2">
                  <c:v>0.14000000000000001</c:v>
                </c:pt>
                <c:pt idx="3">
                  <c:v>7.0000000000000007E-2</c:v>
                </c:pt>
                <c:pt idx="4">
                  <c:v>0.12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0.46</c:v>
                </c:pt>
                <c:pt idx="1">
                  <c:v>0.1</c:v>
                </c:pt>
                <c:pt idx="2">
                  <c:v>0.13</c:v>
                </c:pt>
                <c:pt idx="3">
                  <c:v>0.01</c:v>
                </c:pt>
                <c:pt idx="4">
                  <c:v>0.13</c:v>
                </c:pt>
                <c:pt idx="5">
                  <c:v>0.04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</c:v>
                </c:pt>
                <c:pt idx="1">
                  <c:v>0.11</c:v>
                </c:pt>
                <c:pt idx="2">
                  <c:v>0.14000000000000001</c:v>
                </c:pt>
                <c:pt idx="3">
                  <c:v>0.03</c:v>
                </c:pt>
                <c:pt idx="4">
                  <c:v>0.11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</c:v>
                </c:pt>
                <c:pt idx="1">
                  <c:v>0.1</c:v>
                </c:pt>
                <c:pt idx="2">
                  <c:v>0.15</c:v>
                </c:pt>
                <c:pt idx="3">
                  <c:v>0.03</c:v>
                </c:pt>
                <c:pt idx="4">
                  <c:v>0.1</c:v>
                </c:pt>
                <c:pt idx="5">
                  <c:v>7.0000000000000007E-2</c:v>
                </c:pt>
                <c:pt idx="6">
                  <c:v>0.02</c:v>
                </c:pt>
                <c:pt idx="7">
                  <c:v>0.03</c:v>
                </c:pt>
                <c:pt idx="8" formatCode="General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8946320"/>
        <c:axId val="396820544"/>
      </c:barChart>
      <c:catAx>
        <c:axId val="378946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20544"/>
        <c:crosses val="autoZero"/>
        <c:auto val="1"/>
        <c:lblAlgn val="ctr"/>
        <c:lblOffset val="100"/>
        <c:noMultiLvlLbl val="0"/>
      </c:catAx>
      <c:valAx>
        <c:axId val="3968205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789463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0E0-42AD-8F2C-9368D0B8593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0.52</c:v>
                </c:pt>
                <c:pt idx="1">
                  <c:v>0.04</c:v>
                </c:pt>
                <c:pt idx="2">
                  <c:v>0.08</c:v>
                </c:pt>
                <c:pt idx="3">
                  <c:v>0.03</c:v>
                </c:pt>
                <c:pt idx="4">
                  <c:v>0.09</c:v>
                </c:pt>
                <c:pt idx="5">
                  <c:v>0.03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0.41</c:v>
                </c:pt>
                <c:pt idx="1">
                  <c:v>0.05</c:v>
                </c:pt>
                <c:pt idx="2">
                  <c:v>0.06</c:v>
                </c:pt>
                <c:pt idx="3">
                  <c:v>0.01</c:v>
                </c:pt>
                <c:pt idx="4">
                  <c:v>0.11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0.44</c:v>
                </c:pt>
                <c:pt idx="1">
                  <c:v>0.05</c:v>
                </c:pt>
                <c:pt idx="2">
                  <c:v>0.1</c:v>
                </c:pt>
                <c:pt idx="3">
                  <c:v>0.01</c:v>
                </c:pt>
                <c:pt idx="4">
                  <c:v>0.08</c:v>
                </c:pt>
                <c:pt idx="5">
                  <c:v>0.02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0.42</c:v>
                </c:pt>
                <c:pt idx="1">
                  <c:v>0.05</c:v>
                </c:pt>
                <c:pt idx="2">
                  <c:v>0.09</c:v>
                </c:pt>
                <c:pt idx="3">
                  <c:v>0.01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0.01</c:v>
                </c:pt>
                <c:pt idx="7">
                  <c:v>0.01</c:v>
                </c:pt>
                <c:pt idx="8" formatCode="General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16232"/>
        <c:axId val="396813488"/>
      </c:barChart>
      <c:catAx>
        <c:axId val="396816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13488"/>
        <c:crosses val="autoZero"/>
        <c:auto val="1"/>
        <c:lblAlgn val="ctr"/>
        <c:lblOffset val="100"/>
        <c:noMultiLvlLbl val="0"/>
      </c:catAx>
      <c:valAx>
        <c:axId val="39681348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6816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18976"/>
        <c:axId val="396823288"/>
      </c:barChart>
      <c:catAx>
        <c:axId val="3968189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6823288"/>
        <c:crosses val="autoZero"/>
        <c:auto val="1"/>
        <c:lblAlgn val="ctr"/>
        <c:lblOffset val="100"/>
        <c:noMultiLvlLbl val="0"/>
      </c:catAx>
      <c:valAx>
        <c:axId val="3968232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6818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Duda</c:v>
                </c:pt>
                <c:pt idx="10">
                  <c:v>Henryk Kania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Baroni</c:v>
                </c:pt>
                <c:pt idx="14">
                  <c:v>Drosed</c:v>
                </c:pt>
                <c:pt idx="15">
                  <c:v>Dulano</c:v>
                </c:pt>
                <c:pt idx="16">
                  <c:v>JBB</c:v>
                </c:pt>
                <c:pt idx="17">
                  <c:v>Konspol</c:v>
                </c:pt>
                <c:pt idx="18">
                  <c:v>Mazury Ełk</c:v>
                </c:pt>
                <c:pt idx="19">
                  <c:v>Nasze Smaki</c:v>
                </c:pt>
                <c:pt idx="20">
                  <c:v>Nie kupuję w ogóle</c:v>
                </c:pt>
              </c:strCache>
            </c:strRef>
          </c:cat>
          <c:val>
            <c:numRef>
              <c:f>Arkusz1!$B$2:$B$22</c:f>
              <c:numCache>
                <c:formatCode>0%</c:formatCode>
                <c:ptCount val="21"/>
                <c:pt idx="0">
                  <c:v>0.12</c:v>
                </c:pt>
                <c:pt idx="1">
                  <c:v>0.1</c:v>
                </c:pt>
                <c:pt idx="2">
                  <c:v>0.1</c:v>
                </c:pt>
                <c:pt idx="3">
                  <c:v>0.04</c:v>
                </c:pt>
                <c:pt idx="4">
                  <c:v>0.03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 formatCode="General">
                  <c:v>0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69160"/>
        <c:axId val="573070336"/>
      </c:barChart>
      <c:catAx>
        <c:axId val="5730691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70336"/>
        <c:crosses val="autoZero"/>
        <c:auto val="1"/>
        <c:lblAlgn val="ctr"/>
        <c:lblOffset val="100"/>
        <c:noMultiLvlLbl val="0"/>
      </c:catAx>
      <c:valAx>
        <c:axId val="5730703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691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Duda</c:v>
                </c:pt>
                <c:pt idx="10">
                  <c:v>Henryk Kania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Baroni</c:v>
                </c:pt>
                <c:pt idx="14">
                  <c:v>Drosed</c:v>
                </c:pt>
                <c:pt idx="15">
                  <c:v>Dulano</c:v>
                </c:pt>
                <c:pt idx="16">
                  <c:v>JBB</c:v>
                </c:pt>
                <c:pt idx="17">
                  <c:v>Konspol</c:v>
                </c:pt>
                <c:pt idx="18">
                  <c:v>Mazury Ełk</c:v>
                </c:pt>
                <c:pt idx="19">
                  <c:v>Nasze Smaki</c:v>
                </c:pt>
                <c:pt idx="20">
                  <c:v>Nie kupuję w ogóle</c:v>
                </c:pt>
              </c:strCache>
            </c:strRef>
          </c:cat>
          <c:val>
            <c:numRef>
              <c:f>Arkusz1!$C$2:$C$22</c:f>
              <c:numCache>
                <c:formatCode>0%</c:formatCode>
                <c:ptCount val="21"/>
                <c:pt idx="0">
                  <c:v>0.55000000000000004</c:v>
                </c:pt>
                <c:pt idx="1">
                  <c:v>0.1</c:v>
                </c:pt>
                <c:pt idx="2">
                  <c:v>0.06</c:v>
                </c:pt>
                <c:pt idx="3">
                  <c:v>0.11</c:v>
                </c:pt>
                <c:pt idx="4">
                  <c:v>0.03</c:v>
                </c:pt>
                <c:pt idx="5">
                  <c:v>0.05</c:v>
                </c:pt>
                <c:pt idx="6">
                  <c:v>0.05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0.01</c:v>
                </c:pt>
                <c:pt idx="19" formatCode="General">
                  <c:v>0</c:v>
                </c:pt>
                <c:pt idx="2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83272"/>
        <c:axId val="573082880"/>
      </c:barChart>
      <c:catAx>
        <c:axId val="5730832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82880"/>
        <c:crosses val="autoZero"/>
        <c:auto val="1"/>
        <c:lblAlgn val="ctr"/>
        <c:lblOffset val="100"/>
        <c:noMultiLvlLbl val="0"/>
      </c:catAx>
      <c:valAx>
        <c:axId val="5730828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832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Duda</c:v>
                </c:pt>
                <c:pt idx="10">
                  <c:v>Henryk Kania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Baroni</c:v>
                </c:pt>
                <c:pt idx="14">
                  <c:v>Drosed</c:v>
                </c:pt>
                <c:pt idx="15">
                  <c:v>Dulano</c:v>
                </c:pt>
                <c:pt idx="16">
                  <c:v>JBB</c:v>
                </c:pt>
                <c:pt idx="17">
                  <c:v>Konspol</c:v>
                </c:pt>
                <c:pt idx="18">
                  <c:v>Mazury Ełk</c:v>
                </c:pt>
                <c:pt idx="19">
                  <c:v>Nasze Smaki</c:v>
                </c:pt>
                <c:pt idx="20">
                  <c:v>Nie kupuję w ogóle</c:v>
                </c:pt>
              </c:strCache>
            </c:strRef>
          </c:cat>
          <c:val>
            <c:numRef>
              <c:f>Arkusz1!$E$2:$E$22</c:f>
              <c:numCache>
                <c:formatCode>0%</c:formatCode>
                <c:ptCount val="21"/>
                <c:pt idx="0">
                  <c:v>0.04</c:v>
                </c:pt>
                <c:pt idx="1">
                  <c:v>0.02</c:v>
                </c:pt>
                <c:pt idx="2">
                  <c:v>0.02</c:v>
                </c:pt>
                <c:pt idx="3">
                  <c:v>0.03</c:v>
                </c:pt>
                <c:pt idx="4">
                  <c:v>0.03</c:v>
                </c:pt>
                <c:pt idx="5">
                  <c:v>7.0000000000000007E-2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0.04</c:v>
                </c:pt>
                <c:pt idx="10">
                  <c:v>0.04</c:v>
                </c:pt>
                <c:pt idx="11">
                  <c:v>0.03</c:v>
                </c:pt>
                <c:pt idx="12">
                  <c:v>0.01</c:v>
                </c:pt>
                <c:pt idx="13">
                  <c:v>0.01</c:v>
                </c:pt>
                <c:pt idx="14">
                  <c:v>0.03</c:v>
                </c:pt>
                <c:pt idx="15">
                  <c:v>0</c:v>
                </c:pt>
                <c:pt idx="16">
                  <c:v>0.03</c:v>
                </c:pt>
                <c:pt idx="17">
                  <c:v>0.02</c:v>
                </c:pt>
                <c:pt idx="18">
                  <c:v>0.01</c:v>
                </c:pt>
                <c:pt idx="19">
                  <c:v>0</c:v>
                </c:pt>
                <c:pt idx="20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81704"/>
        <c:axId val="573082096"/>
      </c:barChart>
      <c:catAx>
        <c:axId val="5730817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82096"/>
        <c:crosses val="autoZero"/>
        <c:auto val="1"/>
        <c:lblAlgn val="ctr"/>
        <c:lblOffset val="100"/>
        <c:noMultiLvlLbl val="0"/>
      </c:catAx>
      <c:valAx>
        <c:axId val="5730820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817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Duda</c:v>
                </c:pt>
                <c:pt idx="10">
                  <c:v>Henryk Kania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Baroni</c:v>
                </c:pt>
                <c:pt idx="14">
                  <c:v>Drosed</c:v>
                </c:pt>
                <c:pt idx="15">
                  <c:v>Dulano</c:v>
                </c:pt>
                <c:pt idx="16">
                  <c:v>JBB</c:v>
                </c:pt>
                <c:pt idx="17">
                  <c:v>Konspol</c:v>
                </c:pt>
                <c:pt idx="18">
                  <c:v>Mazury Ełk</c:v>
                </c:pt>
                <c:pt idx="19">
                  <c:v>Nasze Smaki</c:v>
                </c:pt>
                <c:pt idx="20">
                  <c:v>Nie kupuję w ogóle</c:v>
                </c:pt>
              </c:strCache>
            </c:strRef>
          </c:cat>
          <c:val>
            <c:numRef>
              <c:f>Arkusz1!$D$2:$D$22</c:f>
              <c:numCache>
                <c:formatCode>0%</c:formatCode>
                <c:ptCount val="21"/>
                <c:pt idx="0">
                  <c:v>0.26</c:v>
                </c:pt>
                <c:pt idx="1">
                  <c:v>0.34</c:v>
                </c:pt>
                <c:pt idx="2">
                  <c:v>0.4</c:v>
                </c:pt>
                <c:pt idx="3">
                  <c:v>0.14000000000000001</c:v>
                </c:pt>
                <c:pt idx="4">
                  <c:v>0.18</c:v>
                </c:pt>
                <c:pt idx="5">
                  <c:v>0.31</c:v>
                </c:pt>
                <c:pt idx="6">
                  <c:v>0.04</c:v>
                </c:pt>
                <c:pt idx="7">
                  <c:v>0.13</c:v>
                </c:pt>
                <c:pt idx="8">
                  <c:v>0.11</c:v>
                </c:pt>
                <c:pt idx="9">
                  <c:v>0.09</c:v>
                </c:pt>
                <c:pt idx="10">
                  <c:v>0.12</c:v>
                </c:pt>
                <c:pt idx="11">
                  <c:v>0.13</c:v>
                </c:pt>
                <c:pt idx="12">
                  <c:v>0.1</c:v>
                </c:pt>
                <c:pt idx="13">
                  <c:v>0.01</c:v>
                </c:pt>
                <c:pt idx="14">
                  <c:v>0.02</c:v>
                </c:pt>
                <c:pt idx="15">
                  <c:v>0.01</c:v>
                </c:pt>
                <c:pt idx="16">
                  <c:v>0.11</c:v>
                </c:pt>
                <c:pt idx="17">
                  <c:v>0.05</c:v>
                </c:pt>
                <c:pt idx="18">
                  <c:v>0.01</c:v>
                </c:pt>
                <c:pt idx="19">
                  <c:v>0.05</c:v>
                </c:pt>
                <c:pt idx="2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24472"/>
        <c:axId val="573027216"/>
      </c:barChart>
      <c:catAx>
        <c:axId val="573024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27216"/>
        <c:crosses val="autoZero"/>
        <c:auto val="1"/>
        <c:lblAlgn val="ctr"/>
        <c:lblOffset val="100"/>
        <c:noMultiLvlLbl val="0"/>
      </c:catAx>
      <c:valAx>
        <c:axId val="5730272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24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12400"/>
        <c:axId val="578916320"/>
      </c:barChart>
      <c:catAx>
        <c:axId val="5789124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8916320"/>
        <c:crosses val="autoZero"/>
        <c:auto val="1"/>
        <c:lblAlgn val="ctr"/>
        <c:lblOffset val="100"/>
        <c:noMultiLvlLbl val="0"/>
      </c:catAx>
      <c:valAx>
        <c:axId val="57891632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8912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0.12</c:v>
                </c:pt>
                <c:pt idx="1">
                  <c:v>0.1</c:v>
                </c:pt>
                <c:pt idx="2">
                  <c:v>0.1</c:v>
                </c:pt>
                <c:pt idx="3">
                  <c:v>0.04</c:v>
                </c:pt>
                <c:pt idx="4">
                  <c:v>0.02</c:v>
                </c:pt>
                <c:pt idx="5">
                  <c:v>0.02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0.12</c:v>
                </c:pt>
                <c:pt idx="1">
                  <c:v>0.08</c:v>
                </c:pt>
                <c:pt idx="2">
                  <c:v>0.09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0.09</c:v>
                </c:pt>
                <c:pt idx="1">
                  <c:v>0.11</c:v>
                </c:pt>
                <c:pt idx="2">
                  <c:v>0.06</c:v>
                </c:pt>
                <c:pt idx="3">
                  <c:v>0.06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0.17</c:v>
                </c:pt>
                <c:pt idx="1">
                  <c:v>0.11</c:v>
                </c:pt>
                <c:pt idx="2">
                  <c:v>0.1</c:v>
                </c:pt>
                <c:pt idx="3">
                  <c:v>0.04</c:v>
                </c:pt>
                <c:pt idx="4">
                  <c:v>0.04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09656"/>
        <c:axId val="578915144"/>
      </c:barChart>
      <c:catAx>
        <c:axId val="578909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915144"/>
        <c:crosses val="autoZero"/>
        <c:auto val="1"/>
        <c:lblAlgn val="ctr"/>
        <c:lblOffset val="100"/>
        <c:noMultiLvlLbl val="0"/>
      </c:catAx>
      <c:valAx>
        <c:axId val="5789151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8909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6CC-40B7-8C8F-B7A5B294EF4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0.28999999999999998</c:v>
                </c:pt>
                <c:pt idx="1">
                  <c:v>0.34</c:v>
                </c:pt>
                <c:pt idx="2">
                  <c:v>0.19</c:v>
                </c:pt>
                <c:pt idx="3">
                  <c:v>0.16</c:v>
                </c:pt>
                <c:pt idx="4">
                  <c:v>0.24</c:v>
                </c:pt>
                <c:pt idx="5">
                  <c:v>0.06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</c:v>
                </c:pt>
                <c:pt idx="1">
                  <c:v>0.3</c:v>
                </c:pt>
                <c:pt idx="2">
                  <c:v>0.2</c:v>
                </c:pt>
                <c:pt idx="3">
                  <c:v>0.15</c:v>
                </c:pt>
                <c:pt idx="4">
                  <c:v>0.17</c:v>
                </c:pt>
                <c:pt idx="5">
                  <c:v>7.0000000000000007E-2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0.33</c:v>
                </c:pt>
                <c:pt idx="1">
                  <c:v>0.31</c:v>
                </c:pt>
                <c:pt idx="2">
                  <c:v>0.21</c:v>
                </c:pt>
                <c:pt idx="3">
                  <c:v>0.2</c:v>
                </c:pt>
                <c:pt idx="4">
                  <c:v>0.19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0.35</c:v>
                </c:pt>
                <c:pt idx="1">
                  <c:v>0.25</c:v>
                </c:pt>
                <c:pt idx="2">
                  <c:v>0.2</c:v>
                </c:pt>
                <c:pt idx="3">
                  <c:v>0.19</c:v>
                </c:pt>
                <c:pt idx="4">
                  <c:v>0.2</c:v>
                </c:pt>
                <c:pt idx="5">
                  <c:v>0.05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7501760"/>
        <c:axId val="417503720"/>
      </c:barChart>
      <c:catAx>
        <c:axId val="417501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7503720"/>
        <c:crosses val="autoZero"/>
        <c:auto val="1"/>
        <c:lblAlgn val="ctr"/>
        <c:lblOffset val="100"/>
        <c:tickMarkSkip val="1"/>
        <c:noMultiLvlLbl val="0"/>
      </c:catAx>
      <c:valAx>
        <c:axId val="41750372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750176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JBB</c:v>
                </c:pt>
                <c:pt idx="5">
                  <c:v>Kraina Wedlin</c:v>
                </c:pt>
                <c:pt idx="6">
                  <c:v>Pikok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  <c:pt idx="10">
                  <c:v>Duda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Drobimex</c:v>
                </c:pt>
                <c:pt idx="15">
                  <c:v>Baroni</c:v>
                </c:pt>
                <c:pt idx="16">
                  <c:v>Deluxe</c:v>
                </c:pt>
                <c:pt idx="17">
                  <c:v>Drosed</c:v>
                </c:pt>
                <c:pt idx="18">
                  <c:v>Dulano</c:v>
                </c:pt>
                <c:pt idx="19">
                  <c:v>Konspol</c:v>
                </c:pt>
                <c:pt idx="20">
                  <c:v>Mazury Ełk</c:v>
                </c:pt>
                <c:pt idx="21">
                  <c:v>Yano</c:v>
                </c:pt>
                <c:pt idx="22">
                  <c:v>Inna</c:v>
                </c:pt>
                <c:pt idx="23">
                  <c:v>Nie kupuję w ogóle</c:v>
                </c:pt>
              </c:strCache>
            </c:strRef>
          </c:cat>
          <c:val>
            <c:numRef>
              <c:f>Arkusz1!$B$2:$B$25</c:f>
              <c:numCache>
                <c:formatCode>0%</c:formatCode>
                <c:ptCount val="24"/>
                <c:pt idx="0">
                  <c:v>0.15</c:v>
                </c:pt>
                <c:pt idx="1">
                  <c:v>0.11</c:v>
                </c:pt>
                <c:pt idx="2">
                  <c:v>0.11</c:v>
                </c:pt>
                <c:pt idx="3">
                  <c:v>0.08</c:v>
                </c:pt>
                <c:pt idx="4">
                  <c:v>0.06</c:v>
                </c:pt>
                <c:pt idx="5">
                  <c:v>0.06</c:v>
                </c:pt>
                <c:pt idx="6">
                  <c:v>0.05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 formatCode="General">
                  <c:v>0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 formatCode="General">
                  <c:v>0</c:v>
                </c:pt>
                <c:pt idx="22">
                  <c:v>0.05</c:v>
                </c:pt>
                <c:pt idx="23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581160"/>
        <c:axId val="383580768"/>
      </c:barChart>
      <c:catAx>
        <c:axId val="3835811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580768"/>
        <c:crosses val="autoZero"/>
        <c:auto val="1"/>
        <c:lblAlgn val="ctr"/>
        <c:lblOffset val="100"/>
        <c:noMultiLvlLbl val="0"/>
      </c:catAx>
      <c:valAx>
        <c:axId val="3835807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5811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567-4DA9-BA09-BB8FB1F14EC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0.06</c:v>
                </c:pt>
                <c:pt idx="2">
                  <c:v>0.1</c:v>
                </c:pt>
                <c:pt idx="3">
                  <c:v>0.11</c:v>
                </c:pt>
                <c:pt idx="4">
                  <c:v>0.05</c:v>
                </c:pt>
                <c:pt idx="5">
                  <c:v>0.05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0.42</c:v>
                </c:pt>
                <c:pt idx="1">
                  <c:v>0.09</c:v>
                </c:pt>
                <c:pt idx="2">
                  <c:v>0.11</c:v>
                </c:pt>
                <c:pt idx="3">
                  <c:v>0.11</c:v>
                </c:pt>
                <c:pt idx="4">
                  <c:v>0.03</c:v>
                </c:pt>
                <c:pt idx="5">
                  <c:v>0.01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0.48</c:v>
                </c:pt>
                <c:pt idx="1">
                  <c:v>0.08</c:v>
                </c:pt>
                <c:pt idx="2">
                  <c:v>0.14000000000000001</c:v>
                </c:pt>
                <c:pt idx="3">
                  <c:v>0.09</c:v>
                </c:pt>
                <c:pt idx="4">
                  <c:v>0.03</c:v>
                </c:pt>
                <c:pt idx="5">
                  <c:v>0.02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0.44</c:v>
                </c:pt>
                <c:pt idx="1">
                  <c:v>0.09</c:v>
                </c:pt>
                <c:pt idx="2">
                  <c:v>0.12</c:v>
                </c:pt>
                <c:pt idx="3">
                  <c:v>7.0000000000000007E-2</c:v>
                </c:pt>
                <c:pt idx="4">
                  <c:v>0.06</c:v>
                </c:pt>
                <c:pt idx="5">
                  <c:v>0.02</c:v>
                </c:pt>
                <c:pt idx="6">
                  <c:v>0.05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12792"/>
        <c:axId val="578913968"/>
      </c:barChart>
      <c:catAx>
        <c:axId val="5789127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913968"/>
        <c:crosses val="autoZero"/>
        <c:auto val="1"/>
        <c:lblAlgn val="ctr"/>
        <c:lblOffset val="100"/>
        <c:noMultiLvlLbl val="0"/>
      </c:catAx>
      <c:valAx>
        <c:axId val="5789139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89127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FDE-406E-89EA-28754845B5E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0.26</c:v>
                </c:pt>
                <c:pt idx="1">
                  <c:v>0.4</c:v>
                </c:pt>
                <c:pt idx="2">
                  <c:v>0.34</c:v>
                </c:pt>
                <c:pt idx="3">
                  <c:v>0.14000000000000001</c:v>
                </c:pt>
                <c:pt idx="4">
                  <c:v>0.04</c:v>
                </c:pt>
                <c:pt idx="5">
                  <c:v>0.31</c:v>
                </c:pt>
                <c:pt idx="6">
                  <c:v>0.18</c:v>
                </c:pt>
                <c:pt idx="7">
                  <c:v>0.12</c:v>
                </c:pt>
                <c:pt idx="8">
                  <c:v>0.13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0.32</c:v>
                </c:pt>
                <c:pt idx="1">
                  <c:v>0.4</c:v>
                </c:pt>
                <c:pt idx="2">
                  <c:v>0.33</c:v>
                </c:pt>
                <c:pt idx="3">
                  <c:v>0.16</c:v>
                </c:pt>
                <c:pt idx="4">
                  <c:v>0.04</c:v>
                </c:pt>
                <c:pt idx="5">
                  <c:v>0.24</c:v>
                </c:pt>
                <c:pt idx="6">
                  <c:v>0.14000000000000001</c:v>
                </c:pt>
                <c:pt idx="7">
                  <c:v>0.18</c:v>
                </c:pt>
                <c:pt idx="8">
                  <c:v>0.06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0.32</c:v>
                </c:pt>
                <c:pt idx="1">
                  <c:v>0.38</c:v>
                </c:pt>
                <c:pt idx="2">
                  <c:v>0.38</c:v>
                </c:pt>
                <c:pt idx="3">
                  <c:v>0.17</c:v>
                </c:pt>
                <c:pt idx="4">
                  <c:v>0.06</c:v>
                </c:pt>
                <c:pt idx="5">
                  <c:v>0.22</c:v>
                </c:pt>
                <c:pt idx="6">
                  <c:v>0.17</c:v>
                </c:pt>
                <c:pt idx="7">
                  <c:v>0.12</c:v>
                </c:pt>
                <c:pt idx="8">
                  <c:v>0.09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0.35</c:v>
                </c:pt>
                <c:pt idx="1">
                  <c:v>0.44</c:v>
                </c:pt>
                <c:pt idx="2">
                  <c:v>0.35</c:v>
                </c:pt>
                <c:pt idx="3">
                  <c:v>0.15</c:v>
                </c:pt>
                <c:pt idx="4">
                  <c:v>7.0000000000000007E-2</c:v>
                </c:pt>
                <c:pt idx="5">
                  <c:v>0.27</c:v>
                </c:pt>
                <c:pt idx="6">
                  <c:v>0.17</c:v>
                </c:pt>
                <c:pt idx="7">
                  <c:v>0.16</c:v>
                </c:pt>
                <c:pt idx="8">
                  <c:v>0.09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11224"/>
        <c:axId val="578913576"/>
      </c:barChart>
      <c:catAx>
        <c:axId val="5789112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913576"/>
        <c:crosses val="autoZero"/>
        <c:auto val="1"/>
        <c:lblAlgn val="ctr"/>
        <c:lblOffset val="100"/>
        <c:noMultiLvlLbl val="0"/>
      </c:catAx>
      <c:valAx>
        <c:axId val="5789135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89112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919456"/>
        <c:axId val="578913184"/>
      </c:barChart>
      <c:catAx>
        <c:axId val="5789194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8913184"/>
        <c:crosses val="autoZero"/>
        <c:auto val="1"/>
        <c:lblAlgn val="ctr"/>
        <c:lblOffset val="100"/>
        <c:noMultiLvlLbl val="0"/>
      </c:catAx>
      <c:valAx>
        <c:axId val="5789131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8919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Pikok</c:v>
                </c:pt>
                <c:pt idx="4">
                  <c:v>Kraina Wedlin</c:v>
                </c:pt>
                <c:pt idx="5">
                  <c:v>Duda</c:v>
                </c:pt>
                <c:pt idx="6">
                  <c:v>Henryk Kania</c:v>
                </c:pt>
                <c:pt idx="7">
                  <c:v>JBB</c:v>
                </c:pt>
                <c:pt idx="8">
                  <c:v>Sokołów</c:v>
                </c:pt>
                <c:pt idx="9">
                  <c:v>Konspol</c:v>
                </c:pt>
                <c:pt idx="10">
                  <c:v>Krakus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25432"/>
        <c:axId val="572234448"/>
      </c:barChart>
      <c:catAx>
        <c:axId val="57222543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2234448"/>
        <c:crosses val="autoZero"/>
        <c:auto val="1"/>
        <c:lblAlgn val="ctr"/>
        <c:lblOffset val="100"/>
        <c:noMultiLvlLbl val="0"/>
      </c:catAx>
      <c:valAx>
        <c:axId val="57223444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2225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Pikok</c:v>
                </c:pt>
                <c:pt idx="4">
                  <c:v>Kraina Wedlin</c:v>
                </c:pt>
                <c:pt idx="5">
                  <c:v>Duda</c:v>
                </c:pt>
                <c:pt idx="6">
                  <c:v>Henryk Kania</c:v>
                </c:pt>
                <c:pt idx="7">
                  <c:v>JBB</c:v>
                </c:pt>
                <c:pt idx="8">
                  <c:v>Sokołów</c:v>
                </c:pt>
                <c:pt idx="9">
                  <c:v>Konspol</c:v>
                </c:pt>
                <c:pt idx="10">
                  <c:v>Krakus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0.04</c:v>
                </c:pt>
                <c:pt idx="2">
                  <c:v>0.03</c:v>
                </c:pt>
                <c:pt idx="3">
                  <c:v>0.03</c:v>
                </c:pt>
                <c:pt idx="4">
                  <c:v>0.03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Pikok</c:v>
                </c:pt>
                <c:pt idx="4">
                  <c:v>Kraina Wedlin</c:v>
                </c:pt>
                <c:pt idx="5">
                  <c:v>Duda</c:v>
                </c:pt>
                <c:pt idx="6">
                  <c:v>Henryk Kania</c:v>
                </c:pt>
                <c:pt idx="7">
                  <c:v>JBB</c:v>
                </c:pt>
                <c:pt idx="8">
                  <c:v>Sokołów</c:v>
                </c:pt>
                <c:pt idx="9">
                  <c:v>Konspol</c:v>
                </c:pt>
                <c:pt idx="10">
                  <c:v>Krakus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0.04</c:v>
                </c:pt>
                <c:pt idx="2">
                  <c:v>0.06</c:v>
                </c:pt>
                <c:pt idx="3">
                  <c:v>0.03</c:v>
                </c:pt>
                <c:pt idx="4">
                  <c:v>0.04</c:v>
                </c:pt>
                <c:pt idx="5">
                  <c:v>0.03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Pikok</c:v>
                </c:pt>
                <c:pt idx="4">
                  <c:v>Kraina Wedlin</c:v>
                </c:pt>
                <c:pt idx="5">
                  <c:v>Duda</c:v>
                </c:pt>
                <c:pt idx="6">
                  <c:v>Henryk Kania</c:v>
                </c:pt>
                <c:pt idx="7">
                  <c:v>JBB</c:v>
                </c:pt>
                <c:pt idx="8">
                  <c:v>Sokołów</c:v>
                </c:pt>
                <c:pt idx="9">
                  <c:v>Konspol</c:v>
                </c:pt>
                <c:pt idx="10">
                  <c:v>Krakus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0.05</c:v>
                </c:pt>
                <c:pt idx="2">
                  <c:v>0.03</c:v>
                </c:pt>
                <c:pt idx="3">
                  <c:v>0.02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Pikok</c:v>
                </c:pt>
                <c:pt idx="4">
                  <c:v>Kraina Wedlin</c:v>
                </c:pt>
                <c:pt idx="5">
                  <c:v>Duda</c:v>
                </c:pt>
                <c:pt idx="6">
                  <c:v>Henryk Kania</c:v>
                </c:pt>
                <c:pt idx="7">
                  <c:v>JBB</c:v>
                </c:pt>
                <c:pt idx="8">
                  <c:v>Sokołów</c:v>
                </c:pt>
                <c:pt idx="9">
                  <c:v>Konspol</c:v>
                </c:pt>
                <c:pt idx="10">
                  <c:v>Krakus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0.03</c:v>
                </c:pt>
                <c:pt idx="2">
                  <c:v>0.03</c:v>
                </c:pt>
                <c:pt idx="3">
                  <c:v>0.06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0.04</c:v>
                </c:pt>
                <c:pt idx="8">
                  <c:v>0.03</c:v>
                </c:pt>
                <c:pt idx="9" formatCode="###0%">
                  <c:v>0.02</c:v>
                </c:pt>
                <c:pt idx="10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31312"/>
        <c:axId val="572232488"/>
      </c:barChart>
      <c:catAx>
        <c:axId val="5722313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2232488"/>
        <c:crosses val="autoZero"/>
        <c:auto val="1"/>
        <c:lblAlgn val="ctr"/>
        <c:lblOffset val="100"/>
        <c:noMultiLvlLbl val="0"/>
      </c:catAx>
      <c:valAx>
        <c:axId val="57223248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72231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31704"/>
        <c:axId val="572227392"/>
      </c:barChart>
      <c:catAx>
        <c:axId val="5722317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2227392"/>
        <c:crosses val="autoZero"/>
        <c:auto val="1"/>
        <c:lblAlgn val="ctr"/>
        <c:lblOffset val="100"/>
        <c:noMultiLvlLbl val="0"/>
      </c:catAx>
      <c:valAx>
        <c:axId val="5722273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2231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Madej Wróbel</c:v>
                </c:pt>
                <c:pt idx="1">
                  <c:v>Balcerzak</c:v>
                </c:pt>
                <c:pt idx="2">
                  <c:v>Drosed</c:v>
                </c:pt>
                <c:pt idx="3">
                  <c:v>Inna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34840"/>
        <c:axId val="572230136"/>
      </c:barChart>
      <c:catAx>
        <c:axId val="57223484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2230136"/>
        <c:crosses val="autoZero"/>
        <c:auto val="1"/>
        <c:lblAlgn val="ctr"/>
        <c:lblOffset val="100"/>
        <c:noMultiLvlLbl val="0"/>
      </c:catAx>
      <c:valAx>
        <c:axId val="57223013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22348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Madej Wróbel</c:v>
                </c:pt>
                <c:pt idx="1">
                  <c:v>Balcerzak</c:v>
                </c:pt>
                <c:pt idx="2">
                  <c:v>Drosed</c:v>
                </c:pt>
                <c:pt idx="3">
                  <c:v>Inna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0.01</c:v>
                </c:pt>
                <c:pt idx="4">
                  <c:v>0.01</c:v>
                </c:pt>
                <c:pt idx="5">
                  <c:v>0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9"/>
                <c:pt idx="0">
                  <c:v>Madej Wróbel</c:v>
                </c:pt>
                <c:pt idx="1">
                  <c:v>Balcerzak</c:v>
                </c:pt>
                <c:pt idx="2">
                  <c:v>Drosed</c:v>
                </c:pt>
                <c:pt idx="3">
                  <c:v>Inna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0.01</c:v>
                </c:pt>
                <c:pt idx="3">
                  <c:v>0.03</c:v>
                </c:pt>
                <c:pt idx="4">
                  <c:v>0.01</c:v>
                </c:pt>
                <c:pt idx="5">
                  <c:v>0.03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9"/>
                <c:pt idx="0">
                  <c:v>Madej Wróbel</c:v>
                </c:pt>
                <c:pt idx="1">
                  <c:v>Balcerzak</c:v>
                </c:pt>
                <c:pt idx="2">
                  <c:v>Drosed</c:v>
                </c:pt>
                <c:pt idx="3">
                  <c:v>Inna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</c:v>
                </c:pt>
                <c:pt idx="2">
                  <c:v>0.01</c:v>
                </c:pt>
                <c:pt idx="3">
                  <c:v>0.02</c:v>
                </c:pt>
                <c:pt idx="4">
                  <c:v>0.02</c:v>
                </c:pt>
                <c:pt idx="5">
                  <c:v>0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Madej Wróbel</c:v>
                </c:pt>
                <c:pt idx="1">
                  <c:v>Balcerzak</c:v>
                </c:pt>
                <c:pt idx="2">
                  <c:v>Drosed</c:v>
                </c:pt>
                <c:pt idx="3">
                  <c:v>Inna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72232096"/>
        <c:axId val="572225824"/>
      </c:barChart>
      <c:catAx>
        <c:axId val="5722320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2225824"/>
        <c:crosses val="autoZero"/>
        <c:auto val="1"/>
        <c:lblAlgn val="ctr"/>
        <c:lblOffset val="100"/>
        <c:noMultiLvlLbl val="0"/>
      </c:catAx>
      <c:valAx>
        <c:axId val="57222582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722320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</c:v>
                </c:pt>
                <c:pt idx="1">
                  <c:v>0.19750000000000001</c:v>
                </c:pt>
                <c:pt idx="2">
                  <c:v>8.249999999999999E-2</c:v>
                </c:pt>
                <c:pt idx="3">
                  <c:v>0.13500000000000001</c:v>
                </c:pt>
                <c:pt idx="4">
                  <c:v>0.19500000000000001</c:v>
                </c:pt>
                <c:pt idx="5">
                  <c:v>0.215</c:v>
                </c:pt>
                <c:pt idx="6">
                  <c:v>0.23</c:v>
                </c:pt>
                <c:pt idx="7">
                  <c:v>0.22500000000000001</c:v>
                </c:pt>
                <c:pt idx="8">
                  <c:v>0.22500000000000001</c:v>
                </c:pt>
                <c:pt idx="9">
                  <c:v>0.16499999999999998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0.08</c:v>
                </c:pt>
                <c:pt idx="1">
                  <c:v>0.21</c:v>
                </c:pt>
                <c:pt idx="2">
                  <c:v>0.67</c:v>
                </c:pt>
                <c:pt idx="3">
                  <c:v>0.46</c:v>
                </c:pt>
                <c:pt idx="4">
                  <c:v>0.22</c:v>
                </c:pt>
                <c:pt idx="5">
                  <c:v>0.14000000000000001</c:v>
                </c:pt>
                <c:pt idx="6">
                  <c:v>0.08</c:v>
                </c:pt>
                <c:pt idx="7">
                  <c:v>0.1</c:v>
                </c:pt>
                <c:pt idx="8">
                  <c:v>0.1</c:v>
                </c:pt>
                <c:pt idx="9">
                  <c:v>0.34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</c:v>
                </c:pt>
                <c:pt idx="1">
                  <c:v>0.19750000000000001</c:v>
                </c:pt>
                <c:pt idx="2">
                  <c:v>8.249999999999999E-2</c:v>
                </c:pt>
                <c:pt idx="3">
                  <c:v>0.13500000000000001</c:v>
                </c:pt>
                <c:pt idx="4">
                  <c:v>0.19500000000000001</c:v>
                </c:pt>
                <c:pt idx="5">
                  <c:v>0.215</c:v>
                </c:pt>
                <c:pt idx="6">
                  <c:v>0.23</c:v>
                </c:pt>
                <c:pt idx="7">
                  <c:v>0.22500000000000001</c:v>
                </c:pt>
                <c:pt idx="8">
                  <c:v>0.22500000000000001</c:v>
                </c:pt>
                <c:pt idx="9">
                  <c:v>0.16499999999999998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22512"/>
        <c:axId val="573026432"/>
      </c:barChart>
      <c:catAx>
        <c:axId val="5730225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26432"/>
        <c:crosses val="autoZero"/>
        <c:auto val="1"/>
        <c:lblAlgn val="ctr"/>
        <c:lblOffset val="100"/>
        <c:noMultiLvlLbl val="0"/>
      </c:catAx>
      <c:valAx>
        <c:axId val="57302643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225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0.2225</c:v>
                </c:pt>
                <c:pt idx="2">
                  <c:v>8.4999999999999992E-2</c:v>
                </c:pt>
                <c:pt idx="3">
                  <c:v>0.16</c:v>
                </c:pt>
                <c:pt idx="4">
                  <c:v>0.22</c:v>
                </c:pt>
                <c:pt idx="5">
                  <c:v>0.23249999999999998</c:v>
                </c:pt>
                <c:pt idx="6">
                  <c:v>0.24249999999999999</c:v>
                </c:pt>
                <c:pt idx="7">
                  <c:v>0.245</c:v>
                </c:pt>
                <c:pt idx="8">
                  <c:v>0.23749999999999999</c:v>
                </c:pt>
                <c:pt idx="9">
                  <c:v>0.17249999999999999</c:v>
                </c:pt>
                <c:pt idx="10">
                  <c:v>0.23249999999999998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0.11</c:v>
                </c:pt>
                <c:pt idx="2">
                  <c:v>0.66</c:v>
                </c:pt>
                <c:pt idx="3">
                  <c:v>0.36</c:v>
                </c:pt>
                <c:pt idx="4">
                  <c:v>0.12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0.02</c:v>
                </c:pt>
                <c:pt idx="8">
                  <c:v>0.05</c:v>
                </c:pt>
                <c:pt idx="9">
                  <c:v>0.31</c:v>
                </c:pt>
                <c:pt idx="1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0.2225</c:v>
                </c:pt>
                <c:pt idx="2">
                  <c:v>8.4999999999999992E-2</c:v>
                </c:pt>
                <c:pt idx="3">
                  <c:v>0.16</c:v>
                </c:pt>
                <c:pt idx="4">
                  <c:v>0.22</c:v>
                </c:pt>
                <c:pt idx="5">
                  <c:v>0.23249999999999998</c:v>
                </c:pt>
                <c:pt idx="6">
                  <c:v>0.24249999999999999</c:v>
                </c:pt>
                <c:pt idx="7">
                  <c:v>0.245</c:v>
                </c:pt>
                <c:pt idx="8">
                  <c:v>0.23749999999999999</c:v>
                </c:pt>
                <c:pt idx="9">
                  <c:v>0.17249999999999999</c:v>
                </c:pt>
                <c:pt idx="10">
                  <c:v>0.23249999999999998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26824"/>
        <c:axId val="573019768"/>
      </c:barChart>
      <c:catAx>
        <c:axId val="5730268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19768"/>
        <c:crosses val="autoZero"/>
        <c:auto val="1"/>
        <c:lblAlgn val="ctr"/>
        <c:lblOffset val="100"/>
        <c:noMultiLvlLbl val="0"/>
      </c:catAx>
      <c:valAx>
        <c:axId val="57301976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268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JBB</c:v>
                </c:pt>
                <c:pt idx="5">
                  <c:v>Kraina Wedlin</c:v>
                </c:pt>
                <c:pt idx="6">
                  <c:v>Pikok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  <c:pt idx="10">
                  <c:v>Duda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Drobimex</c:v>
                </c:pt>
                <c:pt idx="15">
                  <c:v>Baroni</c:v>
                </c:pt>
                <c:pt idx="16">
                  <c:v>Deluxe</c:v>
                </c:pt>
                <c:pt idx="17">
                  <c:v>Drosed</c:v>
                </c:pt>
                <c:pt idx="18">
                  <c:v>Dulano</c:v>
                </c:pt>
                <c:pt idx="19">
                  <c:v>Konspol</c:v>
                </c:pt>
                <c:pt idx="20">
                  <c:v>Mazury Ełk</c:v>
                </c:pt>
                <c:pt idx="21">
                  <c:v>Yano</c:v>
                </c:pt>
                <c:pt idx="22">
                  <c:v>Inna</c:v>
                </c:pt>
                <c:pt idx="23">
                  <c:v>Nie kupuję w ogóle</c:v>
                </c:pt>
              </c:strCache>
            </c:strRef>
          </c:cat>
          <c:val>
            <c:numRef>
              <c:f>Arkusz1!$C$2:$C$25</c:f>
              <c:numCache>
                <c:formatCode>0%</c:formatCode>
                <c:ptCount val="24"/>
                <c:pt idx="0">
                  <c:v>0.2</c:v>
                </c:pt>
                <c:pt idx="1">
                  <c:v>0.2</c:v>
                </c:pt>
                <c:pt idx="2">
                  <c:v>0.16</c:v>
                </c:pt>
                <c:pt idx="3">
                  <c:v>0.13</c:v>
                </c:pt>
                <c:pt idx="4">
                  <c:v>0.05</c:v>
                </c:pt>
                <c:pt idx="5">
                  <c:v>0.15</c:v>
                </c:pt>
                <c:pt idx="6">
                  <c:v>0.12</c:v>
                </c:pt>
                <c:pt idx="7">
                  <c:v>0.03</c:v>
                </c:pt>
                <c:pt idx="8">
                  <c:v>7.0000000000000007E-2</c:v>
                </c:pt>
                <c:pt idx="9">
                  <c:v>0.02</c:v>
                </c:pt>
                <c:pt idx="10">
                  <c:v>0.06</c:v>
                </c:pt>
                <c:pt idx="11">
                  <c:v>0.03</c:v>
                </c:pt>
                <c:pt idx="12">
                  <c:v>0.02</c:v>
                </c:pt>
                <c:pt idx="13">
                  <c:v>0.03</c:v>
                </c:pt>
                <c:pt idx="14">
                  <c:v>0</c:v>
                </c:pt>
                <c:pt idx="15">
                  <c:v>0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 formatCode="General">
                  <c:v>0</c:v>
                </c:pt>
                <c:pt idx="20">
                  <c:v>0.01</c:v>
                </c:pt>
                <c:pt idx="21">
                  <c:v>0</c:v>
                </c:pt>
                <c:pt idx="22">
                  <c:v>7.0000000000000007E-2</c:v>
                </c:pt>
                <c:pt idx="2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576848"/>
        <c:axId val="383581944"/>
      </c:barChart>
      <c:catAx>
        <c:axId val="3835768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581944"/>
        <c:crosses val="autoZero"/>
        <c:auto val="1"/>
        <c:lblAlgn val="ctr"/>
        <c:lblOffset val="100"/>
        <c:noMultiLvlLbl val="0"/>
      </c:catAx>
      <c:valAx>
        <c:axId val="3835819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5768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0.20749999999999999</c:v>
                </c:pt>
                <c:pt idx="2">
                  <c:v>7.5000000000000011E-2</c:v>
                </c:pt>
                <c:pt idx="3">
                  <c:v>0.1225</c:v>
                </c:pt>
                <c:pt idx="4">
                  <c:v>0.21</c:v>
                </c:pt>
                <c:pt idx="5">
                  <c:v>0.23</c:v>
                </c:pt>
                <c:pt idx="6">
                  <c:v>0.24</c:v>
                </c:pt>
                <c:pt idx="7">
                  <c:v>0.22500000000000001</c:v>
                </c:pt>
                <c:pt idx="8">
                  <c:v>0.23499999999999999</c:v>
                </c:pt>
                <c:pt idx="9">
                  <c:v>0.15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0.17</c:v>
                </c:pt>
                <c:pt idx="2">
                  <c:v>0.7</c:v>
                </c:pt>
                <c:pt idx="3">
                  <c:v>0.51</c:v>
                </c:pt>
                <c:pt idx="4">
                  <c:v>0.16</c:v>
                </c:pt>
                <c:pt idx="5">
                  <c:v>0.08</c:v>
                </c:pt>
                <c:pt idx="6">
                  <c:v>0.04</c:v>
                </c:pt>
                <c:pt idx="7">
                  <c:v>0.1</c:v>
                </c:pt>
                <c:pt idx="8">
                  <c:v>0.06</c:v>
                </c:pt>
                <c:pt idx="9">
                  <c:v>0.4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0.20749999999999999</c:v>
                </c:pt>
                <c:pt idx="2">
                  <c:v>7.5000000000000011E-2</c:v>
                </c:pt>
                <c:pt idx="3">
                  <c:v>0.1225</c:v>
                </c:pt>
                <c:pt idx="4">
                  <c:v>0.21</c:v>
                </c:pt>
                <c:pt idx="5">
                  <c:v>0.23</c:v>
                </c:pt>
                <c:pt idx="6">
                  <c:v>0.24</c:v>
                </c:pt>
                <c:pt idx="7">
                  <c:v>0.22500000000000001</c:v>
                </c:pt>
                <c:pt idx="8">
                  <c:v>0.23499999999999999</c:v>
                </c:pt>
                <c:pt idx="9">
                  <c:v>0.15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20944"/>
        <c:axId val="573027608"/>
      </c:barChart>
      <c:catAx>
        <c:axId val="5730209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27608"/>
        <c:crosses val="autoZero"/>
        <c:auto val="1"/>
        <c:lblAlgn val="ctr"/>
        <c:lblOffset val="100"/>
        <c:noMultiLvlLbl val="0"/>
      </c:catAx>
      <c:valAx>
        <c:axId val="57302760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209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0.1225</c:v>
                </c:pt>
                <c:pt idx="1">
                  <c:v>8.4999999999999992E-2</c:v>
                </c:pt>
                <c:pt idx="2">
                  <c:v>0.03</c:v>
                </c:pt>
                <c:pt idx="3">
                  <c:v>4.9999999999999989E-2</c:v>
                </c:pt>
                <c:pt idx="4">
                  <c:v>8.4999999999999992E-2</c:v>
                </c:pt>
                <c:pt idx="5">
                  <c:v>0.10500000000000001</c:v>
                </c:pt>
                <c:pt idx="6">
                  <c:v>0.12</c:v>
                </c:pt>
                <c:pt idx="7">
                  <c:v>0.22</c:v>
                </c:pt>
                <c:pt idx="8">
                  <c:v>0.11249999999999999</c:v>
                </c:pt>
                <c:pt idx="9">
                  <c:v>0.185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0.51</c:v>
                </c:pt>
                <c:pt idx="1">
                  <c:v>0.66</c:v>
                </c:pt>
                <c:pt idx="2">
                  <c:v>0.88</c:v>
                </c:pt>
                <c:pt idx="3">
                  <c:v>0.8</c:v>
                </c:pt>
                <c:pt idx="4">
                  <c:v>0.66</c:v>
                </c:pt>
                <c:pt idx="5">
                  <c:v>0.57999999999999996</c:v>
                </c:pt>
                <c:pt idx="6">
                  <c:v>0.52</c:v>
                </c:pt>
                <c:pt idx="7">
                  <c:v>0.12</c:v>
                </c:pt>
                <c:pt idx="8">
                  <c:v>0.55000000000000004</c:v>
                </c:pt>
                <c:pt idx="9">
                  <c:v>0.26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0.1225</c:v>
                </c:pt>
                <c:pt idx="1">
                  <c:v>8.4999999999999992E-2</c:v>
                </c:pt>
                <c:pt idx="2">
                  <c:v>0.03</c:v>
                </c:pt>
                <c:pt idx="3">
                  <c:v>4.9999999999999989E-2</c:v>
                </c:pt>
                <c:pt idx="4">
                  <c:v>8.4999999999999992E-2</c:v>
                </c:pt>
                <c:pt idx="5">
                  <c:v>0.10500000000000001</c:v>
                </c:pt>
                <c:pt idx="6">
                  <c:v>0.12</c:v>
                </c:pt>
                <c:pt idx="7">
                  <c:v>0.22</c:v>
                </c:pt>
                <c:pt idx="8">
                  <c:v>0.11249999999999999</c:v>
                </c:pt>
                <c:pt idx="9">
                  <c:v>0.185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28784"/>
        <c:axId val="573029176"/>
      </c:barChart>
      <c:catAx>
        <c:axId val="5730287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29176"/>
        <c:crosses val="autoZero"/>
        <c:auto val="1"/>
        <c:lblAlgn val="ctr"/>
        <c:lblOffset val="100"/>
        <c:noMultiLvlLbl val="0"/>
      </c:catAx>
      <c:valAx>
        <c:axId val="5730291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28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93</c:v>
                </c:pt>
                <c:pt idx="1">
                  <c:v>83</c:v>
                </c:pt>
                <c:pt idx="2">
                  <c:v>72</c:v>
                </c:pt>
                <c:pt idx="3">
                  <c:v>65</c:v>
                </c:pt>
                <c:pt idx="4">
                  <c:v>62</c:v>
                </c:pt>
                <c:pt idx="5">
                  <c:v>62</c:v>
                </c:pt>
                <c:pt idx="6">
                  <c:v>61</c:v>
                </c:pt>
                <c:pt idx="7">
                  <c:v>53</c:v>
                </c:pt>
                <c:pt idx="8">
                  <c:v>52</c:v>
                </c:pt>
                <c:pt idx="9">
                  <c:v>43</c:v>
                </c:pt>
                <c:pt idx="10">
                  <c:v>43</c:v>
                </c:pt>
                <c:pt idx="11">
                  <c:v>38</c:v>
                </c:pt>
                <c:pt idx="12">
                  <c:v>25</c:v>
                </c:pt>
                <c:pt idx="13">
                  <c:v>25</c:v>
                </c:pt>
                <c:pt idx="1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425595128"/>
        <c:axId val="425597872"/>
      </c:barChart>
      <c:catAx>
        <c:axId val="4255951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5597872"/>
        <c:crosses val="autoZero"/>
        <c:auto val="1"/>
        <c:lblAlgn val="ctr"/>
        <c:lblOffset val="100"/>
        <c:noMultiLvlLbl val="0"/>
      </c:catAx>
      <c:valAx>
        <c:axId val="425597872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425595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93</c:v>
                </c:pt>
                <c:pt idx="1">
                  <c:v>83</c:v>
                </c:pt>
                <c:pt idx="2">
                  <c:v>72</c:v>
                </c:pt>
                <c:pt idx="3">
                  <c:v>65</c:v>
                </c:pt>
                <c:pt idx="4">
                  <c:v>62</c:v>
                </c:pt>
                <c:pt idx="5">
                  <c:v>62</c:v>
                </c:pt>
                <c:pt idx="6">
                  <c:v>61</c:v>
                </c:pt>
                <c:pt idx="7">
                  <c:v>53</c:v>
                </c:pt>
                <c:pt idx="8">
                  <c:v>52</c:v>
                </c:pt>
                <c:pt idx="9">
                  <c:v>43</c:v>
                </c:pt>
                <c:pt idx="10">
                  <c:v>43</c:v>
                </c:pt>
                <c:pt idx="11">
                  <c:v>38</c:v>
                </c:pt>
                <c:pt idx="12">
                  <c:v>25</c:v>
                </c:pt>
                <c:pt idx="13">
                  <c:v>25</c:v>
                </c:pt>
                <c:pt idx="1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07342864"/>
        <c:axId val="607343256"/>
      </c:barChart>
      <c:catAx>
        <c:axId val="6073428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07343256"/>
        <c:crosses val="autoZero"/>
        <c:auto val="1"/>
        <c:lblAlgn val="ctr"/>
        <c:lblOffset val="100"/>
        <c:noMultiLvlLbl val="0"/>
      </c:catAx>
      <c:valAx>
        <c:axId val="60734325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073428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07343648"/>
        <c:axId val="607347176"/>
      </c:barChart>
      <c:catAx>
        <c:axId val="6073436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07347176"/>
        <c:crosses val="autoZero"/>
        <c:auto val="1"/>
        <c:lblAlgn val="ctr"/>
        <c:lblOffset val="100"/>
        <c:noMultiLvlLbl val="0"/>
      </c:catAx>
      <c:valAx>
        <c:axId val="6073471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7343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806-4D05-9A41-7954393192B6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A806-4D05-9A41-7954393192B6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A806-4D05-9A41-7954393192B6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A806-4D05-9A41-7954393192B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72</c:v>
                </c:pt>
                <c:pt idx="1">
                  <c:v>31</c:v>
                </c:pt>
                <c:pt idx="2">
                  <c:v>43</c:v>
                </c:pt>
                <c:pt idx="3">
                  <c:v>49</c:v>
                </c:pt>
                <c:pt idx="4">
                  <c:v>62</c:v>
                </c:pt>
                <c:pt idx="5">
                  <c:v>56.999999999999993</c:v>
                </c:pt>
                <c:pt idx="6">
                  <c:v>64</c:v>
                </c:pt>
                <c:pt idx="7">
                  <c:v>65</c:v>
                </c:pt>
                <c:pt idx="8">
                  <c:v>60</c:v>
                </c:pt>
                <c:pt idx="9">
                  <c:v>31</c:v>
                </c:pt>
                <c:pt idx="10">
                  <c:v>62</c:v>
                </c:pt>
                <c:pt idx="11">
                  <c:v>69</c:v>
                </c:pt>
                <c:pt idx="12">
                  <c:v>57.999999999999993</c:v>
                </c:pt>
                <c:pt idx="13">
                  <c:v>60</c:v>
                </c:pt>
                <c:pt idx="14">
                  <c:v>68</c:v>
                </c:pt>
                <c:pt idx="15">
                  <c:v>63</c:v>
                </c:pt>
                <c:pt idx="16">
                  <c:v>24</c:v>
                </c:pt>
                <c:pt idx="17">
                  <c:v>43</c:v>
                </c:pt>
                <c:pt idx="18">
                  <c:v>35</c:v>
                </c:pt>
                <c:pt idx="19">
                  <c:v>47</c:v>
                </c:pt>
                <c:pt idx="20">
                  <c:v>46</c:v>
                </c:pt>
                <c:pt idx="21">
                  <c:v>51</c:v>
                </c:pt>
                <c:pt idx="22">
                  <c:v>56.999999999999993</c:v>
                </c:pt>
                <c:pt idx="23">
                  <c:v>46</c:v>
                </c:pt>
                <c:pt idx="24">
                  <c:v>16</c:v>
                </c:pt>
                <c:pt idx="25">
                  <c:v>60</c:v>
                </c:pt>
                <c:pt idx="26">
                  <c:v>56.999999999999993</c:v>
                </c:pt>
                <c:pt idx="27">
                  <c:v>54</c:v>
                </c:pt>
                <c:pt idx="28">
                  <c:v>50</c:v>
                </c:pt>
                <c:pt idx="29">
                  <c:v>61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72</c:v>
                </c:pt>
                <c:pt idx="1">
                  <c:v>31</c:v>
                </c:pt>
                <c:pt idx="2">
                  <c:v>43</c:v>
                </c:pt>
                <c:pt idx="3">
                  <c:v>49</c:v>
                </c:pt>
                <c:pt idx="4">
                  <c:v>62</c:v>
                </c:pt>
                <c:pt idx="5">
                  <c:v>56.999999999999993</c:v>
                </c:pt>
                <c:pt idx="6">
                  <c:v>64</c:v>
                </c:pt>
                <c:pt idx="7">
                  <c:v>65</c:v>
                </c:pt>
                <c:pt idx="8">
                  <c:v>60</c:v>
                </c:pt>
                <c:pt idx="9">
                  <c:v>31</c:v>
                </c:pt>
                <c:pt idx="10">
                  <c:v>62</c:v>
                </c:pt>
                <c:pt idx="11">
                  <c:v>69</c:v>
                </c:pt>
                <c:pt idx="12">
                  <c:v>57.999999999999993</c:v>
                </c:pt>
                <c:pt idx="13">
                  <c:v>60</c:v>
                </c:pt>
                <c:pt idx="14">
                  <c:v>68</c:v>
                </c:pt>
                <c:pt idx="15">
                  <c:v>63</c:v>
                </c:pt>
                <c:pt idx="16">
                  <c:v>24</c:v>
                </c:pt>
                <c:pt idx="17">
                  <c:v>43</c:v>
                </c:pt>
                <c:pt idx="18">
                  <c:v>35</c:v>
                </c:pt>
                <c:pt idx="19">
                  <c:v>47</c:v>
                </c:pt>
                <c:pt idx="20">
                  <c:v>46</c:v>
                </c:pt>
                <c:pt idx="21">
                  <c:v>51</c:v>
                </c:pt>
                <c:pt idx="22">
                  <c:v>56.999999999999993</c:v>
                </c:pt>
                <c:pt idx="23">
                  <c:v>46</c:v>
                </c:pt>
                <c:pt idx="24">
                  <c:v>16</c:v>
                </c:pt>
                <c:pt idx="25">
                  <c:v>60</c:v>
                </c:pt>
                <c:pt idx="26">
                  <c:v>56.999999999999993</c:v>
                </c:pt>
                <c:pt idx="27">
                  <c:v>54</c:v>
                </c:pt>
                <c:pt idx="28">
                  <c:v>50</c:v>
                </c:pt>
                <c:pt idx="29">
                  <c:v>61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346000"/>
        <c:axId val="607345608"/>
      </c:scatterChart>
      <c:valAx>
        <c:axId val="6073460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345608"/>
        <c:crosses val="max"/>
        <c:crossBetween val="midCat"/>
      </c:valAx>
      <c:valAx>
        <c:axId val="6073456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3460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788-4B1D-BF95-AC540B59D4F6}"/>
                </c:ext>
              </c:extLst>
            </c:dLbl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788-4B1D-BF95-AC540B59D4F6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9788-4B1D-BF95-AC540B59D4F6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9788-4B1D-BF95-AC540B59D4F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49</c:v>
                </c:pt>
                <c:pt idx="1">
                  <c:v>37</c:v>
                </c:pt>
                <c:pt idx="2">
                  <c:v>36</c:v>
                </c:pt>
                <c:pt idx="3">
                  <c:v>25</c:v>
                </c:pt>
                <c:pt idx="4">
                  <c:v>30</c:v>
                </c:pt>
                <c:pt idx="5">
                  <c:v>51</c:v>
                </c:pt>
                <c:pt idx="6">
                  <c:v>28.000000000000004</c:v>
                </c:pt>
                <c:pt idx="7">
                  <c:v>48</c:v>
                </c:pt>
                <c:pt idx="8">
                  <c:v>39</c:v>
                </c:pt>
                <c:pt idx="9">
                  <c:v>24</c:v>
                </c:pt>
                <c:pt idx="10">
                  <c:v>40</c:v>
                </c:pt>
                <c:pt idx="11">
                  <c:v>56.999999999999993</c:v>
                </c:pt>
                <c:pt idx="12">
                  <c:v>37</c:v>
                </c:pt>
                <c:pt idx="13">
                  <c:v>42</c:v>
                </c:pt>
                <c:pt idx="14">
                  <c:v>46</c:v>
                </c:pt>
                <c:pt idx="15">
                  <c:v>28.999999999999996</c:v>
                </c:pt>
                <c:pt idx="16">
                  <c:v>21</c:v>
                </c:pt>
                <c:pt idx="17">
                  <c:v>30</c:v>
                </c:pt>
                <c:pt idx="18">
                  <c:v>15</c:v>
                </c:pt>
                <c:pt idx="19">
                  <c:v>33</c:v>
                </c:pt>
                <c:pt idx="20">
                  <c:v>44</c:v>
                </c:pt>
                <c:pt idx="21">
                  <c:v>28.000000000000004</c:v>
                </c:pt>
                <c:pt idx="22">
                  <c:v>39</c:v>
                </c:pt>
                <c:pt idx="23">
                  <c:v>27</c:v>
                </c:pt>
                <c:pt idx="24">
                  <c:v>8</c:v>
                </c:pt>
                <c:pt idx="25">
                  <c:v>36</c:v>
                </c:pt>
                <c:pt idx="26">
                  <c:v>38</c:v>
                </c:pt>
                <c:pt idx="27">
                  <c:v>35</c:v>
                </c:pt>
                <c:pt idx="28">
                  <c:v>33</c:v>
                </c:pt>
                <c:pt idx="29">
                  <c:v>47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49</c:v>
                </c:pt>
                <c:pt idx="1">
                  <c:v>37</c:v>
                </c:pt>
                <c:pt idx="2">
                  <c:v>36</c:v>
                </c:pt>
                <c:pt idx="3">
                  <c:v>25</c:v>
                </c:pt>
                <c:pt idx="4">
                  <c:v>30</c:v>
                </c:pt>
                <c:pt idx="5">
                  <c:v>51</c:v>
                </c:pt>
                <c:pt idx="6">
                  <c:v>28.000000000000004</c:v>
                </c:pt>
                <c:pt idx="7">
                  <c:v>48</c:v>
                </c:pt>
                <c:pt idx="8">
                  <c:v>39</c:v>
                </c:pt>
                <c:pt idx="9">
                  <c:v>24</c:v>
                </c:pt>
                <c:pt idx="10">
                  <c:v>40</c:v>
                </c:pt>
                <c:pt idx="11">
                  <c:v>56.999999999999993</c:v>
                </c:pt>
                <c:pt idx="12">
                  <c:v>37</c:v>
                </c:pt>
                <c:pt idx="13">
                  <c:v>42</c:v>
                </c:pt>
                <c:pt idx="14">
                  <c:v>46</c:v>
                </c:pt>
                <c:pt idx="15">
                  <c:v>28.999999999999996</c:v>
                </c:pt>
                <c:pt idx="16">
                  <c:v>21</c:v>
                </c:pt>
                <c:pt idx="17">
                  <c:v>30</c:v>
                </c:pt>
                <c:pt idx="18">
                  <c:v>15</c:v>
                </c:pt>
                <c:pt idx="19">
                  <c:v>33</c:v>
                </c:pt>
                <c:pt idx="20">
                  <c:v>44</c:v>
                </c:pt>
                <c:pt idx="21">
                  <c:v>28.000000000000004</c:v>
                </c:pt>
                <c:pt idx="22">
                  <c:v>39</c:v>
                </c:pt>
                <c:pt idx="23">
                  <c:v>27</c:v>
                </c:pt>
                <c:pt idx="24">
                  <c:v>8</c:v>
                </c:pt>
                <c:pt idx="25">
                  <c:v>36</c:v>
                </c:pt>
                <c:pt idx="26">
                  <c:v>38</c:v>
                </c:pt>
                <c:pt idx="27">
                  <c:v>35</c:v>
                </c:pt>
                <c:pt idx="28">
                  <c:v>33</c:v>
                </c:pt>
                <c:pt idx="29">
                  <c:v>47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344432"/>
        <c:axId val="607342472"/>
      </c:scatterChart>
      <c:valAx>
        <c:axId val="60734443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07342472"/>
        <c:crosses val="max"/>
        <c:crossBetween val="midCat"/>
      </c:valAx>
      <c:valAx>
        <c:axId val="6073424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3444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558-45EE-A650-D5D64AAE9E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37</c:v>
                </c:pt>
                <c:pt idx="2">
                  <c:v>44</c:v>
                </c:pt>
                <c:pt idx="3">
                  <c:v>28.999999999999996</c:v>
                </c:pt>
                <c:pt idx="4">
                  <c:v>48</c:v>
                </c:pt>
                <c:pt idx="5">
                  <c:v>59</c:v>
                </c:pt>
                <c:pt idx="6">
                  <c:v>52</c:v>
                </c:pt>
                <c:pt idx="7">
                  <c:v>64</c:v>
                </c:pt>
                <c:pt idx="8">
                  <c:v>40</c:v>
                </c:pt>
                <c:pt idx="9">
                  <c:v>26</c:v>
                </c:pt>
                <c:pt idx="10">
                  <c:v>51</c:v>
                </c:pt>
                <c:pt idx="11">
                  <c:v>57.999999999999993</c:v>
                </c:pt>
                <c:pt idx="12">
                  <c:v>50</c:v>
                </c:pt>
                <c:pt idx="13">
                  <c:v>52</c:v>
                </c:pt>
                <c:pt idx="14">
                  <c:v>60</c:v>
                </c:pt>
                <c:pt idx="15">
                  <c:v>44</c:v>
                </c:pt>
                <c:pt idx="16">
                  <c:v>36</c:v>
                </c:pt>
                <c:pt idx="17">
                  <c:v>43</c:v>
                </c:pt>
                <c:pt idx="18">
                  <c:v>28.999999999999996</c:v>
                </c:pt>
                <c:pt idx="19">
                  <c:v>41</c:v>
                </c:pt>
                <c:pt idx="20">
                  <c:v>52</c:v>
                </c:pt>
                <c:pt idx="21">
                  <c:v>41</c:v>
                </c:pt>
                <c:pt idx="22">
                  <c:v>50</c:v>
                </c:pt>
                <c:pt idx="23">
                  <c:v>39</c:v>
                </c:pt>
                <c:pt idx="24">
                  <c:v>20</c:v>
                </c:pt>
                <c:pt idx="25">
                  <c:v>43</c:v>
                </c:pt>
                <c:pt idx="26">
                  <c:v>50</c:v>
                </c:pt>
                <c:pt idx="27">
                  <c:v>49</c:v>
                </c:pt>
                <c:pt idx="28">
                  <c:v>43</c:v>
                </c:pt>
                <c:pt idx="29">
                  <c:v>54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37</c:v>
                </c:pt>
                <c:pt idx="2">
                  <c:v>44</c:v>
                </c:pt>
                <c:pt idx="3">
                  <c:v>28.999999999999996</c:v>
                </c:pt>
                <c:pt idx="4">
                  <c:v>48</c:v>
                </c:pt>
                <c:pt idx="5">
                  <c:v>59</c:v>
                </c:pt>
                <c:pt idx="6">
                  <c:v>52</c:v>
                </c:pt>
                <c:pt idx="7">
                  <c:v>64</c:v>
                </c:pt>
                <c:pt idx="8">
                  <c:v>40</c:v>
                </c:pt>
                <c:pt idx="9">
                  <c:v>26</c:v>
                </c:pt>
                <c:pt idx="10">
                  <c:v>51</c:v>
                </c:pt>
                <c:pt idx="11">
                  <c:v>57.999999999999993</c:v>
                </c:pt>
                <c:pt idx="12">
                  <c:v>50</c:v>
                </c:pt>
                <c:pt idx="13">
                  <c:v>52</c:v>
                </c:pt>
                <c:pt idx="14">
                  <c:v>60</c:v>
                </c:pt>
                <c:pt idx="15">
                  <c:v>44</c:v>
                </c:pt>
                <c:pt idx="16">
                  <c:v>36</c:v>
                </c:pt>
                <c:pt idx="17">
                  <c:v>43</c:v>
                </c:pt>
                <c:pt idx="18">
                  <c:v>28.999999999999996</c:v>
                </c:pt>
                <c:pt idx="19">
                  <c:v>41</c:v>
                </c:pt>
                <c:pt idx="20">
                  <c:v>52</c:v>
                </c:pt>
                <c:pt idx="21">
                  <c:v>41</c:v>
                </c:pt>
                <c:pt idx="22">
                  <c:v>50</c:v>
                </c:pt>
                <c:pt idx="23">
                  <c:v>39</c:v>
                </c:pt>
                <c:pt idx="24">
                  <c:v>20</c:v>
                </c:pt>
                <c:pt idx="25">
                  <c:v>43</c:v>
                </c:pt>
                <c:pt idx="26">
                  <c:v>50</c:v>
                </c:pt>
                <c:pt idx="27">
                  <c:v>49</c:v>
                </c:pt>
                <c:pt idx="28">
                  <c:v>43</c:v>
                </c:pt>
                <c:pt idx="29">
                  <c:v>54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225656"/>
        <c:axId val="607224088"/>
      </c:scatterChart>
      <c:valAx>
        <c:axId val="6072256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224088"/>
        <c:crosses val="max"/>
        <c:crossBetween val="midCat"/>
      </c:valAx>
      <c:valAx>
        <c:axId val="6072240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2256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431-44A8-A0F1-5C58507721F5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431-44A8-A0F1-5C58507721F5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0431-44A8-A0F1-5C58507721F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62</c:v>
                </c:pt>
                <c:pt idx="1">
                  <c:v>72</c:v>
                </c:pt>
                <c:pt idx="2">
                  <c:v>86</c:v>
                </c:pt>
                <c:pt idx="3">
                  <c:v>59</c:v>
                </c:pt>
                <c:pt idx="4">
                  <c:v>71</c:v>
                </c:pt>
                <c:pt idx="5">
                  <c:v>89</c:v>
                </c:pt>
                <c:pt idx="6">
                  <c:v>74</c:v>
                </c:pt>
                <c:pt idx="7">
                  <c:v>84</c:v>
                </c:pt>
                <c:pt idx="8">
                  <c:v>65</c:v>
                </c:pt>
                <c:pt idx="9">
                  <c:v>35</c:v>
                </c:pt>
                <c:pt idx="10">
                  <c:v>80</c:v>
                </c:pt>
                <c:pt idx="11">
                  <c:v>88</c:v>
                </c:pt>
                <c:pt idx="12">
                  <c:v>79</c:v>
                </c:pt>
                <c:pt idx="13">
                  <c:v>77</c:v>
                </c:pt>
                <c:pt idx="14">
                  <c:v>84</c:v>
                </c:pt>
                <c:pt idx="15">
                  <c:v>60</c:v>
                </c:pt>
                <c:pt idx="16">
                  <c:v>61</c:v>
                </c:pt>
                <c:pt idx="17">
                  <c:v>80</c:v>
                </c:pt>
                <c:pt idx="18">
                  <c:v>56.999999999999993</c:v>
                </c:pt>
                <c:pt idx="19">
                  <c:v>77</c:v>
                </c:pt>
                <c:pt idx="20">
                  <c:v>82</c:v>
                </c:pt>
                <c:pt idx="21">
                  <c:v>73</c:v>
                </c:pt>
                <c:pt idx="22">
                  <c:v>76</c:v>
                </c:pt>
                <c:pt idx="23">
                  <c:v>60</c:v>
                </c:pt>
                <c:pt idx="24">
                  <c:v>25</c:v>
                </c:pt>
                <c:pt idx="25">
                  <c:v>74</c:v>
                </c:pt>
                <c:pt idx="26">
                  <c:v>78</c:v>
                </c:pt>
                <c:pt idx="27">
                  <c:v>71</c:v>
                </c:pt>
                <c:pt idx="28">
                  <c:v>71</c:v>
                </c:pt>
                <c:pt idx="29">
                  <c:v>79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62</c:v>
                </c:pt>
                <c:pt idx="1">
                  <c:v>72</c:v>
                </c:pt>
                <c:pt idx="2">
                  <c:v>86</c:v>
                </c:pt>
                <c:pt idx="3">
                  <c:v>59</c:v>
                </c:pt>
                <c:pt idx="4">
                  <c:v>71</c:v>
                </c:pt>
                <c:pt idx="5">
                  <c:v>89</c:v>
                </c:pt>
                <c:pt idx="6">
                  <c:v>74</c:v>
                </c:pt>
                <c:pt idx="7">
                  <c:v>84</c:v>
                </c:pt>
                <c:pt idx="8">
                  <c:v>65</c:v>
                </c:pt>
                <c:pt idx="9">
                  <c:v>35</c:v>
                </c:pt>
                <c:pt idx="10">
                  <c:v>80</c:v>
                </c:pt>
                <c:pt idx="11">
                  <c:v>88</c:v>
                </c:pt>
                <c:pt idx="12">
                  <c:v>79</c:v>
                </c:pt>
                <c:pt idx="13">
                  <c:v>77</c:v>
                </c:pt>
                <c:pt idx="14">
                  <c:v>84</c:v>
                </c:pt>
                <c:pt idx="15">
                  <c:v>60</c:v>
                </c:pt>
                <c:pt idx="16">
                  <c:v>61</c:v>
                </c:pt>
                <c:pt idx="17">
                  <c:v>80</c:v>
                </c:pt>
                <c:pt idx="18">
                  <c:v>56.999999999999993</c:v>
                </c:pt>
                <c:pt idx="19">
                  <c:v>77</c:v>
                </c:pt>
                <c:pt idx="20">
                  <c:v>82</c:v>
                </c:pt>
                <c:pt idx="21">
                  <c:v>73</c:v>
                </c:pt>
                <c:pt idx="22">
                  <c:v>76</c:v>
                </c:pt>
                <c:pt idx="23">
                  <c:v>60</c:v>
                </c:pt>
                <c:pt idx="24">
                  <c:v>25</c:v>
                </c:pt>
                <c:pt idx="25">
                  <c:v>74</c:v>
                </c:pt>
                <c:pt idx="26">
                  <c:v>78</c:v>
                </c:pt>
                <c:pt idx="27">
                  <c:v>71</c:v>
                </c:pt>
                <c:pt idx="28">
                  <c:v>71</c:v>
                </c:pt>
                <c:pt idx="29">
                  <c:v>79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219776"/>
        <c:axId val="607225264"/>
      </c:scatterChart>
      <c:valAx>
        <c:axId val="6072197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225264"/>
        <c:crosses val="max"/>
        <c:crossBetween val="midCat"/>
      </c:valAx>
      <c:valAx>
        <c:axId val="6072252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2197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93</c:v>
                </c:pt>
                <c:pt idx="1">
                  <c:v>83</c:v>
                </c:pt>
                <c:pt idx="2">
                  <c:v>72</c:v>
                </c:pt>
                <c:pt idx="3">
                  <c:v>65</c:v>
                </c:pt>
                <c:pt idx="4">
                  <c:v>62</c:v>
                </c:pt>
                <c:pt idx="5">
                  <c:v>62</c:v>
                </c:pt>
                <c:pt idx="6">
                  <c:v>61</c:v>
                </c:pt>
                <c:pt idx="7">
                  <c:v>53</c:v>
                </c:pt>
                <c:pt idx="8">
                  <c:v>52</c:v>
                </c:pt>
                <c:pt idx="9">
                  <c:v>43</c:v>
                </c:pt>
                <c:pt idx="10">
                  <c:v>43</c:v>
                </c:pt>
                <c:pt idx="11">
                  <c:v>38</c:v>
                </c:pt>
                <c:pt idx="12">
                  <c:v>25</c:v>
                </c:pt>
                <c:pt idx="13">
                  <c:v>25</c:v>
                </c:pt>
                <c:pt idx="1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18616"/>
        <c:axId val="647121752"/>
      </c:barChart>
      <c:catAx>
        <c:axId val="6471186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21752"/>
        <c:crosses val="autoZero"/>
        <c:auto val="1"/>
        <c:lblAlgn val="ctr"/>
        <c:lblOffset val="100"/>
        <c:noMultiLvlLbl val="0"/>
      </c:catAx>
      <c:valAx>
        <c:axId val="64712175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118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JBB</c:v>
                </c:pt>
                <c:pt idx="5">
                  <c:v>Kraina Wedlin</c:v>
                </c:pt>
                <c:pt idx="6">
                  <c:v>Pikok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  <c:pt idx="10">
                  <c:v>Duda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Drobimex</c:v>
                </c:pt>
                <c:pt idx="15">
                  <c:v>Baroni</c:v>
                </c:pt>
                <c:pt idx="16">
                  <c:v>Deluxe</c:v>
                </c:pt>
                <c:pt idx="17">
                  <c:v>Drosed</c:v>
                </c:pt>
                <c:pt idx="18">
                  <c:v>Dulano</c:v>
                </c:pt>
                <c:pt idx="19">
                  <c:v>Konspol</c:v>
                </c:pt>
                <c:pt idx="20">
                  <c:v>Mazury Ełk</c:v>
                </c:pt>
                <c:pt idx="21">
                  <c:v>Yano</c:v>
                </c:pt>
                <c:pt idx="22">
                  <c:v>Inna</c:v>
                </c:pt>
                <c:pt idx="23">
                  <c:v>Nie kupuję w ogóle</c:v>
                </c:pt>
              </c:strCache>
            </c:strRef>
          </c:cat>
          <c:val>
            <c:numRef>
              <c:f>Arkusz1!$E$2:$E$25</c:f>
              <c:numCache>
                <c:formatCode>0%</c:formatCode>
                <c:ptCount val="24"/>
                <c:pt idx="0">
                  <c:v>0.02</c:v>
                </c:pt>
                <c:pt idx="1">
                  <c:v>0.03</c:v>
                </c:pt>
                <c:pt idx="2">
                  <c:v>0.03</c:v>
                </c:pt>
                <c:pt idx="3">
                  <c:v>0.04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0.03</c:v>
                </c:pt>
                <c:pt idx="11">
                  <c:v>0.02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0.02</c:v>
                </c:pt>
                <c:pt idx="16">
                  <c:v>0.01</c:v>
                </c:pt>
                <c:pt idx="17">
                  <c:v>0.05</c:v>
                </c:pt>
                <c:pt idx="18">
                  <c:v>0</c:v>
                </c:pt>
                <c:pt idx="19">
                  <c:v>0.04</c:v>
                </c:pt>
                <c:pt idx="20">
                  <c:v>0</c:v>
                </c:pt>
                <c:pt idx="21">
                  <c:v>0.01</c:v>
                </c:pt>
                <c:pt idx="22">
                  <c:v>0.01</c:v>
                </c:pt>
                <c:pt idx="23">
                  <c:v>0.68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578024"/>
        <c:axId val="383577240"/>
      </c:barChart>
      <c:catAx>
        <c:axId val="3835780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577240"/>
        <c:crosses val="autoZero"/>
        <c:auto val="1"/>
        <c:lblAlgn val="ctr"/>
        <c:lblOffset val="100"/>
        <c:noMultiLvlLbl val="0"/>
      </c:catAx>
      <c:valAx>
        <c:axId val="3835772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5780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115872"/>
        <c:axId val="647116264"/>
      </c:barChart>
      <c:catAx>
        <c:axId val="6471158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116264"/>
        <c:crosses val="autoZero"/>
        <c:auto val="1"/>
        <c:lblAlgn val="ctr"/>
        <c:lblOffset val="100"/>
        <c:noMultiLvlLbl val="0"/>
      </c:catAx>
      <c:valAx>
        <c:axId val="647116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115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28.999999999999996</c:v>
                </c:pt>
                <c:pt idx="2">
                  <c:v>12</c:v>
                </c:pt>
                <c:pt idx="3">
                  <c:v>24</c:v>
                </c:pt>
                <c:pt idx="4">
                  <c:v>24</c:v>
                </c:pt>
                <c:pt idx="5">
                  <c:v>47</c:v>
                </c:pt>
                <c:pt idx="6">
                  <c:v>28.999999999999996</c:v>
                </c:pt>
                <c:pt idx="7">
                  <c:v>41</c:v>
                </c:pt>
                <c:pt idx="8">
                  <c:v>35</c:v>
                </c:pt>
                <c:pt idx="9">
                  <c:v>18</c:v>
                </c:pt>
                <c:pt idx="10">
                  <c:v>28.999999999999996</c:v>
                </c:pt>
                <c:pt idx="11">
                  <c:v>53</c:v>
                </c:pt>
                <c:pt idx="12">
                  <c:v>41</c:v>
                </c:pt>
                <c:pt idx="13">
                  <c:v>24</c:v>
                </c:pt>
                <c:pt idx="14">
                  <c:v>41</c:v>
                </c:pt>
                <c:pt idx="15">
                  <c:v>31</c:v>
                </c:pt>
                <c:pt idx="16">
                  <c:v>17</c:v>
                </c:pt>
                <c:pt idx="17">
                  <c:v>17</c:v>
                </c:pt>
                <c:pt idx="18">
                  <c:v>17</c:v>
                </c:pt>
                <c:pt idx="19">
                  <c:v>28.000000000000004</c:v>
                </c:pt>
                <c:pt idx="20">
                  <c:v>38</c:v>
                </c:pt>
                <c:pt idx="21">
                  <c:v>31</c:v>
                </c:pt>
                <c:pt idx="22">
                  <c:v>52</c:v>
                </c:pt>
                <c:pt idx="23">
                  <c:v>17</c:v>
                </c:pt>
                <c:pt idx="24">
                  <c:v>7.0000000000000009</c:v>
                </c:pt>
                <c:pt idx="25">
                  <c:v>55.000000000000007</c:v>
                </c:pt>
                <c:pt idx="26">
                  <c:v>34</c:v>
                </c:pt>
                <c:pt idx="27">
                  <c:v>48</c:v>
                </c:pt>
                <c:pt idx="28">
                  <c:v>45</c:v>
                </c:pt>
                <c:pt idx="29">
                  <c:v>55.000000000000007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28.999999999999996</c:v>
                </c:pt>
                <c:pt idx="2">
                  <c:v>12</c:v>
                </c:pt>
                <c:pt idx="3">
                  <c:v>24</c:v>
                </c:pt>
                <c:pt idx="4">
                  <c:v>24</c:v>
                </c:pt>
                <c:pt idx="5">
                  <c:v>47</c:v>
                </c:pt>
                <c:pt idx="6">
                  <c:v>28.999999999999996</c:v>
                </c:pt>
                <c:pt idx="7">
                  <c:v>41</c:v>
                </c:pt>
                <c:pt idx="8">
                  <c:v>35</c:v>
                </c:pt>
                <c:pt idx="9">
                  <c:v>18</c:v>
                </c:pt>
                <c:pt idx="10">
                  <c:v>28.999999999999996</c:v>
                </c:pt>
                <c:pt idx="11">
                  <c:v>53</c:v>
                </c:pt>
                <c:pt idx="12">
                  <c:v>41</c:v>
                </c:pt>
                <c:pt idx="13">
                  <c:v>24</c:v>
                </c:pt>
                <c:pt idx="14">
                  <c:v>41</c:v>
                </c:pt>
                <c:pt idx="15">
                  <c:v>31</c:v>
                </c:pt>
                <c:pt idx="16">
                  <c:v>17</c:v>
                </c:pt>
                <c:pt idx="17">
                  <c:v>17</c:v>
                </c:pt>
                <c:pt idx="18">
                  <c:v>17</c:v>
                </c:pt>
                <c:pt idx="19">
                  <c:v>28.000000000000004</c:v>
                </c:pt>
                <c:pt idx="20">
                  <c:v>38</c:v>
                </c:pt>
                <c:pt idx="21">
                  <c:v>31</c:v>
                </c:pt>
                <c:pt idx="22">
                  <c:v>52</c:v>
                </c:pt>
                <c:pt idx="23">
                  <c:v>17</c:v>
                </c:pt>
                <c:pt idx="24">
                  <c:v>7.0000000000000009</c:v>
                </c:pt>
                <c:pt idx="25">
                  <c:v>55.000000000000007</c:v>
                </c:pt>
                <c:pt idx="26">
                  <c:v>34</c:v>
                </c:pt>
                <c:pt idx="27">
                  <c:v>48</c:v>
                </c:pt>
                <c:pt idx="28">
                  <c:v>45</c:v>
                </c:pt>
                <c:pt idx="29">
                  <c:v>55.000000000000007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35472"/>
        <c:axId val="647126456"/>
      </c:scatterChart>
      <c:valAx>
        <c:axId val="6471354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26456"/>
        <c:crosses val="max"/>
        <c:crossBetween val="midCat"/>
      </c:valAx>
      <c:valAx>
        <c:axId val="6471264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354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33</c:v>
                </c:pt>
                <c:pt idx="2">
                  <c:v>33</c:v>
                </c:pt>
                <c:pt idx="3">
                  <c:v>33</c:v>
                </c:pt>
                <c:pt idx="4">
                  <c:v>22</c:v>
                </c:pt>
                <c:pt idx="5">
                  <c:v>33</c:v>
                </c:pt>
                <c:pt idx="6">
                  <c:v>33</c:v>
                </c:pt>
                <c:pt idx="7">
                  <c:v>56.000000000000007</c:v>
                </c:pt>
                <c:pt idx="8">
                  <c:v>33</c:v>
                </c:pt>
                <c:pt idx="9">
                  <c:v>11</c:v>
                </c:pt>
                <c:pt idx="10">
                  <c:v>44</c:v>
                </c:pt>
                <c:pt idx="11">
                  <c:v>56.000000000000007</c:v>
                </c:pt>
                <c:pt idx="12">
                  <c:v>67</c:v>
                </c:pt>
                <c:pt idx="13">
                  <c:v>44</c:v>
                </c:pt>
                <c:pt idx="14">
                  <c:v>44</c:v>
                </c:pt>
                <c:pt idx="15">
                  <c:v>17</c:v>
                </c:pt>
                <c:pt idx="16">
                  <c:v>22</c:v>
                </c:pt>
                <c:pt idx="17">
                  <c:v>39</c:v>
                </c:pt>
                <c:pt idx="18">
                  <c:v>39</c:v>
                </c:pt>
                <c:pt idx="19">
                  <c:v>33</c:v>
                </c:pt>
                <c:pt idx="20">
                  <c:v>22</c:v>
                </c:pt>
                <c:pt idx="21">
                  <c:v>22</c:v>
                </c:pt>
                <c:pt idx="22">
                  <c:v>28.000000000000004</c:v>
                </c:pt>
                <c:pt idx="23">
                  <c:v>33</c:v>
                </c:pt>
                <c:pt idx="24">
                  <c:v>22</c:v>
                </c:pt>
                <c:pt idx="25">
                  <c:v>50</c:v>
                </c:pt>
                <c:pt idx="26">
                  <c:v>39</c:v>
                </c:pt>
                <c:pt idx="27">
                  <c:v>50</c:v>
                </c:pt>
                <c:pt idx="28">
                  <c:v>28.000000000000004</c:v>
                </c:pt>
                <c:pt idx="29">
                  <c:v>44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33</c:v>
                </c:pt>
                <c:pt idx="2">
                  <c:v>33</c:v>
                </c:pt>
                <c:pt idx="3">
                  <c:v>33</c:v>
                </c:pt>
                <c:pt idx="4">
                  <c:v>22</c:v>
                </c:pt>
                <c:pt idx="5">
                  <c:v>33</c:v>
                </c:pt>
                <c:pt idx="6">
                  <c:v>33</c:v>
                </c:pt>
                <c:pt idx="7">
                  <c:v>56.000000000000007</c:v>
                </c:pt>
                <c:pt idx="8">
                  <c:v>33</c:v>
                </c:pt>
                <c:pt idx="9">
                  <c:v>11</c:v>
                </c:pt>
                <c:pt idx="10">
                  <c:v>44</c:v>
                </c:pt>
                <c:pt idx="11">
                  <c:v>56.000000000000007</c:v>
                </c:pt>
                <c:pt idx="12">
                  <c:v>67</c:v>
                </c:pt>
                <c:pt idx="13">
                  <c:v>44</c:v>
                </c:pt>
                <c:pt idx="14">
                  <c:v>44</c:v>
                </c:pt>
                <c:pt idx="15">
                  <c:v>17</c:v>
                </c:pt>
                <c:pt idx="16">
                  <c:v>22</c:v>
                </c:pt>
                <c:pt idx="17">
                  <c:v>39</c:v>
                </c:pt>
                <c:pt idx="18">
                  <c:v>39</c:v>
                </c:pt>
                <c:pt idx="19">
                  <c:v>33</c:v>
                </c:pt>
                <c:pt idx="20">
                  <c:v>22</c:v>
                </c:pt>
                <c:pt idx="21">
                  <c:v>22</c:v>
                </c:pt>
                <c:pt idx="22">
                  <c:v>28.000000000000004</c:v>
                </c:pt>
                <c:pt idx="23">
                  <c:v>33</c:v>
                </c:pt>
                <c:pt idx="24">
                  <c:v>22</c:v>
                </c:pt>
                <c:pt idx="25">
                  <c:v>50</c:v>
                </c:pt>
                <c:pt idx="26">
                  <c:v>39</c:v>
                </c:pt>
                <c:pt idx="27">
                  <c:v>50</c:v>
                </c:pt>
                <c:pt idx="28">
                  <c:v>28.000000000000004</c:v>
                </c:pt>
                <c:pt idx="29">
                  <c:v>44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36256"/>
        <c:axId val="647133120"/>
      </c:scatterChart>
      <c:valAx>
        <c:axId val="64713625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133120"/>
        <c:crosses val="max"/>
        <c:crossBetween val="midCat"/>
      </c:valAx>
      <c:valAx>
        <c:axId val="6471331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362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564-458F-8E18-CAF2132AA8F0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564-458F-8E18-CAF2132AA8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47</c:v>
                </c:pt>
                <c:pt idx="1">
                  <c:v>24</c:v>
                </c:pt>
                <c:pt idx="2">
                  <c:v>41</c:v>
                </c:pt>
                <c:pt idx="3">
                  <c:v>18</c:v>
                </c:pt>
                <c:pt idx="4">
                  <c:v>24</c:v>
                </c:pt>
                <c:pt idx="5">
                  <c:v>28.999999999999996</c:v>
                </c:pt>
                <c:pt idx="6">
                  <c:v>28.999999999999996</c:v>
                </c:pt>
                <c:pt idx="7">
                  <c:v>35</c:v>
                </c:pt>
                <c:pt idx="8">
                  <c:v>24</c:v>
                </c:pt>
                <c:pt idx="9">
                  <c:v>6</c:v>
                </c:pt>
                <c:pt idx="10">
                  <c:v>18</c:v>
                </c:pt>
                <c:pt idx="11">
                  <c:v>28.999999999999996</c:v>
                </c:pt>
                <c:pt idx="12">
                  <c:v>18</c:v>
                </c:pt>
                <c:pt idx="13">
                  <c:v>12</c:v>
                </c:pt>
                <c:pt idx="14">
                  <c:v>41</c:v>
                </c:pt>
                <c:pt idx="15">
                  <c:v>11</c:v>
                </c:pt>
                <c:pt idx="16">
                  <c:v>15</c:v>
                </c:pt>
                <c:pt idx="17">
                  <c:v>11</c:v>
                </c:pt>
                <c:pt idx="18">
                  <c:v>15</c:v>
                </c:pt>
                <c:pt idx="19">
                  <c:v>15</c:v>
                </c:pt>
                <c:pt idx="20">
                  <c:v>19</c:v>
                </c:pt>
                <c:pt idx="21">
                  <c:v>11</c:v>
                </c:pt>
                <c:pt idx="22">
                  <c:v>44</c:v>
                </c:pt>
                <c:pt idx="23">
                  <c:v>22</c:v>
                </c:pt>
                <c:pt idx="24">
                  <c:v>7.0000000000000009</c:v>
                </c:pt>
                <c:pt idx="25">
                  <c:v>15</c:v>
                </c:pt>
                <c:pt idx="26">
                  <c:v>22</c:v>
                </c:pt>
                <c:pt idx="27">
                  <c:v>22</c:v>
                </c:pt>
                <c:pt idx="28">
                  <c:v>22</c:v>
                </c:pt>
                <c:pt idx="29">
                  <c:v>33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47</c:v>
                </c:pt>
                <c:pt idx="1">
                  <c:v>24</c:v>
                </c:pt>
                <c:pt idx="2">
                  <c:v>41</c:v>
                </c:pt>
                <c:pt idx="3">
                  <c:v>18</c:v>
                </c:pt>
                <c:pt idx="4">
                  <c:v>24</c:v>
                </c:pt>
                <c:pt idx="5">
                  <c:v>28.999999999999996</c:v>
                </c:pt>
                <c:pt idx="6">
                  <c:v>28.999999999999996</c:v>
                </c:pt>
                <c:pt idx="7">
                  <c:v>35</c:v>
                </c:pt>
                <c:pt idx="8">
                  <c:v>24</c:v>
                </c:pt>
                <c:pt idx="9">
                  <c:v>6</c:v>
                </c:pt>
                <c:pt idx="10">
                  <c:v>18</c:v>
                </c:pt>
                <c:pt idx="11">
                  <c:v>28.999999999999996</c:v>
                </c:pt>
                <c:pt idx="12">
                  <c:v>18</c:v>
                </c:pt>
                <c:pt idx="13">
                  <c:v>12</c:v>
                </c:pt>
                <c:pt idx="14">
                  <c:v>41</c:v>
                </c:pt>
                <c:pt idx="15">
                  <c:v>11</c:v>
                </c:pt>
                <c:pt idx="16">
                  <c:v>15</c:v>
                </c:pt>
                <c:pt idx="17">
                  <c:v>11</c:v>
                </c:pt>
                <c:pt idx="18">
                  <c:v>15</c:v>
                </c:pt>
                <c:pt idx="19">
                  <c:v>15</c:v>
                </c:pt>
                <c:pt idx="20">
                  <c:v>19</c:v>
                </c:pt>
                <c:pt idx="21">
                  <c:v>11</c:v>
                </c:pt>
                <c:pt idx="22">
                  <c:v>44</c:v>
                </c:pt>
                <c:pt idx="23">
                  <c:v>22</c:v>
                </c:pt>
                <c:pt idx="24">
                  <c:v>7.0000000000000009</c:v>
                </c:pt>
                <c:pt idx="25">
                  <c:v>15</c:v>
                </c:pt>
                <c:pt idx="26">
                  <c:v>22</c:v>
                </c:pt>
                <c:pt idx="27">
                  <c:v>22</c:v>
                </c:pt>
                <c:pt idx="28">
                  <c:v>22</c:v>
                </c:pt>
                <c:pt idx="29">
                  <c:v>33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30376"/>
        <c:axId val="647137432"/>
      </c:scatterChart>
      <c:valAx>
        <c:axId val="6471303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37432"/>
        <c:crosses val="max"/>
        <c:crossBetween val="midCat"/>
      </c:valAx>
      <c:valAx>
        <c:axId val="6471374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303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38</c:v>
                </c:pt>
                <c:pt idx="1">
                  <c:v>23</c:v>
                </c:pt>
                <c:pt idx="2">
                  <c:v>23</c:v>
                </c:pt>
                <c:pt idx="3">
                  <c:v>15</c:v>
                </c:pt>
                <c:pt idx="4">
                  <c:v>23</c:v>
                </c:pt>
                <c:pt idx="5">
                  <c:v>38</c:v>
                </c:pt>
                <c:pt idx="6">
                  <c:v>31</c:v>
                </c:pt>
                <c:pt idx="7">
                  <c:v>31</c:v>
                </c:pt>
                <c:pt idx="8">
                  <c:v>31</c:v>
                </c:pt>
                <c:pt idx="9">
                  <c:v>8</c:v>
                </c:pt>
                <c:pt idx="10">
                  <c:v>38</c:v>
                </c:pt>
                <c:pt idx="11">
                  <c:v>46</c:v>
                </c:pt>
                <c:pt idx="12">
                  <c:v>38</c:v>
                </c:pt>
                <c:pt idx="13">
                  <c:v>54</c:v>
                </c:pt>
                <c:pt idx="14">
                  <c:v>31</c:v>
                </c:pt>
                <c:pt idx="15">
                  <c:v>47</c:v>
                </c:pt>
                <c:pt idx="16">
                  <c:v>26</c:v>
                </c:pt>
                <c:pt idx="17">
                  <c:v>53</c:v>
                </c:pt>
                <c:pt idx="18">
                  <c:v>42</c:v>
                </c:pt>
                <c:pt idx="19">
                  <c:v>42</c:v>
                </c:pt>
                <c:pt idx="20">
                  <c:v>37</c:v>
                </c:pt>
                <c:pt idx="21">
                  <c:v>47</c:v>
                </c:pt>
                <c:pt idx="22">
                  <c:v>42</c:v>
                </c:pt>
                <c:pt idx="23">
                  <c:v>37</c:v>
                </c:pt>
                <c:pt idx="24">
                  <c:v>26</c:v>
                </c:pt>
                <c:pt idx="25">
                  <c:v>37</c:v>
                </c:pt>
                <c:pt idx="26">
                  <c:v>47</c:v>
                </c:pt>
                <c:pt idx="27">
                  <c:v>47</c:v>
                </c:pt>
                <c:pt idx="28">
                  <c:v>32</c:v>
                </c:pt>
                <c:pt idx="29">
                  <c:v>47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38</c:v>
                </c:pt>
                <c:pt idx="1">
                  <c:v>23</c:v>
                </c:pt>
                <c:pt idx="2">
                  <c:v>23</c:v>
                </c:pt>
                <c:pt idx="3">
                  <c:v>15</c:v>
                </c:pt>
                <c:pt idx="4">
                  <c:v>23</c:v>
                </c:pt>
                <c:pt idx="5">
                  <c:v>38</c:v>
                </c:pt>
                <c:pt idx="6">
                  <c:v>31</c:v>
                </c:pt>
                <c:pt idx="7">
                  <c:v>31</c:v>
                </c:pt>
                <c:pt idx="8">
                  <c:v>31</c:v>
                </c:pt>
                <c:pt idx="9">
                  <c:v>8</c:v>
                </c:pt>
                <c:pt idx="10">
                  <c:v>38</c:v>
                </c:pt>
                <c:pt idx="11">
                  <c:v>46</c:v>
                </c:pt>
                <c:pt idx="12">
                  <c:v>38</c:v>
                </c:pt>
                <c:pt idx="13">
                  <c:v>54</c:v>
                </c:pt>
                <c:pt idx="14">
                  <c:v>31</c:v>
                </c:pt>
                <c:pt idx="15">
                  <c:v>47</c:v>
                </c:pt>
                <c:pt idx="16">
                  <c:v>26</c:v>
                </c:pt>
                <c:pt idx="17">
                  <c:v>53</c:v>
                </c:pt>
                <c:pt idx="18">
                  <c:v>42</c:v>
                </c:pt>
                <c:pt idx="19">
                  <c:v>42</c:v>
                </c:pt>
                <c:pt idx="20">
                  <c:v>37</c:v>
                </c:pt>
                <c:pt idx="21">
                  <c:v>47</c:v>
                </c:pt>
                <c:pt idx="22">
                  <c:v>42</c:v>
                </c:pt>
                <c:pt idx="23">
                  <c:v>37</c:v>
                </c:pt>
                <c:pt idx="24">
                  <c:v>26</c:v>
                </c:pt>
                <c:pt idx="25">
                  <c:v>37</c:v>
                </c:pt>
                <c:pt idx="26">
                  <c:v>47</c:v>
                </c:pt>
                <c:pt idx="27">
                  <c:v>47</c:v>
                </c:pt>
                <c:pt idx="28">
                  <c:v>32</c:v>
                </c:pt>
                <c:pt idx="29">
                  <c:v>47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26064"/>
        <c:axId val="647127240"/>
      </c:scatterChart>
      <c:valAx>
        <c:axId val="6471260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27240"/>
        <c:crosses val="max"/>
        <c:crossBetween val="midCat"/>
      </c:valAx>
      <c:valAx>
        <c:axId val="6471272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260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93</c:v>
                </c:pt>
                <c:pt idx="1">
                  <c:v>83</c:v>
                </c:pt>
                <c:pt idx="2">
                  <c:v>72</c:v>
                </c:pt>
                <c:pt idx="3">
                  <c:v>65</c:v>
                </c:pt>
                <c:pt idx="4">
                  <c:v>62</c:v>
                </c:pt>
                <c:pt idx="5">
                  <c:v>62</c:v>
                </c:pt>
                <c:pt idx="6">
                  <c:v>61</c:v>
                </c:pt>
                <c:pt idx="7">
                  <c:v>53</c:v>
                </c:pt>
                <c:pt idx="8">
                  <c:v>52</c:v>
                </c:pt>
                <c:pt idx="9">
                  <c:v>43</c:v>
                </c:pt>
                <c:pt idx="10">
                  <c:v>43</c:v>
                </c:pt>
                <c:pt idx="11">
                  <c:v>38</c:v>
                </c:pt>
                <c:pt idx="12">
                  <c:v>25</c:v>
                </c:pt>
                <c:pt idx="13">
                  <c:v>25</c:v>
                </c:pt>
                <c:pt idx="1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6979848"/>
        <c:axId val="646980240"/>
      </c:barChart>
      <c:catAx>
        <c:axId val="6469798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6980240"/>
        <c:crosses val="autoZero"/>
        <c:auto val="1"/>
        <c:lblAlgn val="ctr"/>
        <c:lblOffset val="100"/>
        <c:noMultiLvlLbl val="0"/>
      </c:catAx>
      <c:valAx>
        <c:axId val="64698024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69798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6981024"/>
        <c:axId val="646975928"/>
      </c:barChart>
      <c:catAx>
        <c:axId val="6469810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6975928"/>
        <c:crosses val="autoZero"/>
        <c:auto val="1"/>
        <c:lblAlgn val="ctr"/>
        <c:lblOffset val="100"/>
        <c:noMultiLvlLbl val="0"/>
      </c:catAx>
      <c:valAx>
        <c:axId val="6469759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69810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45E-4F8F-AF4D-4D12D5C60641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45E-4F8F-AF4D-4D12D5C6064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60</c:v>
                </c:pt>
                <c:pt idx="1">
                  <c:v>50</c:v>
                </c:pt>
                <c:pt idx="2">
                  <c:v>30</c:v>
                </c:pt>
                <c:pt idx="3">
                  <c:v>50</c:v>
                </c:pt>
                <c:pt idx="4">
                  <c:v>40</c:v>
                </c:pt>
                <c:pt idx="5">
                  <c:v>70</c:v>
                </c:pt>
                <c:pt idx="6">
                  <c:v>50</c:v>
                </c:pt>
                <c:pt idx="7">
                  <c:v>60</c:v>
                </c:pt>
                <c:pt idx="8">
                  <c:v>40</c:v>
                </c:pt>
                <c:pt idx="9">
                  <c:v>50</c:v>
                </c:pt>
                <c:pt idx="10">
                  <c:v>30</c:v>
                </c:pt>
                <c:pt idx="11">
                  <c:v>80</c:v>
                </c:pt>
                <c:pt idx="12">
                  <c:v>70</c:v>
                </c:pt>
                <c:pt idx="13">
                  <c:v>50</c:v>
                </c:pt>
                <c:pt idx="14">
                  <c:v>50</c:v>
                </c:pt>
                <c:pt idx="15">
                  <c:v>9</c:v>
                </c:pt>
                <c:pt idx="16">
                  <c:v>18</c:v>
                </c:pt>
                <c:pt idx="17">
                  <c:v>27</c:v>
                </c:pt>
                <c:pt idx="18">
                  <c:v>27</c:v>
                </c:pt>
                <c:pt idx="19">
                  <c:v>18</c:v>
                </c:pt>
                <c:pt idx="20">
                  <c:v>55.000000000000007</c:v>
                </c:pt>
                <c:pt idx="21">
                  <c:v>18</c:v>
                </c:pt>
                <c:pt idx="22">
                  <c:v>18</c:v>
                </c:pt>
                <c:pt idx="23">
                  <c:v>27</c:v>
                </c:pt>
                <c:pt idx="24">
                  <c:v>27</c:v>
                </c:pt>
                <c:pt idx="25">
                  <c:v>27</c:v>
                </c:pt>
                <c:pt idx="26">
                  <c:v>45</c:v>
                </c:pt>
                <c:pt idx="27">
                  <c:v>36</c:v>
                </c:pt>
                <c:pt idx="28">
                  <c:v>27</c:v>
                </c:pt>
                <c:pt idx="29">
                  <c:v>45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60</c:v>
                </c:pt>
                <c:pt idx="1">
                  <c:v>50</c:v>
                </c:pt>
                <c:pt idx="2">
                  <c:v>30</c:v>
                </c:pt>
                <c:pt idx="3">
                  <c:v>50</c:v>
                </c:pt>
                <c:pt idx="4">
                  <c:v>40</c:v>
                </c:pt>
                <c:pt idx="5">
                  <c:v>70</c:v>
                </c:pt>
                <c:pt idx="6">
                  <c:v>50</c:v>
                </c:pt>
                <c:pt idx="7">
                  <c:v>60</c:v>
                </c:pt>
                <c:pt idx="8">
                  <c:v>40</c:v>
                </c:pt>
                <c:pt idx="9">
                  <c:v>50</c:v>
                </c:pt>
                <c:pt idx="10">
                  <c:v>30</c:v>
                </c:pt>
                <c:pt idx="11">
                  <c:v>80</c:v>
                </c:pt>
                <c:pt idx="12">
                  <c:v>70</c:v>
                </c:pt>
                <c:pt idx="13">
                  <c:v>50</c:v>
                </c:pt>
                <c:pt idx="14">
                  <c:v>50</c:v>
                </c:pt>
                <c:pt idx="15">
                  <c:v>9</c:v>
                </c:pt>
                <c:pt idx="16">
                  <c:v>18</c:v>
                </c:pt>
                <c:pt idx="17">
                  <c:v>27</c:v>
                </c:pt>
                <c:pt idx="18">
                  <c:v>27</c:v>
                </c:pt>
                <c:pt idx="19">
                  <c:v>18</c:v>
                </c:pt>
                <c:pt idx="20">
                  <c:v>55.000000000000007</c:v>
                </c:pt>
                <c:pt idx="21">
                  <c:v>18</c:v>
                </c:pt>
                <c:pt idx="22">
                  <c:v>18</c:v>
                </c:pt>
                <c:pt idx="23">
                  <c:v>27</c:v>
                </c:pt>
                <c:pt idx="24">
                  <c:v>27</c:v>
                </c:pt>
                <c:pt idx="25">
                  <c:v>27</c:v>
                </c:pt>
                <c:pt idx="26">
                  <c:v>45</c:v>
                </c:pt>
                <c:pt idx="27">
                  <c:v>36</c:v>
                </c:pt>
                <c:pt idx="28">
                  <c:v>27</c:v>
                </c:pt>
                <c:pt idx="29">
                  <c:v>45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82592"/>
        <c:axId val="646982984"/>
      </c:scatterChart>
      <c:valAx>
        <c:axId val="6469825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6982984"/>
        <c:crosses val="max"/>
        <c:crossBetween val="midCat"/>
      </c:valAx>
      <c:valAx>
        <c:axId val="6469829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825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C9D-44F4-8236-91E886A624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19</c:v>
                </c:pt>
                <c:pt idx="1">
                  <c:v>19</c:v>
                </c:pt>
                <c:pt idx="2">
                  <c:v>25</c:v>
                </c:pt>
                <c:pt idx="3">
                  <c:v>13</c:v>
                </c:pt>
                <c:pt idx="4">
                  <c:v>31</c:v>
                </c:pt>
                <c:pt idx="5">
                  <c:v>50</c:v>
                </c:pt>
                <c:pt idx="6">
                  <c:v>38</c:v>
                </c:pt>
                <c:pt idx="7">
                  <c:v>38</c:v>
                </c:pt>
                <c:pt idx="8">
                  <c:v>25</c:v>
                </c:pt>
                <c:pt idx="9">
                  <c:v>6</c:v>
                </c:pt>
                <c:pt idx="10">
                  <c:v>38</c:v>
                </c:pt>
                <c:pt idx="11">
                  <c:v>69</c:v>
                </c:pt>
                <c:pt idx="12">
                  <c:v>44</c:v>
                </c:pt>
                <c:pt idx="13">
                  <c:v>19</c:v>
                </c:pt>
                <c:pt idx="14">
                  <c:v>44</c:v>
                </c:pt>
                <c:pt idx="15">
                  <c:v>37</c:v>
                </c:pt>
                <c:pt idx="16">
                  <c:v>11</c:v>
                </c:pt>
                <c:pt idx="17">
                  <c:v>26</c:v>
                </c:pt>
                <c:pt idx="18">
                  <c:v>16</c:v>
                </c:pt>
                <c:pt idx="19">
                  <c:v>21</c:v>
                </c:pt>
                <c:pt idx="20">
                  <c:v>11</c:v>
                </c:pt>
                <c:pt idx="21">
                  <c:v>42</c:v>
                </c:pt>
                <c:pt idx="22">
                  <c:v>37</c:v>
                </c:pt>
                <c:pt idx="23">
                  <c:v>37</c:v>
                </c:pt>
                <c:pt idx="24">
                  <c:v>5</c:v>
                </c:pt>
                <c:pt idx="25">
                  <c:v>47</c:v>
                </c:pt>
                <c:pt idx="26">
                  <c:v>53</c:v>
                </c:pt>
                <c:pt idx="27">
                  <c:v>47</c:v>
                </c:pt>
                <c:pt idx="28">
                  <c:v>32</c:v>
                </c:pt>
                <c:pt idx="29">
                  <c:v>21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19</c:v>
                </c:pt>
                <c:pt idx="1">
                  <c:v>19</c:v>
                </c:pt>
                <c:pt idx="2">
                  <c:v>25</c:v>
                </c:pt>
                <c:pt idx="3">
                  <c:v>13</c:v>
                </c:pt>
                <c:pt idx="4">
                  <c:v>31</c:v>
                </c:pt>
                <c:pt idx="5">
                  <c:v>50</c:v>
                </c:pt>
                <c:pt idx="6">
                  <c:v>38</c:v>
                </c:pt>
                <c:pt idx="7">
                  <c:v>38</c:v>
                </c:pt>
                <c:pt idx="8">
                  <c:v>25</c:v>
                </c:pt>
                <c:pt idx="9">
                  <c:v>6</c:v>
                </c:pt>
                <c:pt idx="10">
                  <c:v>38</c:v>
                </c:pt>
                <c:pt idx="11">
                  <c:v>69</c:v>
                </c:pt>
                <c:pt idx="12">
                  <c:v>44</c:v>
                </c:pt>
                <c:pt idx="13">
                  <c:v>19</c:v>
                </c:pt>
                <c:pt idx="14">
                  <c:v>44</c:v>
                </c:pt>
                <c:pt idx="15">
                  <c:v>37</c:v>
                </c:pt>
                <c:pt idx="16">
                  <c:v>11</c:v>
                </c:pt>
                <c:pt idx="17">
                  <c:v>26</c:v>
                </c:pt>
                <c:pt idx="18">
                  <c:v>16</c:v>
                </c:pt>
                <c:pt idx="19">
                  <c:v>21</c:v>
                </c:pt>
                <c:pt idx="20">
                  <c:v>11</c:v>
                </c:pt>
                <c:pt idx="21">
                  <c:v>42</c:v>
                </c:pt>
                <c:pt idx="22">
                  <c:v>37</c:v>
                </c:pt>
                <c:pt idx="23">
                  <c:v>37</c:v>
                </c:pt>
                <c:pt idx="24">
                  <c:v>5</c:v>
                </c:pt>
                <c:pt idx="25">
                  <c:v>47</c:v>
                </c:pt>
                <c:pt idx="26">
                  <c:v>53</c:v>
                </c:pt>
                <c:pt idx="27">
                  <c:v>47</c:v>
                </c:pt>
                <c:pt idx="28">
                  <c:v>32</c:v>
                </c:pt>
                <c:pt idx="29">
                  <c:v>21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83376"/>
        <c:axId val="646975536"/>
      </c:scatterChart>
      <c:valAx>
        <c:axId val="64698337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6975536"/>
        <c:crosses val="max"/>
        <c:crossBetween val="midCat"/>
      </c:valAx>
      <c:valAx>
        <c:axId val="6469755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833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BAC-4F53-ADCF-24942D676D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11</c:v>
                </c:pt>
                <c:pt idx="2">
                  <c:v>17</c:v>
                </c:pt>
                <c:pt idx="3">
                  <c:v>22</c:v>
                </c:pt>
                <c:pt idx="4">
                  <c:v>17</c:v>
                </c:pt>
                <c:pt idx="5">
                  <c:v>11</c:v>
                </c:pt>
                <c:pt idx="6">
                  <c:v>22</c:v>
                </c:pt>
                <c:pt idx="7">
                  <c:v>33</c:v>
                </c:pt>
                <c:pt idx="8">
                  <c:v>11</c:v>
                </c:pt>
                <c:pt idx="9">
                  <c:v>22</c:v>
                </c:pt>
                <c:pt idx="10">
                  <c:v>22</c:v>
                </c:pt>
                <c:pt idx="11">
                  <c:v>61</c:v>
                </c:pt>
                <c:pt idx="12">
                  <c:v>61</c:v>
                </c:pt>
                <c:pt idx="13">
                  <c:v>33</c:v>
                </c:pt>
                <c:pt idx="14">
                  <c:v>61</c:v>
                </c:pt>
                <c:pt idx="15">
                  <c:v>21</c:v>
                </c:pt>
                <c:pt idx="16">
                  <c:v>28.999999999999996</c:v>
                </c:pt>
                <c:pt idx="17">
                  <c:v>31</c:v>
                </c:pt>
                <c:pt idx="18">
                  <c:v>28.999999999999996</c:v>
                </c:pt>
                <c:pt idx="19">
                  <c:v>26</c:v>
                </c:pt>
                <c:pt idx="20">
                  <c:v>28.999999999999996</c:v>
                </c:pt>
                <c:pt idx="21">
                  <c:v>26</c:v>
                </c:pt>
                <c:pt idx="22">
                  <c:v>38</c:v>
                </c:pt>
                <c:pt idx="23">
                  <c:v>28.999999999999996</c:v>
                </c:pt>
                <c:pt idx="24">
                  <c:v>12</c:v>
                </c:pt>
                <c:pt idx="25">
                  <c:v>26</c:v>
                </c:pt>
                <c:pt idx="26">
                  <c:v>38</c:v>
                </c:pt>
                <c:pt idx="27">
                  <c:v>43</c:v>
                </c:pt>
                <c:pt idx="28">
                  <c:v>24</c:v>
                </c:pt>
                <c:pt idx="29">
                  <c:v>45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11</c:v>
                </c:pt>
                <c:pt idx="2">
                  <c:v>17</c:v>
                </c:pt>
                <c:pt idx="3">
                  <c:v>22</c:v>
                </c:pt>
                <c:pt idx="4">
                  <c:v>17</c:v>
                </c:pt>
                <c:pt idx="5">
                  <c:v>11</c:v>
                </c:pt>
                <c:pt idx="6">
                  <c:v>22</c:v>
                </c:pt>
                <c:pt idx="7">
                  <c:v>33</c:v>
                </c:pt>
                <c:pt idx="8">
                  <c:v>11</c:v>
                </c:pt>
                <c:pt idx="9">
                  <c:v>22</c:v>
                </c:pt>
                <c:pt idx="10">
                  <c:v>22</c:v>
                </c:pt>
                <c:pt idx="11">
                  <c:v>61</c:v>
                </c:pt>
                <c:pt idx="12">
                  <c:v>61</c:v>
                </c:pt>
                <c:pt idx="13">
                  <c:v>33</c:v>
                </c:pt>
                <c:pt idx="14">
                  <c:v>61</c:v>
                </c:pt>
                <c:pt idx="15">
                  <c:v>21</c:v>
                </c:pt>
                <c:pt idx="16">
                  <c:v>28.999999999999996</c:v>
                </c:pt>
                <c:pt idx="17">
                  <c:v>31</c:v>
                </c:pt>
                <c:pt idx="18">
                  <c:v>28.999999999999996</c:v>
                </c:pt>
                <c:pt idx="19">
                  <c:v>26</c:v>
                </c:pt>
                <c:pt idx="20">
                  <c:v>28.999999999999996</c:v>
                </c:pt>
                <c:pt idx="21">
                  <c:v>26</c:v>
                </c:pt>
                <c:pt idx="22">
                  <c:v>38</c:v>
                </c:pt>
                <c:pt idx="23">
                  <c:v>28.999999999999996</c:v>
                </c:pt>
                <c:pt idx="24">
                  <c:v>12</c:v>
                </c:pt>
                <c:pt idx="25">
                  <c:v>26</c:v>
                </c:pt>
                <c:pt idx="26">
                  <c:v>38</c:v>
                </c:pt>
                <c:pt idx="27">
                  <c:v>43</c:v>
                </c:pt>
                <c:pt idx="28">
                  <c:v>24</c:v>
                </c:pt>
                <c:pt idx="29">
                  <c:v>45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84552"/>
        <c:axId val="646984944"/>
      </c:scatterChart>
      <c:valAx>
        <c:axId val="6469845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6984944"/>
        <c:crosses val="max"/>
        <c:crossBetween val="midCat"/>
      </c:valAx>
      <c:valAx>
        <c:axId val="6469849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845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JBB</c:v>
                </c:pt>
                <c:pt idx="5">
                  <c:v>Kraina Wedlin</c:v>
                </c:pt>
                <c:pt idx="6">
                  <c:v>Pikok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  <c:pt idx="10">
                  <c:v>Duda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Drobimex</c:v>
                </c:pt>
                <c:pt idx="15">
                  <c:v>Baroni</c:v>
                </c:pt>
                <c:pt idx="16">
                  <c:v>Deluxe</c:v>
                </c:pt>
                <c:pt idx="17">
                  <c:v>Drosed</c:v>
                </c:pt>
                <c:pt idx="18">
                  <c:v>Dulano</c:v>
                </c:pt>
                <c:pt idx="19">
                  <c:v>Konspol</c:v>
                </c:pt>
                <c:pt idx="20">
                  <c:v>Mazury Ełk</c:v>
                </c:pt>
                <c:pt idx="21">
                  <c:v>Yano</c:v>
                </c:pt>
                <c:pt idx="22">
                  <c:v>Inna</c:v>
                </c:pt>
                <c:pt idx="23">
                  <c:v>Nie kupuję w ogóle</c:v>
                </c:pt>
              </c:strCache>
            </c:strRef>
          </c:cat>
          <c:val>
            <c:numRef>
              <c:f>Arkusz1!$D$2:$D$25</c:f>
              <c:numCache>
                <c:formatCode>0%</c:formatCode>
                <c:ptCount val="24"/>
                <c:pt idx="0">
                  <c:v>0.41</c:v>
                </c:pt>
                <c:pt idx="1">
                  <c:v>0.4</c:v>
                </c:pt>
                <c:pt idx="2">
                  <c:v>0.32</c:v>
                </c:pt>
                <c:pt idx="3">
                  <c:v>0.34</c:v>
                </c:pt>
                <c:pt idx="4">
                  <c:v>0.16</c:v>
                </c:pt>
                <c:pt idx="5">
                  <c:v>0.2</c:v>
                </c:pt>
                <c:pt idx="6">
                  <c:v>0.18</c:v>
                </c:pt>
                <c:pt idx="7">
                  <c:v>0.23</c:v>
                </c:pt>
                <c:pt idx="8">
                  <c:v>0.18</c:v>
                </c:pt>
                <c:pt idx="9">
                  <c:v>0.16</c:v>
                </c:pt>
                <c:pt idx="10">
                  <c:v>0.18</c:v>
                </c:pt>
                <c:pt idx="11">
                  <c:v>0.2</c:v>
                </c:pt>
                <c:pt idx="12">
                  <c:v>0.19</c:v>
                </c:pt>
                <c:pt idx="13">
                  <c:v>7.0000000000000007E-2</c:v>
                </c:pt>
                <c:pt idx="14">
                  <c:v>0.04</c:v>
                </c:pt>
                <c:pt idx="15">
                  <c:v>0.02</c:v>
                </c:pt>
                <c:pt idx="16">
                  <c:v>0.04</c:v>
                </c:pt>
                <c:pt idx="17">
                  <c:v>0.05</c:v>
                </c:pt>
                <c:pt idx="18">
                  <c:v>0.01</c:v>
                </c:pt>
                <c:pt idx="19">
                  <c:v>0.06</c:v>
                </c:pt>
                <c:pt idx="20">
                  <c:v>0.01</c:v>
                </c:pt>
                <c:pt idx="21">
                  <c:v>0.01</c:v>
                </c:pt>
                <c:pt idx="22">
                  <c:v>0.06</c:v>
                </c:pt>
                <c:pt idx="23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578416"/>
        <c:axId val="383580376"/>
      </c:barChart>
      <c:catAx>
        <c:axId val="3835784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580376"/>
        <c:crosses val="autoZero"/>
        <c:auto val="1"/>
        <c:lblAlgn val="ctr"/>
        <c:lblOffset val="100"/>
        <c:noMultiLvlLbl val="0"/>
      </c:catAx>
      <c:valAx>
        <c:axId val="3835803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5784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33</c:v>
                </c:pt>
                <c:pt idx="2">
                  <c:v>42</c:v>
                </c:pt>
                <c:pt idx="3">
                  <c:v>25</c:v>
                </c:pt>
                <c:pt idx="4">
                  <c:v>28.999999999999996</c:v>
                </c:pt>
                <c:pt idx="5">
                  <c:v>33</c:v>
                </c:pt>
                <c:pt idx="6">
                  <c:v>42</c:v>
                </c:pt>
                <c:pt idx="7">
                  <c:v>57.999999999999993</c:v>
                </c:pt>
                <c:pt idx="8">
                  <c:v>42</c:v>
                </c:pt>
                <c:pt idx="9">
                  <c:v>17</c:v>
                </c:pt>
                <c:pt idx="10">
                  <c:v>28.999999999999996</c:v>
                </c:pt>
                <c:pt idx="11">
                  <c:v>50</c:v>
                </c:pt>
                <c:pt idx="12">
                  <c:v>42</c:v>
                </c:pt>
                <c:pt idx="13">
                  <c:v>33</c:v>
                </c:pt>
                <c:pt idx="14">
                  <c:v>46</c:v>
                </c:pt>
                <c:pt idx="15">
                  <c:v>19</c:v>
                </c:pt>
                <c:pt idx="16">
                  <c:v>25</c:v>
                </c:pt>
                <c:pt idx="17">
                  <c:v>36</c:v>
                </c:pt>
                <c:pt idx="18">
                  <c:v>17</c:v>
                </c:pt>
                <c:pt idx="19">
                  <c:v>28.000000000000004</c:v>
                </c:pt>
                <c:pt idx="20">
                  <c:v>42</c:v>
                </c:pt>
                <c:pt idx="21">
                  <c:v>22</c:v>
                </c:pt>
                <c:pt idx="22">
                  <c:v>39</c:v>
                </c:pt>
                <c:pt idx="23">
                  <c:v>28.000000000000004</c:v>
                </c:pt>
                <c:pt idx="24">
                  <c:v>6</c:v>
                </c:pt>
                <c:pt idx="25">
                  <c:v>25</c:v>
                </c:pt>
                <c:pt idx="26">
                  <c:v>39</c:v>
                </c:pt>
                <c:pt idx="27">
                  <c:v>39</c:v>
                </c:pt>
                <c:pt idx="28">
                  <c:v>25</c:v>
                </c:pt>
                <c:pt idx="29">
                  <c:v>50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33</c:v>
                </c:pt>
                <c:pt idx="2">
                  <c:v>42</c:v>
                </c:pt>
                <c:pt idx="3">
                  <c:v>25</c:v>
                </c:pt>
                <c:pt idx="4">
                  <c:v>28.999999999999996</c:v>
                </c:pt>
                <c:pt idx="5">
                  <c:v>33</c:v>
                </c:pt>
                <c:pt idx="6">
                  <c:v>42</c:v>
                </c:pt>
                <c:pt idx="7">
                  <c:v>57.999999999999993</c:v>
                </c:pt>
                <c:pt idx="8">
                  <c:v>42</c:v>
                </c:pt>
                <c:pt idx="9">
                  <c:v>17</c:v>
                </c:pt>
                <c:pt idx="10">
                  <c:v>28.999999999999996</c:v>
                </c:pt>
                <c:pt idx="11">
                  <c:v>50</c:v>
                </c:pt>
                <c:pt idx="12">
                  <c:v>42</c:v>
                </c:pt>
                <c:pt idx="13">
                  <c:v>33</c:v>
                </c:pt>
                <c:pt idx="14">
                  <c:v>46</c:v>
                </c:pt>
                <c:pt idx="15">
                  <c:v>19</c:v>
                </c:pt>
                <c:pt idx="16">
                  <c:v>25</c:v>
                </c:pt>
                <c:pt idx="17">
                  <c:v>36</c:v>
                </c:pt>
                <c:pt idx="18">
                  <c:v>17</c:v>
                </c:pt>
                <c:pt idx="19">
                  <c:v>28.000000000000004</c:v>
                </c:pt>
                <c:pt idx="20">
                  <c:v>42</c:v>
                </c:pt>
                <c:pt idx="21">
                  <c:v>22</c:v>
                </c:pt>
                <c:pt idx="22">
                  <c:v>39</c:v>
                </c:pt>
                <c:pt idx="23">
                  <c:v>28.000000000000004</c:v>
                </c:pt>
                <c:pt idx="24">
                  <c:v>6</c:v>
                </c:pt>
                <c:pt idx="25">
                  <c:v>25</c:v>
                </c:pt>
                <c:pt idx="26">
                  <c:v>39</c:v>
                </c:pt>
                <c:pt idx="27">
                  <c:v>39</c:v>
                </c:pt>
                <c:pt idx="28">
                  <c:v>25</c:v>
                </c:pt>
                <c:pt idx="29">
                  <c:v>50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85728"/>
        <c:axId val="646997488"/>
      </c:scatterChart>
      <c:valAx>
        <c:axId val="6469857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6997488"/>
        <c:crosses val="max"/>
        <c:crossBetween val="midCat"/>
      </c:valAx>
      <c:valAx>
        <c:axId val="6469974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857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401-4789-BD4E-468A5D91DE8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0.09</c:v>
                </c:pt>
                <c:pt idx="1">
                  <c:v>0.62</c:v>
                </c:pt>
                <c:pt idx="2">
                  <c:v>0.2</c:v>
                </c:pt>
                <c:pt idx="3">
                  <c:v>0.42</c:v>
                </c:pt>
                <c:pt idx="4">
                  <c:v>0.47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0.08</c:v>
                </c:pt>
                <c:pt idx="1">
                  <c:v>0.52</c:v>
                </c:pt>
                <c:pt idx="2">
                  <c:v>0.27</c:v>
                </c:pt>
                <c:pt idx="3">
                  <c:v>0.45</c:v>
                </c:pt>
                <c:pt idx="4">
                  <c:v>0.35</c:v>
                </c:pt>
                <c:pt idx="5">
                  <c:v>0.05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0.12</c:v>
                </c:pt>
                <c:pt idx="1">
                  <c:v>0.56000000000000005</c:v>
                </c:pt>
                <c:pt idx="2">
                  <c:v>0.18</c:v>
                </c:pt>
                <c:pt idx="3">
                  <c:v>0.37</c:v>
                </c:pt>
                <c:pt idx="4">
                  <c:v>0.41</c:v>
                </c:pt>
                <c:pt idx="5">
                  <c:v>0.09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0.12</c:v>
                </c:pt>
                <c:pt idx="1">
                  <c:v>0.51</c:v>
                </c:pt>
                <c:pt idx="2">
                  <c:v>0.2</c:v>
                </c:pt>
                <c:pt idx="3">
                  <c:v>0.4</c:v>
                </c:pt>
                <c:pt idx="4">
                  <c:v>0.34</c:v>
                </c:pt>
                <c:pt idx="5">
                  <c:v>0.08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0397856"/>
        <c:axId val="430398640"/>
      </c:barChart>
      <c:catAx>
        <c:axId val="4303978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0398640"/>
        <c:crosses val="autoZero"/>
        <c:auto val="1"/>
        <c:lblAlgn val="ctr"/>
        <c:lblOffset val="100"/>
        <c:tickMarkSkip val="1"/>
        <c:noMultiLvlLbl val="0"/>
      </c:catAx>
      <c:valAx>
        <c:axId val="43039864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039785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399424"/>
        <c:axId val="430399816"/>
      </c:barChart>
      <c:catAx>
        <c:axId val="4303994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0399816"/>
        <c:crosses val="autoZero"/>
        <c:auto val="1"/>
        <c:lblAlgn val="ctr"/>
        <c:lblOffset val="100"/>
        <c:noMultiLvlLbl val="0"/>
      </c:catAx>
      <c:valAx>
        <c:axId val="4303998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0399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0.06</c:v>
                </c:pt>
                <c:pt idx="1">
                  <c:v>0.44</c:v>
                </c:pt>
                <c:pt idx="2">
                  <c:v>0.13</c:v>
                </c:pt>
                <c:pt idx="3">
                  <c:v>0.24</c:v>
                </c:pt>
                <c:pt idx="4">
                  <c:v>0.27</c:v>
                </c:pt>
                <c:pt idx="5">
                  <c:v>0.05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0.05</c:v>
                </c:pt>
                <c:pt idx="1">
                  <c:v>0.42</c:v>
                </c:pt>
                <c:pt idx="2">
                  <c:v>0.18</c:v>
                </c:pt>
                <c:pt idx="3">
                  <c:v>0.31</c:v>
                </c:pt>
                <c:pt idx="4">
                  <c:v>0.23</c:v>
                </c:pt>
                <c:pt idx="5">
                  <c:v>0.04</c:v>
                </c:pt>
                <c:pt idx="6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0.06</c:v>
                </c:pt>
                <c:pt idx="1">
                  <c:v>0.38</c:v>
                </c:pt>
                <c:pt idx="2">
                  <c:v>0.09</c:v>
                </c:pt>
                <c:pt idx="3">
                  <c:v>0.26</c:v>
                </c:pt>
                <c:pt idx="4">
                  <c:v>0.24</c:v>
                </c:pt>
                <c:pt idx="5">
                  <c:v>7.0000000000000007E-2</c:v>
                </c:pt>
                <c:pt idx="6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0.08</c:v>
                </c:pt>
                <c:pt idx="1">
                  <c:v>0.41</c:v>
                </c:pt>
                <c:pt idx="2">
                  <c:v>0.15</c:v>
                </c:pt>
                <c:pt idx="3">
                  <c:v>0.23</c:v>
                </c:pt>
                <c:pt idx="4">
                  <c:v>0.2</c:v>
                </c:pt>
                <c:pt idx="5">
                  <c:v>7.0000000000000007E-2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0386096"/>
        <c:axId val="430392760"/>
      </c:barChart>
      <c:catAx>
        <c:axId val="4303860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0392760"/>
        <c:crosses val="autoZero"/>
        <c:auto val="1"/>
        <c:lblAlgn val="ctr"/>
        <c:lblOffset val="100"/>
        <c:tickMarkSkip val="1"/>
        <c:noMultiLvlLbl val="0"/>
      </c:catAx>
      <c:valAx>
        <c:axId val="43039276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038609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391584"/>
        <c:axId val="430384920"/>
      </c:barChart>
      <c:catAx>
        <c:axId val="4303915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0384920"/>
        <c:crosses val="autoZero"/>
        <c:auto val="1"/>
        <c:lblAlgn val="ctr"/>
        <c:lblOffset val="100"/>
        <c:noMultiLvlLbl val="0"/>
      </c:catAx>
      <c:valAx>
        <c:axId val="4303849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0391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</c:v>
                </c:pt>
                <c:pt idx="5">
                  <c:v>0.02</c:v>
                </c:pt>
                <c:pt idx="6">
                  <c:v>0.01</c:v>
                </c:pt>
                <c:pt idx="7" formatCode="###0%">
                  <c:v>0.01</c:v>
                </c:pt>
                <c:pt idx="8" formatCode="###0%">
                  <c:v>0.01</c:v>
                </c:pt>
                <c:pt idx="10">
                  <c:v>0.02</c:v>
                </c:pt>
                <c:pt idx="11">
                  <c:v>0.01</c:v>
                </c:pt>
                <c:pt idx="12" formatCode="###0%">
                  <c:v>0.01</c:v>
                </c:pt>
                <c:pt idx="13" formatCode="###0%">
                  <c:v>0.01</c:v>
                </c:pt>
                <c:pt idx="15">
                  <c:v>0.01</c:v>
                </c:pt>
                <c:pt idx="16">
                  <c:v>0.02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420-4EBE-B268-D047A4CEA12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0.1</c:v>
                </c:pt>
                <c:pt idx="1">
                  <c:v>0.06</c:v>
                </c:pt>
                <c:pt idx="2" formatCode="###0%">
                  <c:v>0.09</c:v>
                </c:pt>
                <c:pt idx="3" formatCode="###0%">
                  <c:v>0.09</c:v>
                </c:pt>
                <c:pt idx="5">
                  <c:v>0.06</c:v>
                </c:pt>
                <c:pt idx="6">
                  <c:v>0.08</c:v>
                </c:pt>
                <c:pt idx="7" formatCode="###0%">
                  <c:v>0.08</c:v>
                </c:pt>
                <c:pt idx="8" formatCode="###0%">
                  <c:v>0.09</c:v>
                </c:pt>
                <c:pt idx="10">
                  <c:v>7.0000000000000007E-2</c:v>
                </c:pt>
                <c:pt idx="11">
                  <c:v>0.02</c:v>
                </c:pt>
                <c:pt idx="12" formatCode="###0%">
                  <c:v>0.05</c:v>
                </c:pt>
                <c:pt idx="13" formatCode="###0%">
                  <c:v>0.03</c:v>
                </c:pt>
                <c:pt idx="15">
                  <c:v>0.09</c:v>
                </c:pt>
                <c:pt idx="16">
                  <c:v>0.05</c:v>
                </c:pt>
                <c:pt idx="17" formatCode="###0%">
                  <c:v>0.05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0.18</c:v>
                </c:pt>
                <c:pt idx="1">
                  <c:v>0.14000000000000001</c:v>
                </c:pt>
                <c:pt idx="2" formatCode="###0%">
                  <c:v>0.11</c:v>
                </c:pt>
                <c:pt idx="3" formatCode="###0%">
                  <c:v>0.16</c:v>
                </c:pt>
                <c:pt idx="5">
                  <c:v>0.17</c:v>
                </c:pt>
                <c:pt idx="6">
                  <c:v>0.05</c:v>
                </c:pt>
                <c:pt idx="7" formatCode="###0%">
                  <c:v>0.11</c:v>
                </c:pt>
                <c:pt idx="8" formatCode="###0%">
                  <c:v>0.12</c:v>
                </c:pt>
                <c:pt idx="10">
                  <c:v>7.0000000000000007E-2</c:v>
                </c:pt>
                <c:pt idx="11">
                  <c:v>0.09</c:v>
                </c:pt>
                <c:pt idx="12" formatCode="###0%">
                  <c:v>0.04</c:v>
                </c:pt>
                <c:pt idx="13" formatCode="###0%">
                  <c:v>7.0000000000000007E-2</c:v>
                </c:pt>
                <c:pt idx="15">
                  <c:v>0.05</c:v>
                </c:pt>
                <c:pt idx="16">
                  <c:v>0.06</c:v>
                </c:pt>
                <c:pt idx="17" formatCode="###0%">
                  <c:v>0.05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0.21</c:v>
                </c:pt>
                <c:pt idx="1">
                  <c:v>0.17</c:v>
                </c:pt>
                <c:pt idx="2" formatCode="###0%">
                  <c:v>0.21</c:v>
                </c:pt>
                <c:pt idx="3" formatCode="###0%">
                  <c:v>0.22</c:v>
                </c:pt>
                <c:pt idx="5">
                  <c:v>0.16</c:v>
                </c:pt>
                <c:pt idx="6">
                  <c:v>0.15</c:v>
                </c:pt>
                <c:pt idx="7" formatCode="###0%">
                  <c:v>0.17</c:v>
                </c:pt>
                <c:pt idx="8" formatCode="###0%">
                  <c:v>0.14000000000000001</c:v>
                </c:pt>
                <c:pt idx="10">
                  <c:v>0.08</c:v>
                </c:pt>
                <c:pt idx="11">
                  <c:v>7.0000000000000007E-2</c:v>
                </c:pt>
                <c:pt idx="12" formatCode="###0%">
                  <c:v>0.05</c:v>
                </c:pt>
                <c:pt idx="13" formatCode="###0%">
                  <c:v>7.0000000000000007E-2</c:v>
                </c:pt>
                <c:pt idx="15">
                  <c:v>7.0000000000000007E-2</c:v>
                </c:pt>
                <c:pt idx="16">
                  <c:v>0.08</c:v>
                </c:pt>
                <c:pt idx="17" formatCode="###0%">
                  <c:v>0.06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0.24</c:v>
                </c:pt>
                <c:pt idx="1">
                  <c:v>0.26</c:v>
                </c:pt>
                <c:pt idx="2" formatCode="###0%">
                  <c:v>0.2</c:v>
                </c:pt>
                <c:pt idx="3" formatCode="###0%">
                  <c:v>0.24</c:v>
                </c:pt>
                <c:pt idx="5">
                  <c:v>0.15</c:v>
                </c:pt>
                <c:pt idx="6">
                  <c:v>0.2</c:v>
                </c:pt>
                <c:pt idx="7" formatCode="###0%">
                  <c:v>0.08</c:v>
                </c:pt>
                <c:pt idx="8" formatCode="###0%">
                  <c:v>0.19</c:v>
                </c:pt>
                <c:pt idx="10">
                  <c:v>0.06</c:v>
                </c:pt>
                <c:pt idx="11">
                  <c:v>7.0000000000000007E-2</c:v>
                </c:pt>
                <c:pt idx="12" formatCode="###0%">
                  <c:v>0.06</c:v>
                </c:pt>
                <c:pt idx="13" formatCode="###0%">
                  <c:v>0.08</c:v>
                </c:pt>
                <c:pt idx="15">
                  <c:v>0.06</c:v>
                </c:pt>
                <c:pt idx="16">
                  <c:v>0.06</c:v>
                </c:pt>
                <c:pt idx="17" formatCode="###0%">
                  <c:v>0.05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0.24</c:v>
                </c:pt>
                <c:pt idx="1">
                  <c:v>0.32</c:v>
                </c:pt>
                <c:pt idx="2" formatCode="###0%">
                  <c:v>0.33</c:v>
                </c:pt>
                <c:pt idx="3" formatCode="###0%">
                  <c:v>0.25</c:v>
                </c:pt>
                <c:pt idx="5">
                  <c:v>0.24</c:v>
                </c:pt>
                <c:pt idx="6">
                  <c:v>0.32</c:v>
                </c:pt>
                <c:pt idx="7" formatCode="###0%">
                  <c:v>0.27</c:v>
                </c:pt>
                <c:pt idx="8" formatCode="###0%">
                  <c:v>0.25</c:v>
                </c:pt>
                <c:pt idx="10">
                  <c:v>0.15</c:v>
                </c:pt>
                <c:pt idx="11">
                  <c:v>0.23</c:v>
                </c:pt>
                <c:pt idx="12" formatCode="###0%">
                  <c:v>0.21</c:v>
                </c:pt>
                <c:pt idx="13" formatCode="###0%">
                  <c:v>0.16</c:v>
                </c:pt>
                <c:pt idx="15">
                  <c:v>0.13</c:v>
                </c:pt>
                <c:pt idx="16">
                  <c:v>0.19</c:v>
                </c:pt>
                <c:pt idx="17" formatCode="###0%">
                  <c:v>0.16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0.06</c:v>
                </c:pt>
                <c:pt idx="3" formatCode="###0%">
                  <c:v>0.04</c:v>
                </c:pt>
                <c:pt idx="5">
                  <c:v>0.22</c:v>
                </c:pt>
                <c:pt idx="6">
                  <c:v>0.19</c:v>
                </c:pt>
                <c:pt idx="7" formatCode="###0%">
                  <c:v>0.28000000000000003</c:v>
                </c:pt>
                <c:pt idx="8" formatCode="###0%">
                  <c:v>0.21</c:v>
                </c:pt>
                <c:pt idx="10">
                  <c:v>0.56000000000000005</c:v>
                </c:pt>
                <c:pt idx="11">
                  <c:v>0.51</c:v>
                </c:pt>
                <c:pt idx="12" formatCode="###0%">
                  <c:v>0.59</c:v>
                </c:pt>
                <c:pt idx="13" formatCode="###0%">
                  <c:v>0.59</c:v>
                </c:pt>
                <c:pt idx="15">
                  <c:v>0.6</c:v>
                </c:pt>
                <c:pt idx="16">
                  <c:v>0.55000000000000004</c:v>
                </c:pt>
                <c:pt idx="17" formatCode="###0%">
                  <c:v>0.63</c:v>
                </c:pt>
                <c:pt idx="18" formatCode="###0%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24540688"/>
        <c:axId val="424537160"/>
      </c:barChart>
      <c:catAx>
        <c:axId val="4245406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4537160"/>
        <c:crosses val="autoZero"/>
        <c:auto val="1"/>
        <c:lblAlgn val="ctr"/>
        <c:lblOffset val="100"/>
        <c:noMultiLvlLbl val="0"/>
      </c:catAx>
      <c:valAx>
        <c:axId val="42453716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24540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1D6-4525-9229-6A692C1A277C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C1D6-4525-9229-6A692C1A277C}"/>
                </c:ext>
              </c:extLst>
            </c:dLbl>
            <c:dLbl>
              <c:idx val="1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C1D6-4525-9229-6A692C1A277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0.43</c:v>
                </c:pt>
                <c:pt idx="2">
                  <c:v>0.18</c:v>
                </c:pt>
                <c:pt idx="3">
                  <c:v>0.15</c:v>
                </c:pt>
                <c:pt idx="4">
                  <c:v>0.15</c:v>
                </c:pt>
                <c:pt idx="5">
                  <c:v>0.14000000000000001</c:v>
                </c:pt>
                <c:pt idx="6">
                  <c:v>0.14000000000000001</c:v>
                </c:pt>
                <c:pt idx="7">
                  <c:v>7.0000000000000007E-2</c:v>
                </c:pt>
                <c:pt idx="8">
                  <c:v>0.1</c:v>
                </c:pt>
                <c:pt idx="9">
                  <c:v>7.0000000000000007E-2</c:v>
                </c:pt>
                <c:pt idx="10">
                  <c:v>0.02</c:v>
                </c:pt>
                <c:pt idx="11">
                  <c:v>0.05</c:v>
                </c:pt>
                <c:pt idx="12">
                  <c:v>0.05</c:v>
                </c:pt>
                <c:pt idx="13">
                  <c:v>0.04</c:v>
                </c:pt>
                <c:pt idx="14">
                  <c:v>0.05</c:v>
                </c:pt>
                <c:pt idx="15">
                  <c:v>0.04</c:v>
                </c:pt>
                <c:pt idx="16">
                  <c:v>0.05</c:v>
                </c:pt>
                <c:pt idx="17">
                  <c:v>0.01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263746448"/>
        <c:axId val="263742136"/>
      </c:barChart>
      <c:catAx>
        <c:axId val="263746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63742136"/>
        <c:crosses val="autoZero"/>
        <c:auto val="1"/>
        <c:lblAlgn val="ctr"/>
        <c:lblOffset val="100"/>
        <c:noMultiLvlLbl val="0"/>
      </c:catAx>
      <c:valAx>
        <c:axId val="26374213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2637464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779-4044-82EB-F17AAB1CF9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0.56000000000000005</c:v>
                </c:pt>
                <c:pt idx="1">
                  <c:v>0.35</c:v>
                </c:pt>
                <c:pt idx="2">
                  <c:v>0.26</c:v>
                </c:pt>
                <c:pt idx="3">
                  <c:v>0.17</c:v>
                </c:pt>
                <c:pt idx="4">
                  <c:v>0.21</c:v>
                </c:pt>
                <c:pt idx="5">
                  <c:v>0.14000000000000001</c:v>
                </c:pt>
                <c:pt idx="6">
                  <c:v>0.08</c:v>
                </c:pt>
                <c:pt idx="7">
                  <c:v>0.11</c:v>
                </c:pt>
                <c:pt idx="8">
                  <c:v>7.0000000000000007E-2</c:v>
                </c:pt>
                <c:pt idx="9">
                  <c:v>0.1</c:v>
                </c:pt>
                <c:pt idx="10">
                  <c:v>0.11</c:v>
                </c:pt>
                <c:pt idx="11">
                  <c:v>0.08</c:v>
                </c:pt>
                <c:pt idx="12">
                  <c:v>0.02</c:v>
                </c:pt>
                <c:pt idx="13">
                  <c:v>0.04</c:v>
                </c:pt>
                <c:pt idx="14">
                  <c:v>0.03</c:v>
                </c:pt>
                <c:pt idx="15">
                  <c:v>0.02</c:v>
                </c:pt>
                <c:pt idx="16">
                  <c:v>0.04</c:v>
                </c:pt>
                <c:pt idx="17">
                  <c:v>0.01</c:v>
                </c:pt>
                <c:pt idx="18">
                  <c:v>0.09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263744880"/>
        <c:axId val="263742920"/>
      </c:barChart>
      <c:catAx>
        <c:axId val="263744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63742920"/>
        <c:crosses val="autoZero"/>
        <c:auto val="1"/>
        <c:lblAlgn val="ctr"/>
        <c:lblOffset val="100"/>
        <c:noMultiLvlLbl val="0"/>
      </c:catAx>
      <c:valAx>
        <c:axId val="2637429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2637448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4F5-4B2B-A130-540BA2091DA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0.48</c:v>
                </c:pt>
                <c:pt idx="1">
                  <c:v>0.47</c:v>
                </c:pt>
                <c:pt idx="2">
                  <c:v>0.2</c:v>
                </c:pt>
                <c:pt idx="3">
                  <c:v>0.16</c:v>
                </c:pt>
                <c:pt idx="4">
                  <c:v>0.16</c:v>
                </c:pt>
                <c:pt idx="5">
                  <c:v>0.21</c:v>
                </c:pt>
                <c:pt idx="6">
                  <c:v>0.08</c:v>
                </c:pt>
                <c:pt idx="7">
                  <c:v>0.1</c:v>
                </c:pt>
                <c:pt idx="8">
                  <c:v>0.08</c:v>
                </c:pt>
                <c:pt idx="9">
                  <c:v>0.08</c:v>
                </c:pt>
                <c:pt idx="10">
                  <c:v>0.04</c:v>
                </c:pt>
                <c:pt idx="11">
                  <c:v>0.05</c:v>
                </c:pt>
                <c:pt idx="12">
                  <c:v>0.04</c:v>
                </c:pt>
                <c:pt idx="13">
                  <c:v>0.04</c:v>
                </c:pt>
                <c:pt idx="14">
                  <c:v>0.02</c:v>
                </c:pt>
                <c:pt idx="15">
                  <c:v>0.03</c:v>
                </c:pt>
                <c:pt idx="16">
                  <c:v>0.01</c:v>
                </c:pt>
                <c:pt idx="17">
                  <c:v>0.02</c:v>
                </c:pt>
                <c:pt idx="18">
                  <c:v>0.18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263741352"/>
        <c:axId val="263743312"/>
      </c:barChart>
      <c:catAx>
        <c:axId val="2637413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63743312"/>
        <c:crosses val="autoZero"/>
        <c:auto val="1"/>
        <c:lblAlgn val="ctr"/>
        <c:lblOffset val="100"/>
        <c:noMultiLvlLbl val="0"/>
      </c:catAx>
      <c:valAx>
        <c:axId val="2637433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2637413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079-458C-B8DE-0458F1F2D2D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General</c:formatCode>
                <c:ptCount val="2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263747232"/>
        <c:axId val="263747624"/>
      </c:barChart>
      <c:catAx>
        <c:axId val="263747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63747624"/>
        <c:crosses val="autoZero"/>
        <c:auto val="1"/>
        <c:lblAlgn val="ctr"/>
        <c:lblOffset val="100"/>
        <c:noMultiLvlLbl val="0"/>
      </c:catAx>
      <c:valAx>
        <c:axId val="2637476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2637472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575672"/>
        <c:axId val="383578808"/>
      </c:barChart>
      <c:catAx>
        <c:axId val="38357567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3578808"/>
        <c:crosses val="autoZero"/>
        <c:auto val="1"/>
        <c:lblAlgn val="ctr"/>
        <c:lblOffset val="100"/>
        <c:noMultiLvlLbl val="0"/>
      </c:catAx>
      <c:valAx>
        <c:axId val="38357880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35756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1A0-4443-905F-89915C63596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0.9</c:v>
                </c:pt>
                <c:pt idx="1">
                  <c:v>0.1</c:v>
                </c:pt>
                <c:pt idx="2">
                  <c:v>0.25</c:v>
                </c:pt>
                <c:pt idx="3">
                  <c:v>0.13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016160"/>
        <c:axId val="423637384"/>
      </c:barChart>
      <c:catAx>
        <c:axId val="4170161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637384"/>
        <c:crosses val="autoZero"/>
        <c:auto val="1"/>
        <c:lblAlgn val="ctr"/>
        <c:lblOffset val="100"/>
        <c:noMultiLvlLbl val="0"/>
      </c:catAx>
      <c:valAx>
        <c:axId val="4236373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01616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DA4-4D66-9EE9-4E192668697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0.86</c:v>
                </c:pt>
                <c:pt idx="1">
                  <c:v>0.13</c:v>
                </c:pt>
                <c:pt idx="2">
                  <c:v>0.38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636992"/>
        <c:axId val="423636208"/>
      </c:barChart>
      <c:catAx>
        <c:axId val="4236369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636208"/>
        <c:crosses val="autoZero"/>
        <c:auto val="1"/>
        <c:lblAlgn val="ctr"/>
        <c:lblOffset val="100"/>
        <c:noMultiLvlLbl val="0"/>
      </c:catAx>
      <c:valAx>
        <c:axId val="4236362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6369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934-48E5-89F6-C2F93EAC4B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0.85</c:v>
                </c:pt>
                <c:pt idx="1">
                  <c:v>0.12</c:v>
                </c:pt>
                <c:pt idx="2">
                  <c:v>0.26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634640"/>
        <c:axId val="423635816"/>
      </c:barChart>
      <c:catAx>
        <c:axId val="4236346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635816"/>
        <c:crosses val="autoZero"/>
        <c:auto val="1"/>
        <c:lblAlgn val="ctr"/>
        <c:lblOffset val="100"/>
        <c:noMultiLvlLbl val="0"/>
      </c:catAx>
      <c:valAx>
        <c:axId val="42363581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63464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53E-44B2-AA34-A9B1AD32BAE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0.83</c:v>
                </c:pt>
                <c:pt idx="1">
                  <c:v>0.13</c:v>
                </c:pt>
                <c:pt idx="2">
                  <c:v>0.26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638168"/>
        <c:axId val="423638560"/>
      </c:barChart>
      <c:catAx>
        <c:axId val="423638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638560"/>
        <c:crosses val="autoZero"/>
        <c:auto val="1"/>
        <c:lblAlgn val="ctr"/>
        <c:lblOffset val="100"/>
        <c:noMultiLvlLbl val="0"/>
      </c:catAx>
      <c:valAx>
        <c:axId val="4236385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63816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Inne</c:v>
                </c:pt>
                <c:pt idx="5">
                  <c:v>Drodsed</c:v>
                </c:pt>
                <c:pt idx="6">
                  <c:v>Konspol</c:v>
                </c:pt>
                <c:pt idx="7">
                  <c:v>JBB</c:v>
                </c:pt>
                <c:pt idx="8">
                  <c:v>Kraina Wędlin</c:v>
                </c:pt>
                <c:pt idx="9">
                  <c:v>Mazury Ełk</c:v>
                </c:pt>
                <c:pt idx="10">
                  <c:v>Pamapol</c:v>
                </c:pt>
                <c:pt idx="11">
                  <c:v>Tarczyński</c:v>
                </c:pt>
                <c:pt idx="12">
                  <c:v>Baroni</c:v>
                </c:pt>
                <c:pt idx="13">
                  <c:v>Indykpol</c:v>
                </c:pt>
                <c:pt idx="14">
                  <c:v>Kraina Mięsa</c:v>
                </c:pt>
                <c:pt idx="15">
                  <c:v>Nasze Smaki</c:v>
                </c:pt>
                <c:pt idx="16">
                  <c:v>Profi</c:v>
                </c:pt>
                <c:pt idx="17">
                  <c:v>M.E.A.L.</c:v>
                </c:pt>
                <c:pt idx="18">
                  <c:v>Mispol</c:v>
                </c:pt>
                <c:pt idx="19">
                  <c:v>nie znam żadnych</c:v>
                </c:pt>
              </c:strCache>
            </c:strRef>
          </c:cat>
          <c:val>
            <c:numRef>
              <c:f>Arkusz1!$C$2:$C$21</c:f>
              <c:numCache>
                <c:formatCode>###0%</c:formatCode>
                <c:ptCount val="20"/>
                <c:pt idx="0">
                  <c:v>0.33</c:v>
                </c:pt>
                <c:pt idx="1">
                  <c:v>0.06</c:v>
                </c:pt>
                <c:pt idx="2">
                  <c:v>0.04</c:v>
                </c:pt>
                <c:pt idx="3">
                  <c:v>0.02</c:v>
                </c:pt>
                <c:pt idx="4">
                  <c:v>0.03</c:v>
                </c:pt>
                <c:pt idx="5">
                  <c:v>0.01</c:v>
                </c:pt>
                <c:pt idx="6">
                  <c:v>0.03</c:v>
                </c:pt>
                <c:pt idx="7">
                  <c:v>0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  <c:pt idx="11">
                  <c:v>0.02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814440"/>
        <c:axId val="427806208"/>
      </c:barChart>
      <c:catAx>
        <c:axId val="4278144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806208"/>
        <c:crosses val="autoZero"/>
        <c:auto val="1"/>
        <c:lblAlgn val="ctr"/>
        <c:lblOffset val="100"/>
        <c:noMultiLvlLbl val="0"/>
      </c:catAx>
      <c:valAx>
        <c:axId val="42780620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78144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Inne</c:v>
                </c:pt>
                <c:pt idx="5">
                  <c:v>Drodsed</c:v>
                </c:pt>
                <c:pt idx="6">
                  <c:v>Konspol</c:v>
                </c:pt>
                <c:pt idx="7">
                  <c:v>JBB</c:v>
                </c:pt>
                <c:pt idx="8">
                  <c:v>Kraina Wędlin</c:v>
                </c:pt>
                <c:pt idx="9">
                  <c:v>Mazury Ełk</c:v>
                </c:pt>
                <c:pt idx="10">
                  <c:v>Pamapol</c:v>
                </c:pt>
                <c:pt idx="11">
                  <c:v>Tarczyński</c:v>
                </c:pt>
                <c:pt idx="12">
                  <c:v>Baroni</c:v>
                </c:pt>
                <c:pt idx="13">
                  <c:v>Indykpol</c:v>
                </c:pt>
                <c:pt idx="14">
                  <c:v>Kraina Mięsa</c:v>
                </c:pt>
                <c:pt idx="15">
                  <c:v>Nasze Smaki</c:v>
                </c:pt>
                <c:pt idx="16">
                  <c:v>Profi</c:v>
                </c:pt>
                <c:pt idx="17">
                  <c:v>M.E.A.L.</c:v>
                </c:pt>
                <c:pt idx="18">
                  <c:v>Mispol</c:v>
                </c:pt>
                <c:pt idx="19">
                  <c:v>nie znam żadnych</c:v>
                </c:pt>
              </c:strCache>
            </c:strRef>
          </c:cat>
          <c:val>
            <c:numRef>
              <c:f>Arkusz1!$B$2:$B$21</c:f>
              <c:numCache>
                <c:formatCode>0%</c:formatCode>
                <c:ptCount val="20"/>
                <c:pt idx="0">
                  <c:v>0.45</c:v>
                </c:pt>
                <c:pt idx="1">
                  <c:v>0.15</c:v>
                </c:pt>
                <c:pt idx="2">
                  <c:v>0.08</c:v>
                </c:pt>
                <c:pt idx="3">
                  <c:v>0.06</c:v>
                </c:pt>
                <c:pt idx="4">
                  <c:v>0.06</c:v>
                </c:pt>
                <c:pt idx="5">
                  <c:v>0.05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815616"/>
        <c:axId val="437470752"/>
      </c:barChart>
      <c:catAx>
        <c:axId val="427815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470752"/>
        <c:crosses val="autoZero"/>
        <c:auto val="1"/>
        <c:lblAlgn val="ctr"/>
        <c:lblOffset val="100"/>
        <c:noMultiLvlLbl val="0"/>
      </c:catAx>
      <c:valAx>
        <c:axId val="4374707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815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Inne</c:v>
                </c:pt>
                <c:pt idx="5">
                  <c:v>Drodsed</c:v>
                </c:pt>
                <c:pt idx="6">
                  <c:v>Konspol</c:v>
                </c:pt>
                <c:pt idx="7">
                  <c:v>JBB</c:v>
                </c:pt>
                <c:pt idx="8">
                  <c:v>Kraina Wędlin</c:v>
                </c:pt>
                <c:pt idx="9">
                  <c:v>Mazury Ełk</c:v>
                </c:pt>
                <c:pt idx="10">
                  <c:v>Pamapol</c:v>
                </c:pt>
                <c:pt idx="11">
                  <c:v>Tarczyński</c:v>
                </c:pt>
                <c:pt idx="12">
                  <c:v>Baroni</c:v>
                </c:pt>
                <c:pt idx="13">
                  <c:v>Indykpol</c:v>
                </c:pt>
                <c:pt idx="14">
                  <c:v>Kraina Mięsa</c:v>
                </c:pt>
                <c:pt idx="15">
                  <c:v>Nasze Smaki</c:v>
                </c:pt>
                <c:pt idx="16">
                  <c:v>Profi</c:v>
                </c:pt>
                <c:pt idx="17">
                  <c:v>M.E.A.L.</c:v>
                </c:pt>
                <c:pt idx="18">
                  <c:v>Mispol</c:v>
                </c:pt>
                <c:pt idx="19">
                  <c:v>nie znam żadnych</c:v>
                </c:pt>
              </c:strCache>
            </c:strRef>
          </c:cat>
          <c:val>
            <c:numRef>
              <c:f>Arkusz1!$D$2:$D$21</c:f>
              <c:numCache>
                <c:formatCode>###0%</c:formatCode>
                <c:ptCount val="20"/>
                <c:pt idx="0">
                  <c:v>0.79</c:v>
                </c:pt>
                <c:pt idx="1">
                  <c:v>0.68</c:v>
                </c:pt>
                <c:pt idx="2">
                  <c:v>0.66</c:v>
                </c:pt>
                <c:pt idx="3">
                  <c:v>0.5</c:v>
                </c:pt>
                <c:pt idx="4">
                  <c:v>0</c:v>
                </c:pt>
                <c:pt idx="5">
                  <c:v>0.23</c:v>
                </c:pt>
                <c:pt idx="6">
                  <c:v>0</c:v>
                </c:pt>
                <c:pt idx="7">
                  <c:v>0</c:v>
                </c:pt>
                <c:pt idx="8">
                  <c:v>0.46</c:v>
                </c:pt>
                <c:pt idx="9">
                  <c:v>0.11</c:v>
                </c:pt>
                <c:pt idx="10">
                  <c:v>0.22</c:v>
                </c:pt>
                <c:pt idx="11">
                  <c:v>0</c:v>
                </c:pt>
                <c:pt idx="12">
                  <c:v>0.06</c:v>
                </c:pt>
                <c:pt idx="13">
                  <c:v>0</c:v>
                </c:pt>
                <c:pt idx="14">
                  <c:v>0</c:v>
                </c:pt>
                <c:pt idx="15">
                  <c:v>0.32</c:v>
                </c:pt>
                <c:pt idx="16">
                  <c:v>0.27</c:v>
                </c:pt>
                <c:pt idx="17">
                  <c:v>0.06</c:v>
                </c:pt>
                <c:pt idx="18">
                  <c:v>7.0000000000000007E-2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09800"/>
        <c:axId val="397610192"/>
      </c:barChart>
      <c:catAx>
        <c:axId val="3976098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10192"/>
        <c:crosses val="autoZero"/>
        <c:auto val="1"/>
        <c:lblAlgn val="ctr"/>
        <c:lblOffset val="100"/>
        <c:noMultiLvlLbl val="0"/>
      </c:catAx>
      <c:valAx>
        <c:axId val="39761019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976098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0.33</c:v>
                </c:pt>
                <c:pt idx="1">
                  <c:v>0.06</c:v>
                </c:pt>
                <c:pt idx="2">
                  <c:v>0.02</c:v>
                </c:pt>
                <c:pt idx="3">
                  <c:v>0.04</c:v>
                </c:pt>
                <c:pt idx="4">
                  <c:v>0.03</c:v>
                </c:pt>
                <c:pt idx="5">
                  <c:v>0.01</c:v>
                </c:pt>
                <c:pt idx="6">
                  <c:v>0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0.32</c:v>
                </c:pt>
                <c:pt idx="1">
                  <c:v>0.12</c:v>
                </c:pt>
                <c:pt idx="2">
                  <c:v>0.05</c:v>
                </c:pt>
                <c:pt idx="3">
                  <c:v>0.03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0.34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0.02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0.28000000000000003</c:v>
                </c:pt>
                <c:pt idx="1">
                  <c:v>0.08</c:v>
                </c:pt>
                <c:pt idx="2">
                  <c:v>0.06</c:v>
                </c:pt>
                <c:pt idx="3">
                  <c:v>0.01</c:v>
                </c:pt>
                <c:pt idx="4">
                  <c:v>0.02</c:v>
                </c:pt>
                <c:pt idx="5">
                  <c:v>0</c:v>
                </c:pt>
                <c:pt idx="6">
                  <c:v>0.01</c:v>
                </c:pt>
                <c:pt idx="7">
                  <c:v>0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53392"/>
        <c:axId val="400954176"/>
      </c:barChart>
      <c:catAx>
        <c:axId val="4009533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54176"/>
        <c:crosses val="autoZero"/>
        <c:auto val="1"/>
        <c:lblAlgn val="ctr"/>
        <c:lblOffset val="100"/>
        <c:noMultiLvlLbl val="0"/>
      </c:catAx>
      <c:valAx>
        <c:axId val="4009541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53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0.45</c:v>
                </c:pt>
                <c:pt idx="1">
                  <c:v>0.15</c:v>
                </c:pt>
                <c:pt idx="2">
                  <c:v>0.06</c:v>
                </c:pt>
                <c:pt idx="3">
                  <c:v>0.08</c:v>
                </c:pt>
                <c:pt idx="4">
                  <c:v>0.06</c:v>
                </c:pt>
                <c:pt idx="5">
                  <c:v>0.05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0.42</c:v>
                </c:pt>
                <c:pt idx="1">
                  <c:v>0.2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7.0000000000000007E-2</c:v>
                </c:pt>
                <c:pt idx="5">
                  <c:v>0.02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0.42</c:v>
                </c:pt>
                <c:pt idx="1">
                  <c:v>0.22</c:v>
                </c:pt>
                <c:pt idx="2">
                  <c:v>0.11</c:v>
                </c:pt>
                <c:pt idx="3">
                  <c:v>0.11</c:v>
                </c:pt>
                <c:pt idx="4">
                  <c:v>0.06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0.37</c:v>
                </c:pt>
                <c:pt idx="1">
                  <c:v>0.14000000000000001</c:v>
                </c:pt>
                <c:pt idx="2">
                  <c:v>0.11</c:v>
                </c:pt>
                <c:pt idx="3">
                  <c:v>0.05</c:v>
                </c:pt>
                <c:pt idx="4">
                  <c:v>0.06</c:v>
                </c:pt>
                <c:pt idx="5">
                  <c:v>0.01</c:v>
                </c:pt>
                <c:pt idx="6">
                  <c:v>0.02</c:v>
                </c:pt>
                <c:pt idx="7">
                  <c:v>0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30656"/>
        <c:axId val="400925168"/>
      </c:barChart>
      <c:catAx>
        <c:axId val="400930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25168"/>
        <c:crosses val="autoZero"/>
        <c:auto val="1"/>
        <c:lblAlgn val="ctr"/>
        <c:lblOffset val="100"/>
        <c:noMultiLvlLbl val="0"/>
      </c:catAx>
      <c:valAx>
        <c:axId val="4009251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30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0.79</c:v>
                </c:pt>
                <c:pt idx="1">
                  <c:v>0.68</c:v>
                </c:pt>
                <c:pt idx="2">
                  <c:v>0.5</c:v>
                </c:pt>
                <c:pt idx="3">
                  <c:v>0.66</c:v>
                </c:pt>
                <c:pt idx="4">
                  <c:v>0</c:v>
                </c:pt>
                <c:pt idx="5">
                  <c:v>0.23</c:v>
                </c:pt>
                <c:pt idx="6">
                  <c:v>0.22</c:v>
                </c:pt>
                <c:pt idx="7">
                  <c:v>0</c:v>
                </c:pt>
                <c:pt idx="8">
                  <c:v>0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0.83</c:v>
                </c:pt>
                <c:pt idx="1">
                  <c:v>0.78</c:v>
                </c:pt>
                <c:pt idx="2">
                  <c:v>0.38</c:v>
                </c:pt>
                <c:pt idx="3">
                  <c:v>0.72</c:v>
                </c:pt>
                <c:pt idx="4">
                  <c:v>0.02</c:v>
                </c:pt>
                <c:pt idx="5">
                  <c:v>0.24</c:v>
                </c:pt>
                <c:pt idx="6">
                  <c:v>0.21</c:v>
                </c:pt>
                <c:pt idx="7">
                  <c:v>0</c:v>
                </c:pt>
                <c:pt idx="8">
                  <c:v>0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0.79</c:v>
                </c:pt>
                <c:pt idx="1">
                  <c:v>0.73</c:v>
                </c:pt>
                <c:pt idx="2">
                  <c:v>0.44</c:v>
                </c:pt>
                <c:pt idx="3">
                  <c:v>0.64</c:v>
                </c:pt>
                <c:pt idx="4">
                  <c:v>0.02</c:v>
                </c:pt>
                <c:pt idx="5">
                  <c:v>0.22</c:v>
                </c:pt>
                <c:pt idx="6">
                  <c:v>0.18</c:v>
                </c:pt>
                <c:pt idx="7">
                  <c:v>0</c:v>
                </c:pt>
                <c:pt idx="8">
                  <c:v>0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Drodsed</c:v>
                </c:pt>
                <c:pt idx="6">
                  <c:v>Pamapol</c:v>
                </c:pt>
                <c:pt idx="7">
                  <c:v>Konspol</c:v>
                </c:pt>
                <c:pt idx="8">
                  <c:v>Tarczyński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0.83</c:v>
                </c:pt>
                <c:pt idx="1">
                  <c:v>0.72</c:v>
                </c:pt>
                <c:pt idx="2">
                  <c:v>0.47</c:v>
                </c:pt>
                <c:pt idx="3">
                  <c:v>0.59</c:v>
                </c:pt>
                <c:pt idx="4">
                  <c:v>0.01</c:v>
                </c:pt>
                <c:pt idx="5">
                  <c:v>0.21</c:v>
                </c:pt>
                <c:pt idx="6">
                  <c:v>0.16</c:v>
                </c:pt>
                <c:pt idx="7">
                  <c:v>0</c:v>
                </c:pt>
                <c:pt idx="8">
                  <c:v>0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32616"/>
        <c:axId val="400933792"/>
      </c:barChart>
      <c:catAx>
        <c:axId val="400932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33792"/>
        <c:crosses val="autoZero"/>
        <c:auto val="1"/>
        <c:lblAlgn val="ctr"/>
        <c:lblOffset val="100"/>
        <c:noMultiLvlLbl val="0"/>
      </c:catAx>
      <c:valAx>
        <c:axId val="4009337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32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0.11</c:v>
                </c:pt>
                <c:pt idx="1">
                  <c:v>0.15</c:v>
                </c:pt>
                <c:pt idx="2">
                  <c:v>0.11</c:v>
                </c:pt>
                <c:pt idx="3">
                  <c:v>0.08</c:v>
                </c:pt>
                <c:pt idx="4">
                  <c:v>0.06</c:v>
                </c:pt>
                <c:pt idx="5">
                  <c:v>0.05</c:v>
                </c:pt>
                <c:pt idx="6">
                  <c:v>0.06</c:v>
                </c:pt>
                <c:pt idx="7">
                  <c:v>0.04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0.11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0.09</c:v>
                </c:pt>
                <c:pt idx="4">
                  <c:v>0.04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0.06</c:v>
                </c:pt>
                <c:pt idx="3">
                  <c:v>0.08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0.12</c:v>
                </c:pt>
                <c:pt idx="3">
                  <c:v>0.1</c:v>
                </c:pt>
                <c:pt idx="4">
                  <c:v>0.06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576456"/>
        <c:axId val="383579200"/>
      </c:barChart>
      <c:catAx>
        <c:axId val="383576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579200"/>
        <c:crosses val="autoZero"/>
        <c:auto val="1"/>
        <c:lblAlgn val="ctr"/>
        <c:lblOffset val="100"/>
        <c:noMultiLvlLbl val="0"/>
      </c:catAx>
      <c:valAx>
        <c:axId val="3835792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576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34576"/>
        <c:axId val="400923208"/>
      </c:barChart>
      <c:catAx>
        <c:axId val="4009345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0923208"/>
        <c:crosses val="autoZero"/>
        <c:auto val="1"/>
        <c:lblAlgn val="ctr"/>
        <c:lblOffset val="100"/>
        <c:noMultiLvlLbl val="0"/>
      </c:catAx>
      <c:valAx>
        <c:axId val="4009232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0934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Profi</c:v>
                </c:pt>
                <c:pt idx="7">
                  <c:v>Drosed</c:v>
                </c:pt>
                <c:pt idx="8">
                  <c:v>Pamapol</c:v>
                </c:pt>
                <c:pt idx="9">
                  <c:v>Mazury Ełk</c:v>
                </c:pt>
                <c:pt idx="10">
                  <c:v>M.E.A.L.</c:v>
                </c:pt>
                <c:pt idx="11">
                  <c:v>Baroni</c:v>
                </c:pt>
                <c:pt idx="12">
                  <c:v>Mispol</c:v>
                </c:pt>
                <c:pt idx="13">
                  <c:v>Inna</c:v>
                </c:pt>
                <c:pt idx="14">
                  <c:v>Żadna z powyższych</c:v>
                </c:pt>
              </c:strCache>
            </c:strRef>
          </c:cat>
          <c:val>
            <c:numRef>
              <c:f>Arkusz1!$B$2:$B$16</c:f>
              <c:numCache>
                <c:formatCode>0%</c:formatCode>
                <c:ptCount val="15"/>
                <c:pt idx="0">
                  <c:v>0.73</c:v>
                </c:pt>
                <c:pt idx="1">
                  <c:v>0.48</c:v>
                </c:pt>
                <c:pt idx="2">
                  <c:v>0.41</c:v>
                </c:pt>
                <c:pt idx="3">
                  <c:v>0.34</c:v>
                </c:pt>
                <c:pt idx="4">
                  <c:v>0.28000000000000003</c:v>
                </c:pt>
                <c:pt idx="5">
                  <c:v>0.2</c:v>
                </c:pt>
                <c:pt idx="6">
                  <c:v>0.17</c:v>
                </c:pt>
                <c:pt idx="7">
                  <c:v>0.16</c:v>
                </c:pt>
                <c:pt idx="8">
                  <c:v>0.09</c:v>
                </c:pt>
                <c:pt idx="9">
                  <c:v>0.08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80304"/>
        <c:axId val="441576384"/>
      </c:barChart>
      <c:catAx>
        <c:axId val="4415803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76384"/>
        <c:crosses val="autoZero"/>
        <c:auto val="1"/>
        <c:lblAlgn val="ctr"/>
        <c:lblOffset val="100"/>
        <c:noMultiLvlLbl val="0"/>
      </c:catAx>
      <c:valAx>
        <c:axId val="4415763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803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Profi</c:v>
                </c:pt>
                <c:pt idx="7">
                  <c:v>Drosed</c:v>
                </c:pt>
                <c:pt idx="8">
                  <c:v>Pamapol</c:v>
                </c:pt>
                <c:pt idx="9">
                  <c:v>Mazury Ełk</c:v>
                </c:pt>
                <c:pt idx="10">
                  <c:v>M.E.A.L.</c:v>
                </c:pt>
                <c:pt idx="11">
                  <c:v>Baroni</c:v>
                </c:pt>
                <c:pt idx="12">
                  <c:v>Mispol</c:v>
                </c:pt>
                <c:pt idx="13">
                  <c:v>Inna</c:v>
                </c:pt>
                <c:pt idx="14">
                  <c:v>Żadna z powyższych</c:v>
                </c:pt>
              </c:strCache>
            </c:strRef>
          </c:cat>
          <c:val>
            <c:numRef>
              <c:f>Arkusz1!$C$2:$C$16</c:f>
              <c:numCache>
                <c:formatCode>0%</c:formatCode>
                <c:ptCount val="15"/>
                <c:pt idx="0">
                  <c:v>0.49</c:v>
                </c:pt>
                <c:pt idx="1">
                  <c:v>0.25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0.17</c:v>
                </c:pt>
                <c:pt idx="5">
                  <c:v>0.12</c:v>
                </c:pt>
                <c:pt idx="6">
                  <c:v>0.08</c:v>
                </c:pt>
                <c:pt idx="7">
                  <c:v>0.08</c:v>
                </c:pt>
                <c:pt idx="8">
                  <c:v>0.03</c:v>
                </c:pt>
                <c:pt idx="9">
                  <c:v>0.06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</c:v>
                </c:pt>
                <c:pt idx="14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79128"/>
        <c:axId val="441579520"/>
      </c:barChart>
      <c:catAx>
        <c:axId val="4415791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79520"/>
        <c:crosses val="autoZero"/>
        <c:auto val="1"/>
        <c:lblAlgn val="ctr"/>
        <c:lblOffset val="100"/>
        <c:noMultiLvlLbl val="0"/>
      </c:catAx>
      <c:valAx>
        <c:axId val="4415795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79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Profi</c:v>
                </c:pt>
                <c:pt idx="7">
                  <c:v>Drosed</c:v>
                </c:pt>
                <c:pt idx="8">
                  <c:v>Pamapol</c:v>
                </c:pt>
                <c:pt idx="9">
                  <c:v>Mazury Ełk</c:v>
                </c:pt>
                <c:pt idx="10">
                  <c:v>M.E.A.L.</c:v>
                </c:pt>
                <c:pt idx="11">
                  <c:v>Baroni</c:v>
                </c:pt>
                <c:pt idx="12">
                  <c:v>Mispol</c:v>
                </c:pt>
                <c:pt idx="13">
                  <c:v>Inna</c:v>
                </c:pt>
                <c:pt idx="14">
                  <c:v>Żadna z powyższych</c:v>
                </c:pt>
              </c:strCache>
            </c:strRef>
          </c:cat>
          <c:val>
            <c:numRef>
              <c:f>Arkusz1!$E$2:$E$16</c:f>
              <c:numCache>
                <c:formatCode>0%</c:formatCode>
                <c:ptCount val="15"/>
                <c:pt idx="0">
                  <c:v>0.28000000000000003</c:v>
                </c:pt>
                <c:pt idx="1">
                  <c:v>7.0000000000000007E-2</c:v>
                </c:pt>
                <c:pt idx="2">
                  <c:v>7.0000000000000007E-2</c:v>
                </c:pt>
                <c:pt idx="3">
                  <c:v>0.11</c:v>
                </c:pt>
                <c:pt idx="4">
                  <c:v>0.06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0.02</c:v>
                </c:pt>
                <c:pt idx="14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591768"/>
        <c:axId val="397602744"/>
      </c:barChart>
      <c:catAx>
        <c:axId val="397591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02744"/>
        <c:crosses val="autoZero"/>
        <c:auto val="1"/>
        <c:lblAlgn val="ctr"/>
        <c:lblOffset val="100"/>
        <c:noMultiLvlLbl val="0"/>
      </c:catAx>
      <c:valAx>
        <c:axId val="3976027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7591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Profi</c:v>
                </c:pt>
                <c:pt idx="7">
                  <c:v>Drosed</c:v>
                </c:pt>
                <c:pt idx="8">
                  <c:v>Pamapol</c:v>
                </c:pt>
                <c:pt idx="9">
                  <c:v>Mazury Ełk</c:v>
                </c:pt>
                <c:pt idx="10">
                  <c:v>M.E.A.L.</c:v>
                </c:pt>
                <c:pt idx="11">
                  <c:v>Baroni</c:v>
                </c:pt>
                <c:pt idx="12">
                  <c:v>Mispol</c:v>
                </c:pt>
                <c:pt idx="13">
                  <c:v>Inna</c:v>
                </c:pt>
                <c:pt idx="14">
                  <c:v>Żadna z powyższych</c:v>
                </c:pt>
              </c:strCache>
            </c:strRef>
          </c:cat>
          <c:val>
            <c:numRef>
              <c:f>Arkusz1!$D$2:$D$16</c:f>
              <c:numCache>
                <c:formatCode>0%</c:formatCode>
                <c:ptCount val="15"/>
                <c:pt idx="0">
                  <c:v>0.32</c:v>
                </c:pt>
                <c:pt idx="1">
                  <c:v>0.16</c:v>
                </c:pt>
                <c:pt idx="2">
                  <c:v>0.1</c:v>
                </c:pt>
                <c:pt idx="3">
                  <c:v>0.15</c:v>
                </c:pt>
                <c:pt idx="4">
                  <c:v>0.12</c:v>
                </c:pt>
                <c:pt idx="5">
                  <c:v>0.08</c:v>
                </c:pt>
                <c:pt idx="6">
                  <c:v>0.05</c:v>
                </c:pt>
                <c:pt idx="7">
                  <c:v>0.04</c:v>
                </c:pt>
                <c:pt idx="8">
                  <c:v>0.02</c:v>
                </c:pt>
                <c:pt idx="9">
                  <c:v>0.06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</c:v>
                </c:pt>
                <c:pt idx="14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592160"/>
        <c:axId val="397597648"/>
      </c:barChart>
      <c:catAx>
        <c:axId val="3975921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597648"/>
        <c:crosses val="autoZero"/>
        <c:auto val="1"/>
        <c:lblAlgn val="ctr"/>
        <c:lblOffset val="100"/>
        <c:noMultiLvlLbl val="0"/>
      </c:catAx>
      <c:valAx>
        <c:axId val="3975976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75921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0.73</c:v>
                </c:pt>
                <c:pt idx="1">
                  <c:v>0.48</c:v>
                </c:pt>
                <c:pt idx="2">
                  <c:v>0.41</c:v>
                </c:pt>
                <c:pt idx="3">
                  <c:v>0.34</c:v>
                </c:pt>
                <c:pt idx="4">
                  <c:v>0.28000000000000003</c:v>
                </c:pt>
                <c:pt idx="5">
                  <c:v>0.2</c:v>
                </c:pt>
                <c:pt idx="6">
                  <c:v>0.16</c:v>
                </c:pt>
                <c:pt idx="7">
                  <c:v>0.17</c:v>
                </c:pt>
                <c:pt idx="8">
                  <c:v>0.09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0.78</c:v>
                </c:pt>
                <c:pt idx="1">
                  <c:v>0.54</c:v>
                </c:pt>
                <c:pt idx="2">
                  <c:v>0.41</c:v>
                </c:pt>
                <c:pt idx="3">
                  <c:v>0.23</c:v>
                </c:pt>
                <c:pt idx="4">
                  <c:v>0.18</c:v>
                </c:pt>
                <c:pt idx="5">
                  <c:v>0.13</c:v>
                </c:pt>
                <c:pt idx="6">
                  <c:v>0.11</c:v>
                </c:pt>
                <c:pt idx="7">
                  <c:v>0.12</c:v>
                </c:pt>
                <c:pt idx="8">
                  <c:v>0.11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0.7</c:v>
                </c:pt>
                <c:pt idx="1">
                  <c:v>0.52</c:v>
                </c:pt>
                <c:pt idx="2">
                  <c:v>0.37</c:v>
                </c:pt>
                <c:pt idx="3">
                  <c:v>0.27</c:v>
                </c:pt>
                <c:pt idx="4">
                  <c:v>0.24</c:v>
                </c:pt>
                <c:pt idx="5">
                  <c:v>0.14000000000000001</c:v>
                </c:pt>
                <c:pt idx="6">
                  <c:v>0.12</c:v>
                </c:pt>
                <c:pt idx="7">
                  <c:v>0.08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0.74</c:v>
                </c:pt>
                <c:pt idx="1">
                  <c:v>0.51</c:v>
                </c:pt>
                <c:pt idx="2">
                  <c:v>0.33</c:v>
                </c:pt>
                <c:pt idx="3">
                  <c:v>0.33</c:v>
                </c:pt>
                <c:pt idx="4">
                  <c:v>0.28000000000000003</c:v>
                </c:pt>
                <c:pt idx="5">
                  <c:v>0.16</c:v>
                </c:pt>
                <c:pt idx="6">
                  <c:v>0.14000000000000001</c:v>
                </c:pt>
                <c:pt idx="7">
                  <c:v>0.12</c:v>
                </c:pt>
                <c:pt idx="8">
                  <c:v>0.09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21328"/>
        <c:axId val="396823680"/>
      </c:barChart>
      <c:catAx>
        <c:axId val="396821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23680"/>
        <c:crosses val="autoZero"/>
        <c:auto val="1"/>
        <c:lblAlgn val="ctr"/>
        <c:lblOffset val="100"/>
        <c:noMultiLvlLbl val="0"/>
      </c:catAx>
      <c:valAx>
        <c:axId val="39682368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68213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E0D-4C47-B91B-D4F7E97217B0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E0D-4C47-B91B-D4F7E97217B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0.49</c:v>
                </c:pt>
                <c:pt idx="1">
                  <c:v>0.25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0.17</c:v>
                </c:pt>
                <c:pt idx="5">
                  <c:v>0.12</c:v>
                </c:pt>
                <c:pt idx="6">
                  <c:v>0.08</c:v>
                </c:pt>
                <c:pt idx="7">
                  <c:v>0.08</c:v>
                </c:pt>
                <c:pt idx="8">
                  <c:v>0.03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0.56000000000000005</c:v>
                </c:pt>
                <c:pt idx="1">
                  <c:v>0.23</c:v>
                </c:pt>
                <c:pt idx="2">
                  <c:v>0.2</c:v>
                </c:pt>
                <c:pt idx="3">
                  <c:v>0.08</c:v>
                </c:pt>
                <c:pt idx="4">
                  <c:v>0.08</c:v>
                </c:pt>
                <c:pt idx="5">
                  <c:v>0.06</c:v>
                </c:pt>
                <c:pt idx="6">
                  <c:v>0.04</c:v>
                </c:pt>
                <c:pt idx="7">
                  <c:v>0.05</c:v>
                </c:pt>
                <c:pt idx="8">
                  <c:v>0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0.52</c:v>
                </c:pt>
                <c:pt idx="1">
                  <c:v>0.28000000000000003</c:v>
                </c:pt>
                <c:pt idx="2">
                  <c:v>0.18</c:v>
                </c:pt>
                <c:pt idx="3">
                  <c:v>0.15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0.05</c:v>
                </c:pt>
                <c:pt idx="7">
                  <c:v>0.04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</c:v>
                </c:pt>
                <c:pt idx="1">
                  <c:v>0.22</c:v>
                </c:pt>
                <c:pt idx="2">
                  <c:v>0.13</c:v>
                </c:pt>
                <c:pt idx="3">
                  <c:v>0.17</c:v>
                </c:pt>
                <c:pt idx="4">
                  <c:v>0.13</c:v>
                </c:pt>
                <c:pt idx="5">
                  <c:v>0.05</c:v>
                </c:pt>
                <c:pt idx="6">
                  <c:v>0.06</c:v>
                </c:pt>
                <c:pt idx="7">
                  <c:v>0.05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14664"/>
        <c:axId val="396820936"/>
      </c:barChart>
      <c:catAx>
        <c:axId val="3968146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20936"/>
        <c:crosses val="autoZero"/>
        <c:auto val="1"/>
        <c:lblAlgn val="ctr"/>
        <c:lblOffset val="100"/>
        <c:noMultiLvlLbl val="0"/>
      </c:catAx>
      <c:valAx>
        <c:axId val="39682093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6814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0.32</c:v>
                </c:pt>
                <c:pt idx="1">
                  <c:v>0.16</c:v>
                </c:pt>
                <c:pt idx="2">
                  <c:v>0.1</c:v>
                </c:pt>
                <c:pt idx="3">
                  <c:v>0.15</c:v>
                </c:pt>
                <c:pt idx="4">
                  <c:v>0.12</c:v>
                </c:pt>
                <c:pt idx="5">
                  <c:v>0.08</c:v>
                </c:pt>
                <c:pt idx="6">
                  <c:v>0.04</c:v>
                </c:pt>
                <c:pt idx="7">
                  <c:v>0.05</c:v>
                </c:pt>
                <c:pt idx="8">
                  <c:v>0.02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0.42</c:v>
                </c:pt>
                <c:pt idx="1">
                  <c:v>0.17</c:v>
                </c:pt>
                <c:pt idx="2">
                  <c:v>0.12</c:v>
                </c:pt>
                <c:pt idx="3">
                  <c:v>0.06</c:v>
                </c:pt>
                <c:pt idx="4">
                  <c:v>0.05</c:v>
                </c:pt>
                <c:pt idx="5">
                  <c:v>0.05</c:v>
                </c:pt>
                <c:pt idx="6">
                  <c:v>0.02</c:v>
                </c:pt>
                <c:pt idx="7">
                  <c:v>0.04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</c:v>
                </c:pt>
                <c:pt idx="1">
                  <c:v>0.2</c:v>
                </c:pt>
                <c:pt idx="2">
                  <c:v>0.11</c:v>
                </c:pt>
                <c:pt idx="3">
                  <c:v>0.12</c:v>
                </c:pt>
                <c:pt idx="4">
                  <c:v>0.08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0.33</c:v>
                </c:pt>
                <c:pt idx="1">
                  <c:v>0.13</c:v>
                </c:pt>
                <c:pt idx="2">
                  <c:v>7.0000000000000007E-2</c:v>
                </c:pt>
                <c:pt idx="3">
                  <c:v>0.13</c:v>
                </c:pt>
                <c:pt idx="4">
                  <c:v>0.11</c:v>
                </c:pt>
                <c:pt idx="5">
                  <c:v>0.03</c:v>
                </c:pt>
                <c:pt idx="6">
                  <c:v>0.04</c:v>
                </c:pt>
                <c:pt idx="7">
                  <c:v>0.04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19368"/>
        <c:axId val="396819760"/>
      </c:barChart>
      <c:catAx>
        <c:axId val="3968193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19760"/>
        <c:crosses val="autoZero"/>
        <c:auto val="1"/>
        <c:lblAlgn val="ctr"/>
        <c:lblOffset val="100"/>
        <c:noMultiLvlLbl val="0"/>
      </c:catAx>
      <c:valAx>
        <c:axId val="39681976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68193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7.0000000000000007E-2</c:v>
                </c:pt>
                <c:pt idx="2">
                  <c:v>7.0000000000000007E-2</c:v>
                </c:pt>
                <c:pt idx="3">
                  <c:v>0.11</c:v>
                </c:pt>
                <c:pt idx="4">
                  <c:v>0.06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0.37</c:v>
                </c:pt>
                <c:pt idx="1">
                  <c:v>0.12</c:v>
                </c:pt>
                <c:pt idx="2">
                  <c:v>0.08</c:v>
                </c:pt>
                <c:pt idx="3">
                  <c:v>0.04</c:v>
                </c:pt>
                <c:pt idx="4">
                  <c:v>0.01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0.31</c:v>
                </c:pt>
                <c:pt idx="1">
                  <c:v>0.11</c:v>
                </c:pt>
                <c:pt idx="2">
                  <c:v>0.06</c:v>
                </c:pt>
                <c:pt idx="3">
                  <c:v>0.08</c:v>
                </c:pt>
                <c:pt idx="4">
                  <c:v>0.04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0.26</c:v>
                </c:pt>
                <c:pt idx="1">
                  <c:v>0.09</c:v>
                </c:pt>
                <c:pt idx="2">
                  <c:v>0.05</c:v>
                </c:pt>
                <c:pt idx="3">
                  <c:v>0.11</c:v>
                </c:pt>
                <c:pt idx="4">
                  <c:v>7.0000000000000007E-2</c:v>
                </c:pt>
                <c:pt idx="5">
                  <c:v>0.01</c:v>
                </c:pt>
                <c:pt idx="6">
                  <c:v>0.01</c:v>
                </c:pt>
                <c:pt idx="7">
                  <c:v>0.04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20152"/>
        <c:axId val="396822896"/>
      </c:barChart>
      <c:catAx>
        <c:axId val="3968201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22896"/>
        <c:crosses val="autoZero"/>
        <c:auto val="1"/>
        <c:lblAlgn val="ctr"/>
        <c:lblOffset val="100"/>
        <c:noMultiLvlLbl val="0"/>
      </c:catAx>
      <c:valAx>
        <c:axId val="39682289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68201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12704"/>
        <c:axId val="396822504"/>
      </c:barChart>
      <c:catAx>
        <c:axId val="3968127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6822504"/>
        <c:crosses val="autoZero"/>
        <c:auto val="1"/>
        <c:lblAlgn val="ctr"/>
        <c:lblOffset val="100"/>
        <c:noMultiLvlLbl val="0"/>
      </c:catAx>
      <c:valAx>
        <c:axId val="3968225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6812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</c:v>
                </c:pt>
                <c:pt idx="1">
                  <c:v>0.2</c:v>
                </c:pt>
                <c:pt idx="2">
                  <c:v>0.16</c:v>
                </c:pt>
                <c:pt idx="3">
                  <c:v>0.13</c:v>
                </c:pt>
                <c:pt idx="4">
                  <c:v>0.15</c:v>
                </c:pt>
                <c:pt idx="5">
                  <c:v>0.12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0.19</c:v>
                </c:pt>
                <c:pt idx="1">
                  <c:v>0.17</c:v>
                </c:pt>
                <c:pt idx="2">
                  <c:v>0.13</c:v>
                </c:pt>
                <c:pt idx="3">
                  <c:v>0.11</c:v>
                </c:pt>
                <c:pt idx="4">
                  <c:v>0.14000000000000001</c:v>
                </c:pt>
                <c:pt idx="5">
                  <c:v>0.08</c:v>
                </c:pt>
                <c:pt idx="6">
                  <c:v>0.03</c:v>
                </c:pt>
                <c:pt idx="7">
                  <c:v>0.01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0.16</c:v>
                </c:pt>
                <c:pt idx="1">
                  <c:v>0.19</c:v>
                </c:pt>
                <c:pt idx="2">
                  <c:v>0.1</c:v>
                </c:pt>
                <c:pt idx="3">
                  <c:v>0.14000000000000001</c:v>
                </c:pt>
                <c:pt idx="4">
                  <c:v>0.18</c:v>
                </c:pt>
                <c:pt idx="5">
                  <c:v>0.09</c:v>
                </c:pt>
                <c:pt idx="6">
                  <c:v>0.06</c:v>
                </c:pt>
                <c:pt idx="7">
                  <c:v>0.04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0.19</c:v>
                </c:pt>
                <c:pt idx="1">
                  <c:v>0.19</c:v>
                </c:pt>
                <c:pt idx="2">
                  <c:v>0.15</c:v>
                </c:pt>
                <c:pt idx="3">
                  <c:v>0.15</c:v>
                </c:pt>
                <c:pt idx="4">
                  <c:v>0.15</c:v>
                </c:pt>
                <c:pt idx="5">
                  <c:v>0.1</c:v>
                </c:pt>
                <c:pt idx="6">
                  <c:v>0.03</c:v>
                </c:pt>
                <c:pt idx="7">
                  <c:v>0.04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579984"/>
        <c:axId val="384259088"/>
      </c:barChart>
      <c:catAx>
        <c:axId val="383579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259088"/>
        <c:crosses val="autoZero"/>
        <c:auto val="1"/>
        <c:lblAlgn val="ctr"/>
        <c:lblOffset val="100"/>
        <c:noMultiLvlLbl val="0"/>
      </c:catAx>
      <c:valAx>
        <c:axId val="3842590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579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Kraina Wedlin</c:v>
                </c:pt>
                <c:pt idx="3">
                  <c:v>Nasze Smaki</c:v>
                </c:pt>
                <c:pt idx="4">
                  <c:v>Morliny</c:v>
                </c:pt>
                <c:pt idx="5">
                  <c:v>Inna</c:v>
                </c:pt>
                <c:pt idx="6">
                  <c:v>Profi</c:v>
                </c:pt>
                <c:pt idx="7">
                  <c:v>Mazury Ełk</c:v>
                </c:pt>
                <c:pt idx="8">
                  <c:v>Pikok</c:v>
                </c:pt>
                <c:pt idx="9">
                  <c:v>Drosed</c:v>
                </c:pt>
                <c:pt idx="10">
                  <c:v>M.E.A.L.</c:v>
                </c:pt>
                <c:pt idx="11">
                  <c:v>Mispol</c:v>
                </c:pt>
                <c:pt idx="12">
                  <c:v>Pamapol</c:v>
                </c:pt>
                <c:pt idx="13">
                  <c:v>Baroni</c:v>
                </c:pt>
                <c:pt idx="14">
                  <c:v>Nie kupuję w ogóle</c:v>
                </c:pt>
              </c:strCache>
            </c:strRef>
          </c:cat>
          <c:val>
            <c:numRef>
              <c:f>Arkusz1!$B$2:$B$16</c:f>
              <c:numCache>
                <c:formatCode>0%</c:formatCode>
                <c:ptCount val="15"/>
                <c:pt idx="0">
                  <c:v>0.13</c:v>
                </c:pt>
                <c:pt idx="1">
                  <c:v>0.1</c:v>
                </c:pt>
                <c:pt idx="2">
                  <c:v>0.06</c:v>
                </c:pt>
                <c:pt idx="3">
                  <c:v>0.06</c:v>
                </c:pt>
                <c:pt idx="4">
                  <c:v>0.05</c:v>
                </c:pt>
                <c:pt idx="5">
                  <c:v>0.05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</c:v>
                </c:pt>
                <c:pt idx="14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822200"/>
        <c:axId val="400826904"/>
      </c:barChart>
      <c:catAx>
        <c:axId val="400822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826904"/>
        <c:crosses val="autoZero"/>
        <c:auto val="1"/>
        <c:lblAlgn val="ctr"/>
        <c:lblOffset val="100"/>
        <c:noMultiLvlLbl val="0"/>
      </c:catAx>
      <c:valAx>
        <c:axId val="4008269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8222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Kraina Wedlin</c:v>
                </c:pt>
                <c:pt idx="3">
                  <c:v>Nasze Smaki</c:v>
                </c:pt>
                <c:pt idx="4">
                  <c:v>Morliny</c:v>
                </c:pt>
                <c:pt idx="5">
                  <c:v>Inna</c:v>
                </c:pt>
                <c:pt idx="6">
                  <c:v>Profi</c:v>
                </c:pt>
                <c:pt idx="7">
                  <c:v>Mazury Ełk</c:v>
                </c:pt>
                <c:pt idx="8">
                  <c:v>Pikok</c:v>
                </c:pt>
                <c:pt idx="9">
                  <c:v>Drosed</c:v>
                </c:pt>
                <c:pt idx="10">
                  <c:v>M.E.A.L.</c:v>
                </c:pt>
                <c:pt idx="11">
                  <c:v>Mispol</c:v>
                </c:pt>
                <c:pt idx="12">
                  <c:v>Pamapol</c:v>
                </c:pt>
                <c:pt idx="13">
                  <c:v>Baroni</c:v>
                </c:pt>
                <c:pt idx="14">
                  <c:v>Nie kupuję w ogóle</c:v>
                </c:pt>
              </c:strCache>
            </c:strRef>
          </c:cat>
          <c:val>
            <c:numRef>
              <c:f>Arkusz1!$C$2:$C$16</c:f>
              <c:numCache>
                <c:formatCode>0%</c:formatCode>
                <c:ptCount val="15"/>
                <c:pt idx="0">
                  <c:v>0.3</c:v>
                </c:pt>
                <c:pt idx="1">
                  <c:v>0.15</c:v>
                </c:pt>
                <c:pt idx="2">
                  <c:v>0.08</c:v>
                </c:pt>
                <c:pt idx="3">
                  <c:v>0.06</c:v>
                </c:pt>
                <c:pt idx="4">
                  <c:v>0.1</c:v>
                </c:pt>
                <c:pt idx="5">
                  <c:v>0.02</c:v>
                </c:pt>
                <c:pt idx="6">
                  <c:v>0.04</c:v>
                </c:pt>
                <c:pt idx="7">
                  <c:v>0.04</c:v>
                </c:pt>
                <c:pt idx="8">
                  <c:v>0.14000000000000001</c:v>
                </c:pt>
                <c:pt idx="9">
                  <c:v>0.03</c:v>
                </c:pt>
                <c:pt idx="10">
                  <c:v>0.01</c:v>
                </c:pt>
                <c:pt idx="11">
                  <c:v>0.01</c:v>
                </c:pt>
                <c:pt idx="12">
                  <c:v>0.02</c:v>
                </c:pt>
                <c:pt idx="13">
                  <c:v>0.02</c:v>
                </c:pt>
                <c:pt idx="1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821024"/>
        <c:axId val="400822984"/>
      </c:barChart>
      <c:catAx>
        <c:axId val="4008210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822984"/>
        <c:crosses val="autoZero"/>
        <c:auto val="1"/>
        <c:lblAlgn val="ctr"/>
        <c:lblOffset val="100"/>
        <c:noMultiLvlLbl val="0"/>
      </c:catAx>
      <c:valAx>
        <c:axId val="4008229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8210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Kraina Wedlin</c:v>
                </c:pt>
                <c:pt idx="3">
                  <c:v>Nasze Smaki</c:v>
                </c:pt>
                <c:pt idx="4">
                  <c:v>Morliny</c:v>
                </c:pt>
                <c:pt idx="5">
                  <c:v>Inna</c:v>
                </c:pt>
                <c:pt idx="6">
                  <c:v>Profi</c:v>
                </c:pt>
                <c:pt idx="7">
                  <c:v>Mazury Ełk</c:v>
                </c:pt>
                <c:pt idx="8">
                  <c:v>Pikok</c:v>
                </c:pt>
                <c:pt idx="9">
                  <c:v>Drosed</c:v>
                </c:pt>
                <c:pt idx="10">
                  <c:v>M.E.A.L.</c:v>
                </c:pt>
                <c:pt idx="11">
                  <c:v>Mispol</c:v>
                </c:pt>
                <c:pt idx="12">
                  <c:v>Pamapol</c:v>
                </c:pt>
                <c:pt idx="13">
                  <c:v>Baroni</c:v>
                </c:pt>
                <c:pt idx="14">
                  <c:v>Nie kupuję w ogóle</c:v>
                </c:pt>
              </c:strCache>
            </c:strRef>
          </c:cat>
          <c:val>
            <c:numRef>
              <c:f>Arkusz1!$E$2:$E$16</c:f>
              <c:numCache>
                <c:formatCode>0%</c:formatCode>
                <c:ptCount val="15"/>
                <c:pt idx="0">
                  <c:v>0.01</c:v>
                </c:pt>
                <c:pt idx="1">
                  <c:v>0.05</c:v>
                </c:pt>
                <c:pt idx="2">
                  <c:v>0.05</c:v>
                </c:pt>
                <c:pt idx="3">
                  <c:v>0.03</c:v>
                </c:pt>
                <c:pt idx="4">
                  <c:v>0.06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0.06</c:v>
                </c:pt>
                <c:pt idx="9">
                  <c:v>0.01</c:v>
                </c:pt>
                <c:pt idx="10">
                  <c:v>0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830432"/>
        <c:axId val="400821416"/>
      </c:barChart>
      <c:catAx>
        <c:axId val="400830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821416"/>
        <c:crosses val="autoZero"/>
        <c:auto val="1"/>
        <c:lblAlgn val="ctr"/>
        <c:lblOffset val="100"/>
        <c:noMultiLvlLbl val="0"/>
      </c:catAx>
      <c:valAx>
        <c:axId val="4008214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830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Kraina Wedlin</c:v>
                </c:pt>
                <c:pt idx="3">
                  <c:v>Nasze Smaki</c:v>
                </c:pt>
                <c:pt idx="4">
                  <c:v>Morliny</c:v>
                </c:pt>
                <c:pt idx="5">
                  <c:v>Inna</c:v>
                </c:pt>
                <c:pt idx="6">
                  <c:v>Profi</c:v>
                </c:pt>
                <c:pt idx="7">
                  <c:v>Mazury Ełk</c:v>
                </c:pt>
                <c:pt idx="8">
                  <c:v>Pikok</c:v>
                </c:pt>
                <c:pt idx="9">
                  <c:v>Drosed</c:v>
                </c:pt>
                <c:pt idx="10">
                  <c:v>M.E.A.L.</c:v>
                </c:pt>
                <c:pt idx="11">
                  <c:v>Mispol</c:v>
                </c:pt>
                <c:pt idx="12">
                  <c:v>Pamapol</c:v>
                </c:pt>
                <c:pt idx="13">
                  <c:v>Baroni</c:v>
                </c:pt>
                <c:pt idx="14">
                  <c:v>Nie kupuję w ogóle</c:v>
                </c:pt>
              </c:strCache>
            </c:strRef>
          </c:cat>
          <c:val>
            <c:numRef>
              <c:f>Arkusz1!$D$2:$D$16</c:f>
              <c:numCache>
                <c:formatCode>0%</c:formatCode>
                <c:ptCount val="15"/>
                <c:pt idx="0">
                  <c:v>0.4</c:v>
                </c:pt>
                <c:pt idx="1">
                  <c:v>0.45</c:v>
                </c:pt>
                <c:pt idx="2">
                  <c:v>0.23</c:v>
                </c:pt>
                <c:pt idx="3">
                  <c:v>0.17</c:v>
                </c:pt>
                <c:pt idx="4">
                  <c:v>0.34</c:v>
                </c:pt>
                <c:pt idx="5">
                  <c:v>0.03</c:v>
                </c:pt>
                <c:pt idx="6">
                  <c:v>0.12</c:v>
                </c:pt>
                <c:pt idx="7">
                  <c:v>0.04</c:v>
                </c:pt>
                <c:pt idx="8">
                  <c:v>0.22</c:v>
                </c:pt>
                <c:pt idx="9">
                  <c:v>0.13</c:v>
                </c:pt>
                <c:pt idx="10">
                  <c:v>0.02</c:v>
                </c:pt>
                <c:pt idx="11">
                  <c:v>0.02</c:v>
                </c:pt>
                <c:pt idx="12">
                  <c:v>0.09</c:v>
                </c:pt>
                <c:pt idx="13">
                  <c:v>0.02</c:v>
                </c:pt>
                <c:pt idx="14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824160"/>
        <c:axId val="400824552"/>
      </c:barChart>
      <c:catAx>
        <c:axId val="4008241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824552"/>
        <c:crosses val="autoZero"/>
        <c:auto val="1"/>
        <c:lblAlgn val="ctr"/>
        <c:lblOffset val="100"/>
        <c:noMultiLvlLbl val="0"/>
      </c:catAx>
      <c:valAx>
        <c:axId val="4008245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8241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11168"/>
        <c:axId val="581313128"/>
      </c:barChart>
      <c:catAx>
        <c:axId val="5813111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313128"/>
        <c:crosses val="autoZero"/>
        <c:auto val="1"/>
        <c:lblAlgn val="ctr"/>
        <c:lblOffset val="100"/>
        <c:noMultiLvlLbl val="0"/>
      </c:catAx>
      <c:valAx>
        <c:axId val="58131312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311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3B0-4302-8F82-8AB868010BF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0.05</c:v>
                </c:pt>
                <c:pt idx="3">
                  <c:v>0.02</c:v>
                </c:pt>
                <c:pt idx="4">
                  <c:v>0.05</c:v>
                </c:pt>
                <c:pt idx="5">
                  <c:v>0.06</c:v>
                </c:pt>
                <c:pt idx="6">
                  <c:v>0.06</c:v>
                </c:pt>
                <c:pt idx="7">
                  <c:v>0.04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0.09</c:v>
                </c:pt>
                <c:pt idx="1">
                  <c:v>0.08</c:v>
                </c:pt>
                <c:pt idx="2">
                  <c:v>0.09</c:v>
                </c:pt>
                <c:pt idx="3">
                  <c:v>0.03</c:v>
                </c:pt>
                <c:pt idx="4">
                  <c:v>0.05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</c:v>
                </c:pt>
                <c:pt idx="1">
                  <c:v>0.11</c:v>
                </c:pt>
                <c:pt idx="2">
                  <c:v>0.06</c:v>
                </c:pt>
                <c:pt idx="3">
                  <c:v>0.05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0.17</c:v>
                </c:pt>
                <c:pt idx="1">
                  <c:v>0.08</c:v>
                </c:pt>
                <c:pt idx="2">
                  <c:v>0.04</c:v>
                </c:pt>
                <c:pt idx="3">
                  <c:v>0.04</c:v>
                </c:pt>
                <c:pt idx="4">
                  <c:v>0.03</c:v>
                </c:pt>
                <c:pt idx="5">
                  <c:v>0.02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13520"/>
        <c:axId val="581315088"/>
      </c:barChart>
      <c:catAx>
        <c:axId val="5813135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15088"/>
        <c:crosses val="autoZero"/>
        <c:auto val="1"/>
        <c:lblAlgn val="ctr"/>
        <c:lblOffset val="100"/>
        <c:noMultiLvlLbl val="0"/>
      </c:catAx>
      <c:valAx>
        <c:axId val="5813150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135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</c:v>
                </c:pt>
                <c:pt idx="1">
                  <c:v>0.15</c:v>
                </c:pt>
                <c:pt idx="2">
                  <c:v>0.1</c:v>
                </c:pt>
                <c:pt idx="3">
                  <c:v>0.14000000000000001</c:v>
                </c:pt>
                <c:pt idx="4">
                  <c:v>0.02</c:v>
                </c:pt>
                <c:pt idx="5">
                  <c:v>0.08</c:v>
                </c:pt>
                <c:pt idx="6">
                  <c:v>0.06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0.41</c:v>
                </c:pt>
                <c:pt idx="1">
                  <c:v>0.14000000000000001</c:v>
                </c:pt>
                <c:pt idx="2">
                  <c:v>0.11</c:v>
                </c:pt>
                <c:pt idx="3">
                  <c:v>0.05</c:v>
                </c:pt>
                <c:pt idx="4">
                  <c:v>0.02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0.38</c:v>
                </c:pt>
                <c:pt idx="1">
                  <c:v>0.18</c:v>
                </c:pt>
                <c:pt idx="2">
                  <c:v>0.1</c:v>
                </c:pt>
                <c:pt idx="3">
                  <c:v>0.11</c:v>
                </c:pt>
                <c:pt idx="4">
                  <c:v>0.03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0.12</c:v>
                </c:pt>
                <c:pt idx="2">
                  <c:v>0.05</c:v>
                </c:pt>
                <c:pt idx="3">
                  <c:v>0.13</c:v>
                </c:pt>
                <c:pt idx="4">
                  <c:v>0.04</c:v>
                </c:pt>
                <c:pt idx="5">
                  <c:v>0.08</c:v>
                </c:pt>
                <c:pt idx="6">
                  <c:v>0.03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15480"/>
        <c:axId val="581315872"/>
      </c:barChart>
      <c:catAx>
        <c:axId val="581315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15872"/>
        <c:crosses val="autoZero"/>
        <c:auto val="1"/>
        <c:lblAlgn val="ctr"/>
        <c:lblOffset val="100"/>
        <c:noMultiLvlLbl val="0"/>
      </c:catAx>
      <c:valAx>
        <c:axId val="5813158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154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3F0-42EC-8984-18E0D9C03C0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</c:v>
                </c:pt>
                <c:pt idx="1">
                  <c:v>0.45</c:v>
                </c:pt>
                <c:pt idx="2">
                  <c:v>0.34</c:v>
                </c:pt>
                <c:pt idx="3">
                  <c:v>0.22</c:v>
                </c:pt>
                <c:pt idx="4">
                  <c:v>0.03</c:v>
                </c:pt>
                <c:pt idx="5">
                  <c:v>0.23</c:v>
                </c:pt>
                <c:pt idx="6">
                  <c:v>0.17</c:v>
                </c:pt>
                <c:pt idx="7">
                  <c:v>0.12</c:v>
                </c:pt>
                <c:pt idx="8">
                  <c:v>0.04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0.39</c:v>
                </c:pt>
                <c:pt idx="1">
                  <c:v>0.41</c:v>
                </c:pt>
                <c:pt idx="2">
                  <c:v>0.3</c:v>
                </c:pt>
                <c:pt idx="3">
                  <c:v>0.15</c:v>
                </c:pt>
                <c:pt idx="4">
                  <c:v>0.02</c:v>
                </c:pt>
                <c:pt idx="5">
                  <c:v>0.17</c:v>
                </c:pt>
                <c:pt idx="6">
                  <c:v>0.1</c:v>
                </c:pt>
                <c:pt idx="7">
                  <c:v>0.1</c:v>
                </c:pt>
                <c:pt idx="8">
                  <c:v>0.04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0.37</c:v>
                </c:pt>
                <c:pt idx="1">
                  <c:v>0.45</c:v>
                </c:pt>
                <c:pt idx="2">
                  <c:v>0.28999999999999998</c:v>
                </c:pt>
                <c:pt idx="3">
                  <c:v>0.17</c:v>
                </c:pt>
                <c:pt idx="4">
                  <c:v>0.05</c:v>
                </c:pt>
                <c:pt idx="5">
                  <c:v>0.19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0.02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0.43</c:v>
                </c:pt>
                <c:pt idx="1">
                  <c:v>0.42</c:v>
                </c:pt>
                <c:pt idx="2">
                  <c:v>0.28999999999999998</c:v>
                </c:pt>
                <c:pt idx="3">
                  <c:v>0.19</c:v>
                </c:pt>
                <c:pt idx="4">
                  <c:v>0.04</c:v>
                </c:pt>
                <c:pt idx="5">
                  <c:v>0.19</c:v>
                </c:pt>
                <c:pt idx="6">
                  <c:v>0.12</c:v>
                </c:pt>
                <c:pt idx="7">
                  <c:v>0.05</c:v>
                </c:pt>
                <c:pt idx="8">
                  <c:v>0.04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16656"/>
        <c:axId val="581318224"/>
      </c:barChart>
      <c:catAx>
        <c:axId val="581316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18224"/>
        <c:crosses val="autoZero"/>
        <c:auto val="1"/>
        <c:lblAlgn val="ctr"/>
        <c:lblOffset val="100"/>
        <c:noMultiLvlLbl val="0"/>
      </c:catAx>
      <c:valAx>
        <c:axId val="5813182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16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08424"/>
        <c:axId val="581322536"/>
      </c:barChart>
      <c:catAx>
        <c:axId val="5813084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1322536"/>
        <c:crosses val="autoZero"/>
        <c:auto val="1"/>
        <c:lblAlgn val="ctr"/>
        <c:lblOffset val="100"/>
        <c:noMultiLvlLbl val="0"/>
      </c:catAx>
      <c:valAx>
        <c:axId val="5813225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1308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Sokołów</c:v>
                </c:pt>
                <c:pt idx="5">
                  <c:v>Pamapol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23472"/>
        <c:axId val="572233664"/>
      </c:barChart>
      <c:catAx>
        <c:axId val="57222347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2233664"/>
        <c:crosses val="autoZero"/>
        <c:auto val="1"/>
        <c:lblAlgn val="ctr"/>
        <c:lblOffset val="100"/>
        <c:noMultiLvlLbl val="0"/>
      </c:catAx>
      <c:valAx>
        <c:axId val="57223366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2223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C36-4FCB-AE27-09EAFCDDA3FF}"/>
                </c:ext>
              </c:extLst>
            </c:dLbl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C36-4FCB-AE27-09EAFCDDA3FF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C36-4FCB-AE27-09EAFCDDA3F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</c:v>
                </c:pt>
                <c:pt idx="1">
                  <c:v>0.41</c:v>
                </c:pt>
                <c:pt idx="2">
                  <c:v>0.32</c:v>
                </c:pt>
                <c:pt idx="3">
                  <c:v>0.34</c:v>
                </c:pt>
                <c:pt idx="4">
                  <c:v>0.2</c:v>
                </c:pt>
                <c:pt idx="5">
                  <c:v>0.18</c:v>
                </c:pt>
                <c:pt idx="6">
                  <c:v>0.16</c:v>
                </c:pt>
                <c:pt idx="7">
                  <c:v>0.23</c:v>
                </c:pt>
                <c:pt idx="8">
                  <c:v>0.19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0.33</c:v>
                </c:pt>
                <c:pt idx="1">
                  <c:v>0.35</c:v>
                </c:pt>
                <c:pt idx="2">
                  <c:v>0.31</c:v>
                </c:pt>
                <c:pt idx="3">
                  <c:v>0.35</c:v>
                </c:pt>
                <c:pt idx="4">
                  <c:v>0.19</c:v>
                </c:pt>
                <c:pt idx="5">
                  <c:v>0.13</c:v>
                </c:pt>
                <c:pt idx="6">
                  <c:v>7.0000000000000007E-2</c:v>
                </c:pt>
                <c:pt idx="7">
                  <c:v>0.15</c:v>
                </c:pt>
                <c:pt idx="8">
                  <c:v>0.12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0.36</c:v>
                </c:pt>
                <c:pt idx="1">
                  <c:v>0.35</c:v>
                </c:pt>
                <c:pt idx="2">
                  <c:v>0.28000000000000003</c:v>
                </c:pt>
                <c:pt idx="3">
                  <c:v>0.33</c:v>
                </c:pt>
                <c:pt idx="4">
                  <c:v>0.19</c:v>
                </c:pt>
                <c:pt idx="5">
                  <c:v>0.15</c:v>
                </c:pt>
                <c:pt idx="6">
                  <c:v>0.11</c:v>
                </c:pt>
                <c:pt idx="7">
                  <c:v>0.15</c:v>
                </c:pt>
                <c:pt idx="8">
                  <c:v>0.14000000000000001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0.35</c:v>
                </c:pt>
                <c:pt idx="1">
                  <c:v>0.28000000000000003</c:v>
                </c:pt>
                <c:pt idx="2">
                  <c:v>0.37</c:v>
                </c:pt>
                <c:pt idx="3">
                  <c:v>0.27</c:v>
                </c:pt>
                <c:pt idx="4">
                  <c:v>0.19</c:v>
                </c:pt>
                <c:pt idx="5">
                  <c:v>0.15</c:v>
                </c:pt>
                <c:pt idx="6">
                  <c:v>0.11</c:v>
                </c:pt>
                <c:pt idx="7">
                  <c:v>0.19</c:v>
                </c:pt>
                <c:pt idx="8">
                  <c:v>0.11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261048"/>
        <c:axId val="384266536"/>
      </c:barChart>
      <c:catAx>
        <c:axId val="3842610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266536"/>
        <c:crosses val="autoZero"/>
        <c:auto val="1"/>
        <c:lblAlgn val="ctr"/>
        <c:lblOffset val="100"/>
        <c:noMultiLvlLbl val="0"/>
      </c:catAx>
      <c:valAx>
        <c:axId val="3842665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42610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BFD-4EBC-8030-7C4FBFF52DA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Sokołów</c:v>
                </c:pt>
                <c:pt idx="5">
                  <c:v>Pamapol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0.06</c:v>
                </c:pt>
                <c:pt idx="2">
                  <c:v>0.05</c:v>
                </c:pt>
                <c:pt idx="3">
                  <c:v>0.01</c:v>
                </c:pt>
                <c:pt idx="4">
                  <c:v>0.05</c:v>
                </c:pt>
                <c:pt idx="5">
                  <c:v>0.01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Sokołów</c:v>
                </c:pt>
                <c:pt idx="5">
                  <c:v>Pamapol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0.06</c:v>
                </c:pt>
                <c:pt idx="2">
                  <c:v>0.03</c:v>
                </c:pt>
                <c:pt idx="3">
                  <c:v>0.02</c:v>
                </c:pt>
                <c:pt idx="4">
                  <c:v>0.05</c:v>
                </c:pt>
                <c:pt idx="5">
                  <c:v>0.04</c:v>
                </c:pt>
                <c:pt idx="6">
                  <c:v>0.02</c:v>
                </c:pt>
                <c:pt idx="7">
                  <c:v>0.05</c:v>
                </c:pt>
                <c:pt idx="8">
                  <c:v>0.02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Sokołów</c:v>
                </c:pt>
                <c:pt idx="5">
                  <c:v>Pamapol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0.05</c:v>
                </c:pt>
                <c:pt idx="1">
                  <c:v>0.04</c:v>
                </c:pt>
                <c:pt idx="2">
                  <c:v>0.04</c:v>
                </c:pt>
                <c:pt idx="3">
                  <c:v>0.05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Sokołów</c:v>
                </c:pt>
                <c:pt idx="5">
                  <c:v>Pamapol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0.04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0.02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 formatCode="###0%">
                  <c:v>0.01</c:v>
                </c:pt>
                <c:pt idx="10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35232"/>
        <c:axId val="572226216"/>
      </c:barChart>
      <c:catAx>
        <c:axId val="572235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2226216"/>
        <c:crosses val="autoZero"/>
        <c:auto val="1"/>
        <c:lblAlgn val="ctr"/>
        <c:lblOffset val="100"/>
        <c:noMultiLvlLbl val="0"/>
      </c:catAx>
      <c:valAx>
        <c:axId val="57222621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72235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30528"/>
        <c:axId val="572228960"/>
      </c:barChart>
      <c:catAx>
        <c:axId val="5722305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2228960"/>
        <c:crosses val="autoZero"/>
        <c:auto val="1"/>
        <c:lblAlgn val="ctr"/>
        <c:lblOffset val="100"/>
        <c:noMultiLvlLbl val="0"/>
      </c:catAx>
      <c:valAx>
        <c:axId val="5722289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22305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189384"/>
        <c:axId val="450193304"/>
      </c:barChart>
      <c:catAx>
        <c:axId val="45018938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0193304"/>
        <c:crosses val="autoZero"/>
        <c:auto val="1"/>
        <c:lblAlgn val="ctr"/>
        <c:lblOffset val="100"/>
        <c:noMultiLvlLbl val="0"/>
      </c:catAx>
      <c:valAx>
        <c:axId val="45019330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01893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400945552"/>
        <c:axId val="452343384"/>
      </c:barChart>
      <c:catAx>
        <c:axId val="400945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343384"/>
        <c:crosses val="autoZero"/>
        <c:auto val="1"/>
        <c:lblAlgn val="ctr"/>
        <c:lblOffset val="100"/>
        <c:noMultiLvlLbl val="0"/>
      </c:catAx>
      <c:valAx>
        <c:axId val="45234338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00945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0.16749999999999998</c:v>
                </c:pt>
                <c:pt idx="1">
                  <c:v>0.13750000000000001</c:v>
                </c:pt>
                <c:pt idx="2">
                  <c:v>5.2499999999999991E-2</c:v>
                </c:pt>
                <c:pt idx="3">
                  <c:v>6.7500000000000004E-2</c:v>
                </c:pt>
                <c:pt idx="4">
                  <c:v>0.1275</c:v>
                </c:pt>
                <c:pt idx="5">
                  <c:v>0.16999999999999998</c:v>
                </c:pt>
                <c:pt idx="6">
                  <c:v>0.18</c:v>
                </c:pt>
                <c:pt idx="7">
                  <c:v>0.2175</c:v>
                </c:pt>
                <c:pt idx="8">
                  <c:v>0.17499999999999999</c:v>
                </c:pt>
                <c:pt idx="9">
                  <c:v>0.15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0.33</c:v>
                </c:pt>
                <c:pt idx="1">
                  <c:v>0.45</c:v>
                </c:pt>
                <c:pt idx="2">
                  <c:v>0.79</c:v>
                </c:pt>
                <c:pt idx="3">
                  <c:v>0.73</c:v>
                </c:pt>
                <c:pt idx="4">
                  <c:v>0.49</c:v>
                </c:pt>
                <c:pt idx="5">
                  <c:v>0.32</c:v>
                </c:pt>
                <c:pt idx="6">
                  <c:v>0.28000000000000003</c:v>
                </c:pt>
                <c:pt idx="7">
                  <c:v>0.13</c:v>
                </c:pt>
                <c:pt idx="8">
                  <c:v>0.3</c:v>
                </c:pt>
                <c:pt idx="9">
                  <c:v>0.4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0.16749999999999998</c:v>
                </c:pt>
                <c:pt idx="1">
                  <c:v>0.13750000000000001</c:v>
                </c:pt>
                <c:pt idx="2">
                  <c:v>5.2499999999999991E-2</c:v>
                </c:pt>
                <c:pt idx="3">
                  <c:v>6.7500000000000004E-2</c:v>
                </c:pt>
                <c:pt idx="4">
                  <c:v>0.1275</c:v>
                </c:pt>
                <c:pt idx="5">
                  <c:v>0.16999999999999998</c:v>
                </c:pt>
                <c:pt idx="6">
                  <c:v>0.18</c:v>
                </c:pt>
                <c:pt idx="7">
                  <c:v>0.2175</c:v>
                </c:pt>
                <c:pt idx="8">
                  <c:v>0.17499999999999999</c:v>
                </c:pt>
                <c:pt idx="9">
                  <c:v>0.15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19376"/>
        <c:axId val="573035056"/>
      </c:barChart>
      <c:catAx>
        <c:axId val="5730193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35056"/>
        <c:crosses val="autoZero"/>
        <c:auto val="1"/>
        <c:lblAlgn val="ctr"/>
        <c:lblOffset val="100"/>
        <c:noMultiLvlLbl val="0"/>
      </c:catAx>
      <c:valAx>
        <c:axId val="57303505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19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0.23</c:v>
                </c:pt>
                <c:pt idx="2">
                  <c:v>8.4999999999999992E-2</c:v>
                </c:pt>
                <c:pt idx="3">
                  <c:v>0.14750000000000002</c:v>
                </c:pt>
                <c:pt idx="4">
                  <c:v>0.215</c:v>
                </c:pt>
                <c:pt idx="5">
                  <c:v>0.22500000000000001</c:v>
                </c:pt>
                <c:pt idx="6">
                  <c:v>0.23249999999999998</c:v>
                </c:pt>
                <c:pt idx="7">
                  <c:v>0.23749999999999999</c:v>
                </c:pt>
                <c:pt idx="8">
                  <c:v>0.22500000000000001</c:v>
                </c:pt>
                <c:pt idx="9">
                  <c:v>0.16499999999999998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0.08</c:v>
                </c:pt>
                <c:pt idx="2">
                  <c:v>0.66</c:v>
                </c:pt>
                <c:pt idx="3">
                  <c:v>0.41</c:v>
                </c:pt>
                <c:pt idx="4">
                  <c:v>0.14000000000000001</c:v>
                </c:pt>
                <c:pt idx="5">
                  <c:v>0.1</c:v>
                </c:pt>
                <c:pt idx="6">
                  <c:v>7.0000000000000007E-2</c:v>
                </c:pt>
                <c:pt idx="7">
                  <c:v>0.05</c:v>
                </c:pt>
                <c:pt idx="8">
                  <c:v>0.1</c:v>
                </c:pt>
                <c:pt idx="9">
                  <c:v>0.34</c:v>
                </c:pt>
                <c:pt idx="1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0.23</c:v>
                </c:pt>
                <c:pt idx="2">
                  <c:v>8.4999999999999992E-2</c:v>
                </c:pt>
                <c:pt idx="3">
                  <c:v>0.14750000000000002</c:v>
                </c:pt>
                <c:pt idx="4">
                  <c:v>0.215</c:v>
                </c:pt>
                <c:pt idx="5">
                  <c:v>0.22500000000000001</c:v>
                </c:pt>
                <c:pt idx="6">
                  <c:v>0.23249999999999998</c:v>
                </c:pt>
                <c:pt idx="7">
                  <c:v>0.23749999999999999</c:v>
                </c:pt>
                <c:pt idx="8">
                  <c:v>0.22500000000000001</c:v>
                </c:pt>
                <c:pt idx="9">
                  <c:v>0.16499999999999998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40152"/>
        <c:axId val="573035448"/>
      </c:barChart>
      <c:catAx>
        <c:axId val="5730401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35448"/>
        <c:crosses val="autoZero"/>
        <c:auto val="1"/>
        <c:lblAlgn val="ctr"/>
        <c:lblOffset val="100"/>
        <c:noMultiLvlLbl val="0"/>
      </c:catAx>
      <c:valAx>
        <c:axId val="57303544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40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3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0.21249999999999999</c:v>
                </c:pt>
                <c:pt idx="2">
                  <c:v>7.9999999999999988E-2</c:v>
                </c:pt>
                <c:pt idx="3">
                  <c:v>0.13</c:v>
                </c:pt>
                <c:pt idx="4">
                  <c:v>0.1875</c:v>
                </c:pt>
                <c:pt idx="5">
                  <c:v>0.21</c:v>
                </c:pt>
                <c:pt idx="6">
                  <c:v>0.23249999999999998</c:v>
                </c:pt>
                <c:pt idx="7">
                  <c:v>0.22500000000000001</c:v>
                </c:pt>
                <c:pt idx="8">
                  <c:v>0.21249999999999999</c:v>
                </c:pt>
                <c:pt idx="9">
                  <c:v>0.13750000000000001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0.15</c:v>
                </c:pt>
                <c:pt idx="2">
                  <c:v>0.68</c:v>
                </c:pt>
                <c:pt idx="3">
                  <c:v>0.48</c:v>
                </c:pt>
                <c:pt idx="4">
                  <c:v>0.25</c:v>
                </c:pt>
                <c:pt idx="5">
                  <c:v>0.16</c:v>
                </c:pt>
                <c:pt idx="6">
                  <c:v>7.0000000000000007E-2</c:v>
                </c:pt>
                <c:pt idx="7">
                  <c:v>0.1</c:v>
                </c:pt>
                <c:pt idx="8">
                  <c:v>0.15</c:v>
                </c:pt>
                <c:pt idx="9">
                  <c:v>0.45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0.21249999999999999</c:v>
                </c:pt>
                <c:pt idx="2">
                  <c:v>7.9999999999999988E-2</c:v>
                </c:pt>
                <c:pt idx="3">
                  <c:v>0.13</c:v>
                </c:pt>
                <c:pt idx="4">
                  <c:v>0.1875</c:v>
                </c:pt>
                <c:pt idx="5">
                  <c:v>0.21</c:v>
                </c:pt>
                <c:pt idx="6">
                  <c:v>0.23249999999999998</c:v>
                </c:pt>
                <c:pt idx="7">
                  <c:v>0.22500000000000001</c:v>
                </c:pt>
                <c:pt idx="8">
                  <c:v>0.21249999999999999</c:v>
                </c:pt>
                <c:pt idx="9">
                  <c:v>0.13750000000000001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40544"/>
        <c:axId val="573035840"/>
      </c:barChart>
      <c:catAx>
        <c:axId val="5730405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35840"/>
        <c:crosses val="autoZero"/>
        <c:auto val="1"/>
        <c:lblAlgn val="ctr"/>
        <c:lblOffset val="100"/>
        <c:noMultiLvlLbl val="0"/>
      </c:catAx>
      <c:valAx>
        <c:axId val="57303584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405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0.245</c:v>
                </c:pt>
                <c:pt idx="1">
                  <c:v>0.23499999999999999</c:v>
                </c:pt>
                <c:pt idx="2">
                  <c:v>0.125</c:v>
                </c:pt>
                <c:pt idx="3">
                  <c:v>0.16499999999999998</c:v>
                </c:pt>
                <c:pt idx="4">
                  <c:v>0.20500000000000002</c:v>
                </c:pt>
                <c:pt idx="5">
                  <c:v>0.21249999999999999</c:v>
                </c:pt>
                <c:pt idx="6">
                  <c:v>0.2225</c:v>
                </c:pt>
                <c:pt idx="7">
                  <c:v>0.245</c:v>
                </c:pt>
                <c:pt idx="8">
                  <c:v>0.215</c:v>
                </c:pt>
                <c:pt idx="9">
                  <c:v>0.19500000000000001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0.06</c:v>
                </c:pt>
                <c:pt idx="2">
                  <c:v>0.5</c:v>
                </c:pt>
                <c:pt idx="3">
                  <c:v>0.34</c:v>
                </c:pt>
                <c:pt idx="4">
                  <c:v>0.18</c:v>
                </c:pt>
                <c:pt idx="5">
                  <c:v>0.15</c:v>
                </c:pt>
                <c:pt idx="6">
                  <c:v>0.11</c:v>
                </c:pt>
                <c:pt idx="7">
                  <c:v>0.02</c:v>
                </c:pt>
                <c:pt idx="8">
                  <c:v>0.14000000000000001</c:v>
                </c:pt>
                <c:pt idx="9">
                  <c:v>0.22</c:v>
                </c:pt>
                <c:pt idx="1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0.245</c:v>
                </c:pt>
                <c:pt idx="1">
                  <c:v>0.23499999999999999</c:v>
                </c:pt>
                <c:pt idx="2">
                  <c:v>0.125</c:v>
                </c:pt>
                <c:pt idx="3">
                  <c:v>0.16499999999999998</c:v>
                </c:pt>
                <c:pt idx="4">
                  <c:v>0.20500000000000002</c:v>
                </c:pt>
                <c:pt idx="5">
                  <c:v>0.21249999999999999</c:v>
                </c:pt>
                <c:pt idx="6">
                  <c:v>0.2225</c:v>
                </c:pt>
                <c:pt idx="7">
                  <c:v>0.245</c:v>
                </c:pt>
                <c:pt idx="8">
                  <c:v>0.215</c:v>
                </c:pt>
                <c:pt idx="9">
                  <c:v>0.19500000000000001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42112"/>
        <c:axId val="573031136"/>
      </c:barChart>
      <c:catAx>
        <c:axId val="5730421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31136"/>
        <c:crosses val="autoZero"/>
        <c:auto val="1"/>
        <c:lblAlgn val="ctr"/>
        <c:lblOffset val="100"/>
        <c:noMultiLvlLbl val="0"/>
      </c:catAx>
      <c:valAx>
        <c:axId val="57303113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42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150</c:v>
                </c:pt>
                <c:pt idx="1">
                  <c:v>139</c:v>
                </c:pt>
                <c:pt idx="2">
                  <c:v>129</c:v>
                </c:pt>
                <c:pt idx="3">
                  <c:v>84</c:v>
                </c:pt>
                <c:pt idx="4">
                  <c:v>68</c:v>
                </c:pt>
                <c:pt idx="5">
                  <c:v>68</c:v>
                </c:pt>
                <c:pt idx="6">
                  <c:v>60</c:v>
                </c:pt>
                <c:pt idx="7">
                  <c:v>47</c:v>
                </c:pt>
                <c:pt idx="8">
                  <c:v>44</c:v>
                </c:pt>
                <c:pt idx="9">
                  <c:v>42</c:v>
                </c:pt>
                <c:pt idx="10">
                  <c:v>34</c:v>
                </c:pt>
                <c:pt idx="11">
                  <c:v>33</c:v>
                </c:pt>
                <c:pt idx="12">
                  <c:v>31</c:v>
                </c:pt>
                <c:pt idx="13">
                  <c:v>31</c:v>
                </c:pt>
                <c:pt idx="14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018656"/>
        <c:axId val="647023360"/>
      </c:barChart>
      <c:catAx>
        <c:axId val="6470186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023360"/>
        <c:crosses val="autoZero"/>
        <c:auto val="1"/>
        <c:lblAlgn val="ctr"/>
        <c:lblOffset val="100"/>
        <c:noMultiLvlLbl val="0"/>
      </c:catAx>
      <c:valAx>
        <c:axId val="647023360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47018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150</c:v>
                </c:pt>
                <c:pt idx="1">
                  <c:v>139</c:v>
                </c:pt>
                <c:pt idx="2">
                  <c:v>129</c:v>
                </c:pt>
                <c:pt idx="3">
                  <c:v>84</c:v>
                </c:pt>
                <c:pt idx="4">
                  <c:v>68</c:v>
                </c:pt>
                <c:pt idx="5">
                  <c:v>68</c:v>
                </c:pt>
                <c:pt idx="6">
                  <c:v>60</c:v>
                </c:pt>
                <c:pt idx="7">
                  <c:v>47</c:v>
                </c:pt>
                <c:pt idx="8">
                  <c:v>44</c:v>
                </c:pt>
                <c:pt idx="9">
                  <c:v>42</c:v>
                </c:pt>
                <c:pt idx="10">
                  <c:v>34</c:v>
                </c:pt>
                <c:pt idx="11">
                  <c:v>33</c:v>
                </c:pt>
                <c:pt idx="12">
                  <c:v>31</c:v>
                </c:pt>
                <c:pt idx="13">
                  <c:v>31</c:v>
                </c:pt>
                <c:pt idx="14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000232"/>
        <c:axId val="647008856"/>
      </c:barChart>
      <c:catAx>
        <c:axId val="6470002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008856"/>
        <c:crosses val="autoZero"/>
        <c:auto val="1"/>
        <c:lblAlgn val="ctr"/>
        <c:lblOffset val="100"/>
        <c:noMultiLvlLbl val="0"/>
      </c:catAx>
      <c:valAx>
        <c:axId val="64700885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000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260656"/>
        <c:axId val="384261440"/>
      </c:barChart>
      <c:catAx>
        <c:axId val="3842606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4261440"/>
        <c:crosses val="autoZero"/>
        <c:auto val="1"/>
        <c:lblAlgn val="ctr"/>
        <c:lblOffset val="100"/>
        <c:noMultiLvlLbl val="0"/>
      </c:catAx>
      <c:valAx>
        <c:axId val="3842614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42606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006112"/>
        <c:axId val="647011600"/>
      </c:barChart>
      <c:catAx>
        <c:axId val="6470061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011600"/>
        <c:crosses val="autoZero"/>
        <c:auto val="1"/>
        <c:lblAlgn val="ctr"/>
        <c:lblOffset val="100"/>
        <c:noMultiLvlLbl val="0"/>
      </c:catAx>
      <c:valAx>
        <c:axId val="6470116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0061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84</c:v>
                </c:pt>
                <c:pt idx="1">
                  <c:v>25</c:v>
                </c:pt>
                <c:pt idx="2">
                  <c:v>79</c:v>
                </c:pt>
                <c:pt idx="3">
                  <c:v>67</c:v>
                </c:pt>
                <c:pt idx="4">
                  <c:v>79</c:v>
                </c:pt>
                <c:pt idx="5">
                  <c:v>80</c:v>
                </c:pt>
                <c:pt idx="6">
                  <c:v>89</c:v>
                </c:pt>
                <c:pt idx="7">
                  <c:v>70</c:v>
                </c:pt>
                <c:pt idx="8">
                  <c:v>68</c:v>
                </c:pt>
                <c:pt idx="9">
                  <c:v>80</c:v>
                </c:pt>
                <c:pt idx="10">
                  <c:v>86</c:v>
                </c:pt>
                <c:pt idx="11">
                  <c:v>80</c:v>
                </c:pt>
                <c:pt idx="12">
                  <c:v>69</c:v>
                </c:pt>
                <c:pt idx="13">
                  <c:v>75</c:v>
                </c:pt>
                <c:pt idx="14">
                  <c:v>76</c:v>
                </c:pt>
                <c:pt idx="15">
                  <c:v>85</c:v>
                </c:pt>
                <c:pt idx="16">
                  <c:v>34</c:v>
                </c:pt>
                <c:pt idx="17">
                  <c:v>71</c:v>
                </c:pt>
                <c:pt idx="18">
                  <c:v>69</c:v>
                </c:pt>
                <c:pt idx="19">
                  <c:v>74</c:v>
                </c:pt>
                <c:pt idx="20">
                  <c:v>77</c:v>
                </c:pt>
                <c:pt idx="21">
                  <c:v>82</c:v>
                </c:pt>
                <c:pt idx="22">
                  <c:v>70</c:v>
                </c:pt>
                <c:pt idx="23">
                  <c:v>57.999999999999993</c:v>
                </c:pt>
                <c:pt idx="24">
                  <c:v>76</c:v>
                </c:pt>
                <c:pt idx="25">
                  <c:v>83</c:v>
                </c:pt>
                <c:pt idx="26">
                  <c:v>77</c:v>
                </c:pt>
                <c:pt idx="27">
                  <c:v>65</c:v>
                </c:pt>
                <c:pt idx="28">
                  <c:v>73</c:v>
                </c:pt>
                <c:pt idx="29">
                  <c:v>75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84</c:v>
                </c:pt>
                <c:pt idx="1">
                  <c:v>25</c:v>
                </c:pt>
                <c:pt idx="2">
                  <c:v>79</c:v>
                </c:pt>
                <c:pt idx="3">
                  <c:v>67</c:v>
                </c:pt>
                <c:pt idx="4">
                  <c:v>79</c:v>
                </c:pt>
                <c:pt idx="5">
                  <c:v>80</c:v>
                </c:pt>
                <c:pt idx="6">
                  <c:v>89</c:v>
                </c:pt>
                <c:pt idx="7">
                  <c:v>70</c:v>
                </c:pt>
                <c:pt idx="8">
                  <c:v>68</c:v>
                </c:pt>
                <c:pt idx="9">
                  <c:v>80</c:v>
                </c:pt>
                <c:pt idx="10">
                  <c:v>86</c:v>
                </c:pt>
                <c:pt idx="11">
                  <c:v>80</c:v>
                </c:pt>
                <c:pt idx="12">
                  <c:v>69</c:v>
                </c:pt>
                <c:pt idx="13">
                  <c:v>75</c:v>
                </c:pt>
                <c:pt idx="14">
                  <c:v>76</c:v>
                </c:pt>
                <c:pt idx="15">
                  <c:v>85</c:v>
                </c:pt>
                <c:pt idx="16">
                  <c:v>34</c:v>
                </c:pt>
                <c:pt idx="17">
                  <c:v>71</c:v>
                </c:pt>
                <c:pt idx="18">
                  <c:v>69</c:v>
                </c:pt>
                <c:pt idx="19">
                  <c:v>74</c:v>
                </c:pt>
                <c:pt idx="20">
                  <c:v>77</c:v>
                </c:pt>
                <c:pt idx="21">
                  <c:v>82</c:v>
                </c:pt>
                <c:pt idx="22">
                  <c:v>70</c:v>
                </c:pt>
                <c:pt idx="23">
                  <c:v>57.999999999999993</c:v>
                </c:pt>
                <c:pt idx="24">
                  <c:v>76</c:v>
                </c:pt>
                <c:pt idx="25">
                  <c:v>83</c:v>
                </c:pt>
                <c:pt idx="26">
                  <c:v>77</c:v>
                </c:pt>
                <c:pt idx="27">
                  <c:v>65</c:v>
                </c:pt>
                <c:pt idx="28">
                  <c:v>73</c:v>
                </c:pt>
                <c:pt idx="29">
                  <c:v>75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01408"/>
        <c:axId val="647012384"/>
      </c:scatterChart>
      <c:valAx>
        <c:axId val="6470014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12384"/>
        <c:crosses val="max"/>
        <c:crossBetween val="midCat"/>
      </c:valAx>
      <c:valAx>
        <c:axId val="6470123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014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45</c:v>
                </c:pt>
                <c:pt idx="1">
                  <c:v>31</c:v>
                </c:pt>
                <c:pt idx="2">
                  <c:v>53</c:v>
                </c:pt>
                <c:pt idx="3">
                  <c:v>53</c:v>
                </c:pt>
                <c:pt idx="4">
                  <c:v>47</c:v>
                </c:pt>
                <c:pt idx="5">
                  <c:v>47</c:v>
                </c:pt>
                <c:pt idx="6">
                  <c:v>49</c:v>
                </c:pt>
                <c:pt idx="7">
                  <c:v>40</c:v>
                </c:pt>
                <c:pt idx="8">
                  <c:v>40</c:v>
                </c:pt>
                <c:pt idx="9">
                  <c:v>45</c:v>
                </c:pt>
                <c:pt idx="10">
                  <c:v>44</c:v>
                </c:pt>
                <c:pt idx="11">
                  <c:v>45</c:v>
                </c:pt>
                <c:pt idx="12">
                  <c:v>45</c:v>
                </c:pt>
                <c:pt idx="13">
                  <c:v>55.000000000000007</c:v>
                </c:pt>
                <c:pt idx="14">
                  <c:v>45</c:v>
                </c:pt>
                <c:pt idx="15">
                  <c:v>36</c:v>
                </c:pt>
                <c:pt idx="16">
                  <c:v>27</c:v>
                </c:pt>
                <c:pt idx="17">
                  <c:v>61</c:v>
                </c:pt>
                <c:pt idx="18">
                  <c:v>43</c:v>
                </c:pt>
                <c:pt idx="19">
                  <c:v>44</c:v>
                </c:pt>
                <c:pt idx="20">
                  <c:v>53</c:v>
                </c:pt>
                <c:pt idx="21">
                  <c:v>51</c:v>
                </c:pt>
                <c:pt idx="22">
                  <c:v>42</c:v>
                </c:pt>
                <c:pt idx="23">
                  <c:v>35</c:v>
                </c:pt>
                <c:pt idx="24">
                  <c:v>43</c:v>
                </c:pt>
                <c:pt idx="25">
                  <c:v>42</c:v>
                </c:pt>
                <c:pt idx="26">
                  <c:v>49</c:v>
                </c:pt>
                <c:pt idx="27">
                  <c:v>36</c:v>
                </c:pt>
                <c:pt idx="28">
                  <c:v>49</c:v>
                </c:pt>
                <c:pt idx="29">
                  <c:v>49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45</c:v>
                </c:pt>
                <c:pt idx="1">
                  <c:v>31</c:v>
                </c:pt>
                <c:pt idx="2">
                  <c:v>53</c:v>
                </c:pt>
                <c:pt idx="3">
                  <c:v>53</c:v>
                </c:pt>
                <c:pt idx="4">
                  <c:v>47</c:v>
                </c:pt>
                <c:pt idx="5">
                  <c:v>47</c:v>
                </c:pt>
                <c:pt idx="6">
                  <c:v>49</c:v>
                </c:pt>
                <c:pt idx="7">
                  <c:v>40</c:v>
                </c:pt>
                <c:pt idx="8">
                  <c:v>40</c:v>
                </c:pt>
                <c:pt idx="9">
                  <c:v>45</c:v>
                </c:pt>
                <c:pt idx="10">
                  <c:v>44</c:v>
                </c:pt>
                <c:pt idx="11">
                  <c:v>45</c:v>
                </c:pt>
                <c:pt idx="12">
                  <c:v>45</c:v>
                </c:pt>
                <c:pt idx="13">
                  <c:v>55.000000000000007</c:v>
                </c:pt>
                <c:pt idx="14">
                  <c:v>45</c:v>
                </c:pt>
                <c:pt idx="15">
                  <c:v>36</c:v>
                </c:pt>
                <c:pt idx="16">
                  <c:v>27</c:v>
                </c:pt>
                <c:pt idx="17">
                  <c:v>61</c:v>
                </c:pt>
                <c:pt idx="18">
                  <c:v>43</c:v>
                </c:pt>
                <c:pt idx="19">
                  <c:v>44</c:v>
                </c:pt>
                <c:pt idx="20">
                  <c:v>53</c:v>
                </c:pt>
                <c:pt idx="21">
                  <c:v>51</c:v>
                </c:pt>
                <c:pt idx="22">
                  <c:v>42</c:v>
                </c:pt>
                <c:pt idx="23">
                  <c:v>35</c:v>
                </c:pt>
                <c:pt idx="24">
                  <c:v>43</c:v>
                </c:pt>
                <c:pt idx="25">
                  <c:v>42</c:v>
                </c:pt>
                <c:pt idx="26">
                  <c:v>49</c:v>
                </c:pt>
                <c:pt idx="27">
                  <c:v>36</c:v>
                </c:pt>
                <c:pt idx="28">
                  <c:v>49</c:v>
                </c:pt>
                <c:pt idx="29">
                  <c:v>49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07680"/>
        <c:axId val="647009248"/>
      </c:scatterChart>
      <c:valAx>
        <c:axId val="64700768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009248"/>
        <c:crosses val="max"/>
        <c:crossBetween val="midCat"/>
      </c:valAx>
      <c:valAx>
        <c:axId val="6470092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076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59</c:v>
                </c:pt>
                <c:pt idx="1">
                  <c:v>22</c:v>
                </c:pt>
                <c:pt idx="2">
                  <c:v>56.000000000000007</c:v>
                </c:pt>
                <c:pt idx="3">
                  <c:v>48</c:v>
                </c:pt>
                <c:pt idx="4">
                  <c:v>38</c:v>
                </c:pt>
                <c:pt idx="5">
                  <c:v>55.000000000000007</c:v>
                </c:pt>
                <c:pt idx="6">
                  <c:v>53</c:v>
                </c:pt>
                <c:pt idx="7">
                  <c:v>52</c:v>
                </c:pt>
                <c:pt idx="8">
                  <c:v>38</c:v>
                </c:pt>
                <c:pt idx="9">
                  <c:v>45</c:v>
                </c:pt>
                <c:pt idx="10">
                  <c:v>53</c:v>
                </c:pt>
                <c:pt idx="11">
                  <c:v>55.000000000000007</c:v>
                </c:pt>
                <c:pt idx="12">
                  <c:v>45</c:v>
                </c:pt>
                <c:pt idx="13">
                  <c:v>59</c:v>
                </c:pt>
                <c:pt idx="14">
                  <c:v>55.000000000000007</c:v>
                </c:pt>
                <c:pt idx="15">
                  <c:v>51</c:v>
                </c:pt>
                <c:pt idx="16">
                  <c:v>23</c:v>
                </c:pt>
                <c:pt idx="17">
                  <c:v>54</c:v>
                </c:pt>
                <c:pt idx="18">
                  <c:v>46</c:v>
                </c:pt>
                <c:pt idx="19">
                  <c:v>42</c:v>
                </c:pt>
                <c:pt idx="20">
                  <c:v>55.000000000000007</c:v>
                </c:pt>
                <c:pt idx="21">
                  <c:v>65</c:v>
                </c:pt>
                <c:pt idx="22">
                  <c:v>47</c:v>
                </c:pt>
                <c:pt idx="23">
                  <c:v>30</c:v>
                </c:pt>
                <c:pt idx="24">
                  <c:v>50</c:v>
                </c:pt>
                <c:pt idx="25">
                  <c:v>60</c:v>
                </c:pt>
                <c:pt idx="26">
                  <c:v>54</c:v>
                </c:pt>
                <c:pt idx="27">
                  <c:v>41</c:v>
                </c:pt>
                <c:pt idx="28">
                  <c:v>56.000000000000007</c:v>
                </c:pt>
                <c:pt idx="29">
                  <c:v>41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59</c:v>
                </c:pt>
                <c:pt idx="1">
                  <c:v>22</c:v>
                </c:pt>
                <c:pt idx="2">
                  <c:v>56.000000000000007</c:v>
                </c:pt>
                <c:pt idx="3">
                  <c:v>48</c:v>
                </c:pt>
                <c:pt idx="4">
                  <c:v>38</c:v>
                </c:pt>
                <c:pt idx="5">
                  <c:v>55.000000000000007</c:v>
                </c:pt>
                <c:pt idx="6">
                  <c:v>53</c:v>
                </c:pt>
                <c:pt idx="7">
                  <c:v>52</c:v>
                </c:pt>
                <c:pt idx="8">
                  <c:v>38</c:v>
                </c:pt>
                <c:pt idx="9">
                  <c:v>45</c:v>
                </c:pt>
                <c:pt idx="10">
                  <c:v>53</c:v>
                </c:pt>
                <c:pt idx="11">
                  <c:v>55.000000000000007</c:v>
                </c:pt>
                <c:pt idx="12">
                  <c:v>45</c:v>
                </c:pt>
                <c:pt idx="13">
                  <c:v>59</c:v>
                </c:pt>
                <c:pt idx="14">
                  <c:v>55.000000000000007</c:v>
                </c:pt>
                <c:pt idx="15">
                  <c:v>51</c:v>
                </c:pt>
                <c:pt idx="16">
                  <c:v>23</c:v>
                </c:pt>
                <c:pt idx="17">
                  <c:v>54</c:v>
                </c:pt>
                <c:pt idx="18">
                  <c:v>46</c:v>
                </c:pt>
                <c:pt idx="19">
                  <c:v>42</c:v>
                </c:pt>
                <c:pt idx="20">
                  <c:v>55.000000000000007</c:v>
                </c:pt>
                <c:pt idx="21">
                  <c:v>65</c:v>
                </c:pt>
                <c:pt idx="22">
                  <c:v>47</c:v>
                </c:pt>
                <c:pt idx="23">
                  <c:v>30</c:v>
                </c:pt>
                <c:pt idx="24">
                  <c:v>50</c:v>
                </c:pt>
                <c:pt idx="25">
                  <c:v>60</c:v>
                </c:pt>
                <c:pt idx="26">
                  <c:v>54</c:v>
                </c:pt>
                <c:pt idx="27">
                  <c:v>41</c:v>
                </c:pt>
                <c:pt idx="28">
                  <c:v>56.000000000000007</c:v>
                </c:pt>
                <c:pt idx="29">
                  <c:v>41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10032"/>
        <c:axId val="647006504"/>
      </c:scatterChart>
      <c:valAx>
        <c:axId val="6470100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06504"/>
        <c:crosses val="max"/>
        <c:crossBetween val="midCat"/>
      </c:valAx>
      <c:valAx>
        <c:axId val="6470065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100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23</c:v>
                </c:pt>
                <c:pt idx="1">
                  <c:v>28.000000000000004</c:v>
                </c:pt>
                <c:pt idx="2">
                  <c:v>21</c:v>
                </c:pt>
                <c:pt idx="3">
                  <c:v>56.000000000000007</c:v>
                </c:pt>
                <c:pt idx="4">
                  <c:v>35</c:v>
                </c:pt>
                <c:pt idx="5">
                  <c:v>57.999999999999993</c:v>
                </c:pt>
                <c:pt idx="6">
                  <c:v>56.000000000000007</c:v>
                </c:pt>
                <c:pt idx="7">
                  <c:v>28.000000000000004</c:v>
                </c:pt>
                <c:pt idx="8">
                  <c:v>28.000000000000004</c:v>
                </c:pt>
                <c:pt idx="9">
                  <c:v>42</c:v>
                </c:pt>
                <c:pt idx="10">
                  <c:v>42</c:v>
                </c:pt>
                <c:pt idx="11">
                  <c:v>47</c:v>
                </c:pt>
                <c:pt idx="12">
                  <c:v>30</c:v>
                </c:pt>
                <c:pt idx="13">
                  <c:v>47</c:v>
                </c:pt>
                <c:pt idx="14">
                  <c:v>42</c:v>
                </c:pt>
                <c:pt idx="15">
                  <c:v>27</c:v>
                </c:pt>
                <c:pt idx="16">
                  <c:v>23</c:v>
                </c:pt>
                <c:pt idx="17">
                  <c:v>32</c:v>
                </c:pt>
                <c:pt idx="18">
                  <c:v>61</c:v>
                </c:pt>
                <c:pt idx="19">
                  <c:v>42</c:v>
                </c:pt>
                <c:pt idx="20">
                  <c:v>48</c:v>
                </c:pt>
                <c:pt idx="21">
                  <c:v>61</c:v>
                </c:pt>
                <c:pt idx="22">
                  <c:v>32</c:v>
                </c:pt>
                <c:pt idx="23">
                  <c:v>28.999999999999996</c:v>
                </c:pt>
                <c:pt idx="24">
                  <c:v>44</c:v>
                </c:pt>
                <c:pt idx="25">
                  <c:v>47</c:v>
                </c:pt>
                <c:pt idx="26">
                  <c:v>65</c:v>
                </c:pt>
                <c:pt idx="27">
                  <c:v>44</c:v>
                </c:pt>
                <c:pt idx="28">
                  <c:v>42</c:v>
                </c:pt>
                <c:pt idx="29">
                  <c:v>50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23</c:v>
                </c:pt>
                <c:pt idx="1">
                  <c:v>28.000000000000004</c:v>
                </c:pt>
                <c:pt idx="2">
                  <c:v>21</c:v>
                </c:pt>
                <c:pt idx="3">
                  <c:v>56.000000000000007</c:v>
                </c:pt>
                <c:pt idx="4">
                  <c:v>35</c:v>
                </c:pt>
                <c:pt idx="5">
                  <c:v>57.999999999999993</c:v>
                </c:pt>
                <c:pt idx="6">
                  <c:v>56.000000000000007</c:v>
                </c:pt>
                <c:pt idx="7">
                  <c:v>28.000000000000004</c:v>
                </c:pt>
                <c:pt idx="8">
                  <c:v>28.000000000000004</c:v>
                </c:pt>
                <c:pt idx="9">
                  <c:v>42</c:v>
                </c:pt>
                <c:pt idx="10">
                  <c:v>42</c:v>
                </c:pt>
                <c:pt idx="11">
                  <c:v>47</c:v>
                </c:pt>
                <c:pt idx="12">
                  <c:v>30</c:v>
                </c:pt>
                <c:pt idx="13">
                  <c:v>47</c:v>
                </c:pt>
                <c:pt idx="14">
                  <c:v>42</c:v>
                </c:pt>
                <c:pt idx="15">
                  <c:v>27</c:v>
                </c:pt>
                <c:pt idx="16">
                  <c:v>23</c:v>
                </c:pt>
                <c:pt idx="17">
                  <c:v>32</c:v>
                </c:pt>
                <c:pt idx="18">
                  <c:v>61</c:v>
                </c:pt>
                <c:pt idx="19">
                  <c:v>42</c:v>
                </c:pt>
                <c:pt idx="20">
                  <c:v>48</c:v>
                </c:pt>
                <c:pt idx="21">
                  <c:v>61</c:v>
                </c:pt>
                <c:pt idx="22">
                  <c:v>32</c:v>
                </c:pt>
                <c:pt idx="23">
                  <c:v>28.999999999999996</c:v>
                </c:pt>
                <c:pt idx="24">
                  <c:v>44</c:v>
                </c:pt>
                <c:pt idx="25">
                  <c:v>47</c:v>
                </c:pt>
                <c:pt idx="26">
                  <c:v>65</c:v>
                </c:pt>
                <c:pt idx="27">
                  <c:v>44</c:v>
                </c:pt>
                <c:pt idx="28">
                  <c:v>42</c:v>
                </c:pt>
                <c:pt idx="29">
                  <c:v>50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02192"/>
        <c:axId val="647001016"/>
      </c:scatterChart>
      <c:valAx>
        <c:axId val="6470021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01016"/>
        <c:crosses val="max"/>
        <c:crossBetween val="midCat"/>
      </c:valAx>
      <c:valAx>
        <c:axId val="6470010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021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150</c:v>
                </c:pt>
                <c:pt idx="1">
                  <c:v>139</c:v>
                </c:pt>
                <c:pt idx="2">
                  <c:v>129</c:v>
                </c:pt>
                <c:pt idx="3">
                  <c:v>84</c:v>
                </c:pt>
                <c:pt idx="4">
                  <c:v>68</c:v>
                </c:pt>
                <c:pt idx="5">
                  <c:v>68</c:v>
                </c:pt>
                <c:pt idx="6">
                  <c:v>60</c:v>
                </c:pt>
                <c:pt idx="7">
                  <c:v>47</c:v>
                </c:pt>
                <c:pt idx="8">
                  <c:v>44</c:v>
                </c:pt>
                <c:pt idx="9">
                  <c:v>42</c:v>
                </c:pt>
                <c:pt idx="10">
                  <c:v>34</c:v>
                </c:pt>
                <c:pt idx="11">
                  <c:v>33</c:v>
                </c:pt>
                <c:pt idx="12">
                  <c:v>31</c:v>
                </c:pt>
                <c:pt idx="13">
                  <c:v>31</c:v>
                </c:pt>
                <c:pt idx="14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29984"/>
        <c:axId val="647139000"/>
      </c:barChart>
      <c:catAx>
        <c:axId val="6471299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39000"/>
        <c:crosses val="autoZero"/>
        <c:auto val="1"/>
        <c:lblAlgn val="ctr"/>
        <c:lblOffset val="100"/>
        <c:noMultiLvlLbl val="0"/>
      </c:catAx>
      <c:valAx>
        <c:axId val="64713900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129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145272"/>
        <c:axId val="647138216"/>
      </c:barChart>
      <c:catAx>
        <c:axId val="6471452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138216"/>
        <c:crosses val="autoZero"/>
        <c:auto val="1"/>
        <c:lblAlgn val="ctr"/>
        <c:lblOffset val="100"/>
        <c:noMultiLvlLbl val="0"/>
      </c:catAx>
      <c:valAx>
        <c:axId val="6471382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145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34</c:v>
                </c:pt>
                <c:pt idx="2">
                  <c:v>28.999999999999996</c:v>
                </c:pt>
                <c:pt idx="3">
                  <c:v>57.999999999999993</c:v>
                </c:pt>
                <c:pt idx="4">
                  <c:v>28.999999999999996</c:v>
                </c:pt>
                <c:pt idx="5">
                  <c:v>55.000000000000007</c:v>
                </c:pt>
                <c:pt idx="6">
                  <c:v>57.999999999999993</c:v>
                </c:pt>
                <c:pt idx="7">
                  <c:v>37</c:v>
                </c:pt>
                <c:pt idx="8">
                  <c:v>37</c:v>
                </c:pt>
                <c:pt idx="9">
                  <c:v>34</c:v>
                </c:pt>
                <c:pt idx="10">
                  <c:v>39</c:v>
                </c:pt>
                <c:pt idx="11">
                  <c:v>50</c:v>
                </c:pt>
                <c:pt idx="12">
                  <c:v>39</c:v>
                </c:pt>
                <c:pt idx="13">
                  <c:v>45</c:v>
                </c:pt>
                <c:pt idx="14">
                  <c:v>45</c:v>
                </c:pt>
                <c:pt idx="15">
                  <c:v>25</c:v>
                </c:pt>
                <c:pt idx="16">
                  <c:v>17</c:v>
                </c:pt>
                <c:pt idx="17">
                  <c:v>31</c:v>
                </c:pt>
                <c:pt idx="18">
                  <c:v>48</c:v>
                </c:pt>
                <c:pt idx="19">
                  <c:v>38</c:v>
                </c:pt>
                <c:pt idx="20">
                  <c:v>44</c:v>
                </c:pt>
                <c:pt idx="21">
                  <c:v>48</c:v>
                </c:pt>
                <c:pt idx="22">
                  <c:v>31</c:v>
                </c:pt>
                <c:pt idx="23">
                  <c:v>28.999999999999996</c:v>
                </c:pt>
                <c:pt idx="24">
                  <c:v>44</c:v>
                </c:pt>
                <c:pt idx="25">
                  <c:v>38</c:v>
                </c:pt>
                <c:pt idx="26">
                  <c:v>48</c:v>
                </c:pt>
                <c:pt idx="27">
                  <c:v>44</c:v>
                </c:pt>
                <c:pt idx="28">
                  <c:v>52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34</c:v>
                </c:pt>
                <c:pt idx="2">
                  <c:v>28.999999999999996</c:v>
                </c:pt>
                <c:pt idx="3">
                  <c:v>57.999999999999993</c:v>
                </c:pt>
                <c:pt idx="4">
                  <c:v>28.999999999999996</c:v>
                </c:pt>
                <c:pt idx="5">
                  <c:v>55.000000000000007</c:v>
                </c:pt>
                <c:pt idx="6">
                  <c:v>57.999999999999993</c:v>
                </c:pt>
                <c:pt idx="7">
                  <c:v>37</c:v>
                </c:pt>
                <c:pt idx="8">
                  <c:v>37</c:v>
                </c:pt>
                <c:pt idx="9">
                  <c:v>34</c:v>
                </c:pt>
                <c:pt idx="10">
                  <c:v>39</c:v>
                </c:pt>
                <c:pt idx="11">
                  <c:v>50</c:v>
                </c:pt>
                <c:pt idx="12">
                  <c:v>39</c:v>
                </c:pt>
                <c:pt idx="13">
                  <c:v>45</c:v>
                </c:pt>
                <c:pt idx="14">
                  <c:v>45</c:v>
                </c:pt>
                <c:pt idx="15">
                  <c:v>25</c:v>
                </c:pt>
                <c:pt idx="16">
                  <c:v>17</c:v>
                </c:pt>
                <c:pt idx="17">
                  <c:v>31</c:v>
                </c:pt>
                <c:pt idx="18">
                  <c:v>48</c:v>
                </c:pt>
                <c:pt idx="19">
                  <c:v>38</c:v>
                </c:pt>
                <c:pt idx="20">
                  <c:v>44</c:v>
                </c:pt>
                <c:pt idx="21">
                  <c:v>48</c:v>
                </c:pt>
                <c:pt idx="22">
                  <c:v>31</c:v>
                </c:pt>
                <c:pt idx="23">
                  <c:v>28.999999999999996</c:v>
                </c:pt>
                <c:pt idx="24">
                  <c:v>44</c:v>
                </c:pt>
                <c:pt idx="25">
                  <c:v>38</c:v>
                </c:pt>
                <c:pt idx="26">
                  <c:v>48</c:v>
                </c:pt>
                <c:pt idx="27">
                  <c:v>44</c:v>
                </c:pt>
                <c:pt idx="28">
                  <c:v>52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47624"/>
        <c:axId val="647141744"/>
      </c:scatterChart>
      <c:valAx>
        <c:axId val="6471476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41744"/>
        <c:crosses val="max"/>
        <c:crossBetween val="midCat"/>
      </c:valAx>
      <c:valAx>
        <c:axId val="6471417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476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382-4DD4-955F-7A3D4B9BB6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20</c:v>
                </c:pt>
                <c:pt idx="1">
                  <c:v>60</c:v>
                </c:pt>
                <c:pt idx="2">
                  <c:v>40</c:v>
                </c:pt>
                <c:pt idx="3">
                  <c:v>60</c:v>
                </c:pt>
                <c:pt idx="4">
                  <c:v>40</c:v>
                </c:pt>
                <c:pt idx="5">
                  <c:v>60</c:v>
                </c:pt>
                <c:pt idx="6">
                  <c:v>60</c:v>
                </c:pt>
                <c:pt idx="7">
                  <c:v>20</c:v>
                </c:pt>
                <c:pt idx="8">
                  <c:v>40</c:v>
                </c:pt>
                <c:pt idx="9">
                  <c:v>80</c:v>
                </c:pt>
                <c:pt idx="10">
                  <c:v>40</c:v>
                </c:pt>
                <c:pt idx="11">
                  <c:v>40</c:v>
                </c:pt>
                <c:pt idx="12">
                  <c:v>60</c:v>
                </c:pt>
                <c:pt idx="13">
                  <c:v>40</c:v>
                </c:pt>
                <c:pt idx="14">
                  <c:v>60</c:v>
                </c:pt>
                <c:pt idx="15">
                  <c:v>40</c:v>
                </c:pt>
                <c:pt idx="16">
                  <c:v>0</c:v>
                </c:pt>
                <c:pt idx="17">
                  <c:v>20</c:v>
                </c:pt>
                <c:pt idx="18">
                  <c:v>60</c:v>
                </c:pt>
                <c:pt idx="19">
                  <c:v>40</c:v>
                </c:pt>
                <c:pt idx="20">
                  <c:v>60</c:v>
                </c:pt>
                <c:pt idx="21">
                  <c:v>60</c:v>
                </c:pt>
                <c:pt idx="22">
                  <c:v>40</c:v>
                </c:pt>
                <c:pt idx="23">
                  <c:v>60</c:v>
                </c:pt>
                <c:pt idx="24">
                  <c:v>40</c:v>
                </c:pt>
                <c:pt idx="25">
                  <c:v>60</c:v>
                </c:pt>
                <c:pt idx="26">
                  <c:v>40</c:v>
                </c:pt>
                <c:pt idx="27">
                  <c:v>60</c:v>
                </c:pt>
                <c:pt idx="28">
                  <c:v>40</c:v>
                </c:pt>
                <c:pt idx="29">
                  <c:v>60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20</c:v>
                </c:pt>
                <c:pt idx="1">
                  <c:v>60</c:v>
                </c:pt>
                <c:pt idx="2">
                  <c:v>40</c:v>
                </c:pt>
                <c:pt idx="3">
                  <c:v>60</c:v>
                </c:pt>
                <c:pt idx="4">
                  <c:v>40</c:v>
                </c:pt>
                <c:pt idx="5">
                  <c:v>60</c:v>
                </c:pt>
                <c:pt idx="6">
                  <c:v>60</c:v>
                </c:pt>
                <c:pt idx="7">
                  <c:v>20</c:v>
                </c:pt>
                <c:pt idx="8">
                  <c:v>40</c:v>
                </c:pt>
                <c:pt idx="9">
                  <c:v>80</c:v>
                </c:pt>
                <c:pt idx="10">
                  <c:v>40</c:v>
                </c:pt>
                <c:pt idx="11">
                  <c:v>40</c:v>
                </c:pt>
                <c:pt idx="12">
                  <c:v>60</c:v>
                </c:pt>
                <c:pt idx="13">
                  <c:v>40</c:v>
                </c:pt>
                <c:pt idx="14">
                  <c:v>60</c:v>
                </c:pt>
                <c:pt idx="15">
                  <c:v>40</c:v>
                </c:pt>
                <c:pt idx="16">
                  <c:v>0</c:v>
                </c:pt>
                <c:pt idx="17">
                  <c:v>20</c:v>
                </c:pt>
                <c:pt idx="18">
                  <c:v>60</c:v>
                </c:pt>
                <c:pt idx="19">
                  <c:v>40</c:v>
                </c:pt>
                <c:pt idx="20">
                  <c:v>60</c:v>
                </c:pt>
                <c:pt idx="21">
                  <c:v>60</c:v>
                </c:pt>
                <c:pt idx="22">
                  <c:v>40</c:v>
                </c:pt>
                <c:pt idx="23">
                  <c:v>60</c:v>
                </c:pt>
                <c:pt idx="24">
                  <c:v>40</c:v>
                </c:pt>
                <c:pt idx="25">
                  <c:v>60</c:v>
                </c:pt>
                <c:pt idx="26">
                  <c:v>40</c:v>
                </c:pt>
                <c:pt idx="27">
                  <c:v>60</c:v>
                </c:pt>
                <c:pt idx="28">
                  <c:v>40</c:v>
                </c:pt>
                <c:pt idx="29">
                  <c:v>60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42920"/>
        <c:axId val="647149976"/>
      </c:scatterChart>
      <c:valAx>
        <c:axId val="64714292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149976"/>
        <c:crosses val="max"/>
        <c:crossBetween val="midCat"/>
      </c:valAx>
      <c:valAx>
        <c:axId val="6471499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429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65B-4916-8ACE-3068D9F0523E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65B-4916-8ACE-3068D9F0523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28.000000000000004</c:v>
                </c:pt>
                <c:pt idx="1">
                  <c:v>22</c:v>
                </c:pt>
                <c:pt idx="2">
                  <c:v>50</c:v>
                </c:pt>
                <c:pt idx="3">
                  <c:v>39</c:v>
                </c:pt>
                <c:pt idx="4">
                  <c:v>28.000000000000004</c:v>
                </c:pt>
                <c:pt idx="5">
                  <c:v>44</c:v>
                </c:pt>
                <c:pt idx="6">
                  <c:v>39</c:v>
                </c:pt>
                <c:pt idx="7">
                  <c:v>11</c:v>
                </c:pt>
                <c:pt idx="8">
                  <c:v>17</c:v>
                </c:pt>
                <c:pt idx="9">
                  <c:v>33</c:v>
                </c:pt>
                <c:pt idx="10">
                  <c:v>22</c:v>
                </c:pt>
                <c:pt idx="11">
                  <c:v>28.000000000000004</c:v>
                </c:pt>
                <c:pt idx="12">
                  <c:v>22</c:v>
                </c:pt>
                <c:pt idx="13">
                  <c:v>33</c:v>
                </c:pt>
                <c:pt idx="14">
                  <c:v>33</c:v>
                </c:pt>
                <c:pt idx="15">
                  <c:v>22</c:v>
                </c:pt>
                <c:pt idx="16">
                  <c:v>4</c:v>
                </c:pt>
                <c:pt idx="17">
                  <c:v>43</c:v>
                </c:pt>
                <c:pt idx="18">
                  <c:v>35</c:v>
                </c:pt>
                <c:pt idx="19">
                  <c:v>39</c:v>
                </c:pt>
                <c:pt idx="20">
                  <c:v>39</c:v>
                </c:pt>
                <c:pt idx="21">
                  <c:v>56.999999999999993</c:v>
                </c:pt>
                <c:pt idx="22">
                  <c:v>43</c:v>
                </c:pt>
                <c:pt idx="23">
                  <c:v>17</c:v>
                </c:pt>
                <c:pt idx="24">
                  <c:v>30</c:v>
                </c:pt>
                <c:pt idx="25">
                  <c:v>35</c:v>
                </c:pt>
                <c:pt idx="26">
                  <c:v>65</c:v>
                </c:pt>
                <c:pt idx="27">
                  <c:v>39</c:v>
                </c:pt>
                <c:pt idx="28">
                  <c:v>48</c:v>
                </c:pt>
                <c:pt idx="29">
                  <c:v>43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28.000000000000004</c:v>
                </c:pt>
                <c:pt idx="1">
                  <c:v>22</c:v>
                </c:pt>
                <c:pt idx="2">
                  <c:v>50</c:v>
                </c:pt>
                <c:pt idx="3">
                  <c:v>39</c:v>
                </c:pt>
                <c:pt idx="4">
                  <c:v>28.000000000000004</c:v>
                </c:pt>
                <c:pt idx="5">
                  <c:v>44</c:v>
                </c:pt>
                <c:pt idx="6">
                  <c:v>39</c:v>
                </c:pt>
                <c:pt idx="7">
                  <c:v>11</c:v>
                </c:pt>
                <c:pt idx="8">
                  <c:v>17</c:v>
                </c:pt>
                <c:pt idx="9">
                  <c:v>33</c:v>
                </c:pt>
                <c:pt idx="10">
                  <c:v>22</c:v>
                </c:pt>
                <c:pt idx="11">
                  <c:v>28.000000000000004</c:v>
                </c:pt>
                <c:pt idx="12">
                  <c:v>22</c:v>
                </c:pt>
                <c:pt idx="13">
                  <c:v>33</c:v>
                </c:pt>
                <c:pt idx="14">
                  <c:v>33</c:v>
                </c:pt>
                <c:pt idx="15">
                  <c:v>22</c:v>
                </c:pt>
                <c:pt idx="16">
                  <c:v>4</c:v>
                </c:pt>
                <c:pt idx="17">
                  <c:v>43</c:v>
                </c:pt>
                <c:pt idx="18">
                  <c:v>35</c:v>
                </c:pt>
                <c:pt idx="19">
                  <c:v>39</c:v>
                </c:pt>
                <c:pt idx="20">
                  <c:v>39</c:v>
                </c:pt>
                <c:pt idx="21">
                  <c:v>56.999999999999993</c:v>
                </c:pt>
                <c:pt idx="22">
                  <c:v>43</c:v>
                </c:pt>
                <c:pt idx="23">
                  <c:v>17</c:v>
                </c:pt>
                <c:pt idx="24">
                  <c:v>30</c:v>
                </c:pt>
                <c:pt idx="25">
                  <c:v>35</c:v>
                </c:pt>
                <c:pt idx="26">
                  <c:v>65</c:v>
                </c:pt>
                <c:pt idx="27">
                  <c:v>39</c:v>
                </c:pt>
                <c:pt idx="28">
                  <c:v>48</c:v>
                </c:pt>
                <c:pt idx="29">
                  <c:v>43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46448"/>
        <c:axId val="647142136"/>
      </c:scatterChart>
      <c:valAx>
        <c:axId val="6471464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42136"/>
        <c:crosses val="max"/>
        <c:crossBetween val="midCat"/>
      </c:valAx>
      <c:valAx>
        <c:axId val="6471421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464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Indykpol</c:v>
                </c:pt>
                <c:pt idx="3">
                  <c:v>Konspol</c:v>
                </c:pt>
                <c:pt idx="4">
                  <c:v>Pikok</c:v>
                </c:pt>
                <c:pt idx="5">
                  <c:v>Sokołów</c:v>
                </c:pt>
                <c:pt idx="6">
                  <c:v>Tarczyński</c:v>
                </c:pt>
                <c:pt idx="7">
                  <c:v>Drosed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JBB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262616"/>
        <c:axId val="384259480"/>
      </c:barChart>
      <c:catAx>
        <c:axId val="38426261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4259480"/>
        <c:crosses val="autoZero"/>
        <c:auto val="1"/>
        <c:lblAlgn val="ctr"/>
        <c:lblOffset val="100"/>
        <c:noMultiLvlLbl val="0"/>
      </c:catAx>
      <c:valAx>
        <c:axId val="38425948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4262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717-40F6-B54E-60EAC69289AD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717-40F6-B54E-60EAC69289A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32</c:v>
                </c:pt>
                <c:pt idx="1">
                  <c:v>16</c:v>
                </c:pt>
                <c:pt idx="2">
                  <c:v>53</c:v>
                </c:pt>
                <c:pt idx="3">
                  <c:v>21</c:v>
                </c:pt>
                <c:pt idx="4">
                  <c:v>32</c:v>
                </c:pt>
                <c:pt idx="5">
                  <c:v>42</c:v>
                </c:pt>
                <c:pt idx="6">
                  <c:v>21</c:v>
                </c:pt>
                <c:pt idx="7">
                  <c:v>26</c:v>
                </c:pt>
                <c:pt idx="8">
                  <c:v>37</c:v>
                </c:pt>
                <c:pt idx="9">
                  <c:v>11</c:v>
                </c:pt>
                <c:pt idx="10">
                  <c:v>21</c:v>
                </c:pt>
                <c:pt idx="11">
                  <c:v>26</c:v>
                </c:pt>
                <c:pt idx="12">
                  <c:v>16</c:v>
                </c:pt>
                <c:pt idx="13">
                  <c:v>42</c:v>
                </c:pt>
                <c:pt idx="14">
                  <c:v>32</c:v>
                </c:pt>
                <c:pt idx="15">
                  <c:v>26</c:v>
                </c:pt>
                <c:pt idx="16">
                  <c:v>26</c:v>
                </c:pt>
                <c:pt idx="17">
                  <c:v>65</c:v>
                </c:pt>
                <c:pt idx="18">
                  <c:v>61</c:v>
                </c:pt>
                <c:pt idx="19">
                  <c:v>39</c:v>
                </c:pt>
                <c:pt idx="20">
                  <c:v>43</c:v>
                </c:pt>
                <c:pt idx="21">
                  <c:v>43</c:v>
                </c:pt>
                <c:pt idx="22">
                  <c:v>22</c:v>
                </c:pt>
                <c:pt idx="23">
                  <c:v>26</c:v>
                </c:pt>
                <c:pt idx="24">
                  <c:v>26</c:v>
                </c:pt>
                <c:pt idx="25">
                  <c:v>22</c:v>
                </c:pt>
                <c:pt idx="26">
                  <c:v>74</c:v>
                </c:pt>
                <c:pt idx="27">
                  <c:v>17</c:v>
                </c:pt>
                <c:pt idx="28">
                  <c:v>26</c:v>
                </c:pt>
                <c:pt idx="29">
                  <c:v>30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32</c:v>
                </c:pt>
                <c:pt idx="1">
                  <c:v>16</c:v>
                </c:pt>
                <c:pt idx="2">
                  <c:v>53</c:v>
                </c:pt>
                <c:pt idx="3">
                  <c:v>21</c:v>
                </c:pt>
                <c:pt idx="4">
                  <c:v>32</c:v>
                </c:pt>
                <c:pt idx="5">
                  <c:v>42</c:v>
                </c:pt>
                <c:pt idx="6">
                  <c:v>21</c:v>
                </c:pt>
                <c:pt idx="7">
                  <c:v>26</c:v>
                </c:pt>
                <c:pt idx="8">
                  <c:v>37</c:v>
                </c:pt>
                <c:pt idx="9">
                  <c:v>11</c:v>
                </c:pt>
                <c:pt idx="10">
                  <c:v>21</c:v>
                </c:pt>
                <c:pt idx="11">
                  <c:v>26</c:v>
                </c:pt>
                <c:pt idx="12">
                  <c:v>16</c:v>
                </c:pt>
                <c:pt idx="13">
                  <c:v>42</c:v>
                </c:pt>
                <c:pt idx="14">
                  <c:v>32</c:v>
                </c:pt>
                <c:pt idx="15">
                  <c:v>26</c:v>
                </c:pt>
                <c:pt idx="16">
                  <c:v>26</c:v>
                </c:pt>
                <c:pt idx="17">
                  <c:v>65</c:v>
                </c:pt>
                <c:pt idx="18">
                  <c:v>61</c:v>
                </c:pt>
                <c:pt idx="19">
                  <c:v>39</c:v>
                </c:pt>
                <c:pt idx="20">
                  <c:v>43</c:v>
                </c:pt>
                <c:pt idx="21">
                  <c:v>43</c:v>
                </c:pt>
                <c:pt idx="22">
                  <c:v>22</c:v>
                </c:pt>
                <c:pt idx="23">
                  <c:v>26</c:v>
                </c:pt>
                <c:pt idx="24">
                  <c:v>26</c:v>
                </c:pt>
                <c:pt idx="25">
                  <c:v>22</c:v>
                </c:pt>
                <c:pt idx="26">
                  <c:v>74</c:v>
                </c:pt>
                <c:pt idx="27">
                  <c:v>17</c:v>
                </c:pt>
                <c:pt idx="28">
                  <c:v>26</c:v>
                </c:pt>
                <c:pt idx="29">
                  <c:v>30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48408"/>
        <c:axId val="647146840"/>
      </c:scatterChart>
      <c:valAx>
        <c:axId val="6471484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46840"/>
        <c:crosses val="max"/>
        <c:crossBetween val="midCat"/>
      </c:valAx>
      <c:valAx>
        <c:axId val="6471468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484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150</c:v>
                </c:pt>
                <c:pt idx="1">
                  <c:v>139</c:v>
                </c:pt>
                <c:pt idx="2">
                  <c:v>129</c:v>
                </c:pt>
                <c:pt idx="3">
                  <c:v>84</c:v>
                </c:pt>
                <c:pt idx="4">
                  <c:v>68</c:v>
                </c:pt>
                <c:pt idx="5">
                  <c:v>68</c:v>
                </c:pt>
                <c:pt idx="6">
                  <c:v>60</c:v>
                </c:pt>
                <c:pt idx="7">
                  <c:v>47</c:v>
                </c:pt>
                <c:pt idx="8">
                  <c:v>44</c:v>
                </c:pt>
                <c:pt idx="9">
                  <c:v>42</c:v>
                </c:pt>
                <c:pt idx="10">
                  <c:v>34</c:v>
                </c:pt>
                <c:pt idx="11">
                  <c:v>33</c:v>
                </c:pt>
                <c:pt idx="12">
                  <c:v>31</c:v>
                </c:pt>
                <c:pt idx="13">
                  <c:v>31</c:v>
                </c:pt>
                <c:pt idx="14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6988080"/>
        <c:axId val="646988864"/>
      </c:barChart>
      <c:catAx>
        <c:axId val="6469880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6988864"/>
        <c:crosses val="autoZero"/>
        <c:auto val="1"/>
        <c:lblAlgn val="ctr"/>
        <c:lblOffset val="100"/>
        <c:noMultiLvlLbl val="0"/>
      </c:catAx>
      <c:valAx>
        <c:axId val="64698886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6988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6989256"/>
        <c:axId val="646999448"/>
      </c:barChart>
      <c:catAx>
        <c:axId val="6469892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6999448"/>
        <c:crosses val="autoZero"/>
        <c:auto val="1"/>
        <c:lblAlgn val="ctr"/>
        <c:lblOffset val="100"/>
        <c:noMultiLvlLbl val="0"/>
      </c:catAx>
      <c:valAx>
        <c:axId val="646999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69892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086-46AF-BDF2-52310A053B53}"/>
                </c:ext>
              </c:extLst>
            </c:dLbl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086-46AF-BDF2-52310A053B53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086-46AF-BDF2-52310A053B53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3086-46AF-BDF2-52310A053B5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100</c:v>
                </c:pt>
                <c:pt idx="1">
                  <c:v>80</c:v>
                </c:pt>
                <c:pt idx="2">
                  <c:v>60</c:v>
                </c:pt>
                <c:pt idx="3">
                  <c:v>60</c:v>
                </c:pt>
                <c:pt idx="4">
                  <c:v>60</c:v>
                </c:pt>
                <c:pt idx="5">
                  <c:v>40</c:v>
                </c:pt>
                <c:pt idx="6">
                  <c:v>60</c:v>
                </c:pt>
                <c:pt idx="7">
                  <c:v>80</c:v>
                </c:pt>
                <c:pt idx="8">
                  <c:v>60</c:v>
                </c:pt>
                <c:pt idx="9">
                  <c:v>60</c:v>
                </c:pt>
                <c:pt idx="10">
                  <c:v>40</c:v>
                </c:pt>
                <c:pt idx="11">
                  <c:v>60</c:v>
                </c:pt>
                <c:pt idx="12">
                  <c:v>60</c:v>
                </c:pt>
                <c:pt idx="13">
                  <c:v>60</c:v>
                </c:pt>
                <c:pt idx="14">
                  <c:v>60</c:v>
                </c:pt>
                <c:pt idx="15">
                  <c:v>17</c:v>
                </c:pt>
                <c:pt idx="16">
                  <c:v>0</c:v>
                </c:pt>
                <c:pt idx="17">
                  <c:v>33</c:v>
                </c:pt>
                <c:pt idx="18">
                  <c:v>33</c:v>
                </c:pt>
                <c:pt idx="19">
                  <c:v>33</c:v>
                </c:pt>
                <c:pt idx="20">
                  <c:v>33</c:v>
                </c:pt>
                <c:pt idx="21">
                  <c:v>0</c:v>
                </c:pt>
                <c:pt idx="22">
                  <c:v>17</c:v>
                </c:pt>
                <c:pt idx="23">
                  <c:v>33</c:v>
                </c:pt>
                <c:pt idx="24">
                  <c:v>17</c:v>
                </c:pt>
                <c:pt idx="25">
                  <c:v>17</c:v>
                </c:pt>
                <c:pt idx="26">
                  <c:v>50</c:v>
                </c:pt>
                <c:pt idx="27">
                  <c:v>17</c:v>
                </c:pt>
                <c:pt idx="28">
                  <c:v>17</c:v>
                </c:pt>
                <c:pt idx="29">
                  <c:v>17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100</c:v>
                </c:pt>
                <c:pt idx="1">
                  <c:v>80</c:v>
                </c:pt>
                <c:pt idx="2">
                  <c:v>60</c:v>
                </c:pt>
                <c:pt idx="3">
                  <c:v>60</c:v>
                </c:pt>
                <c:pt idx="4">
                  <c:v>60</c:v>
                </c:pt>
                <c:pt idx="5">
                  <c:v>40</c:v>
                </c:pt>
                <c:pt idx="6">
                  <c:v>60</c:v>
                </c:pt>
                <c:pt idx="7">
                  <c:v>80</c:v>
                </c:pt>
                <c:pt idx="8">
                  <c:v>60</c:v>
                </c:pt>
                <c:pt idx="9">
                  <c:v>60</c:v>
                </c:pt>
                <c:pt idx="10">
                  <c:v>40</c:v>
                </c:pt>
                <c:pt idx="11">
                  <c:v>60</c:v>
                </c:pt>
                <c:pt idx="12">
                  <c:v>60</c:v>
                </c:pt>
                <c:pt idx="13">
                  <c:v>60</c:v>
                </c:pt>
                <c:pt idx="14">
                  <c:v>60</c:v>
                </c:pt>
                <c:pt idx="15">
                  <c:v>17</c:v>
                </c:pt>
                <c:pt idx="16">
                  <c:v>0</c:v>
                </c:pt>
                <c:pt idx="17">
                  <c:v>33</c:v>
                </c:pt>
                <c:pt idx="18">
                  <c:v>33</c:v>
                </c:pt>
                <c:pt idx="19">
                  <c:v>33</c:v>
                </c:pt>
                <c:pt idx="20">
                  <c:v>33</c:v>
                </c:pt>
                <c:pt idx="21">
                  <c:v>0</c:v>
                </c:pt>
                <c:pt idx="22">
                  <c:v>17</c:v>
                </c:pt>
                <c:pt idx="23">
                  <c:v>33</c:v>
                </c:pt>
                <c:pt idx="24">
                  <c:v>17</c:v>
                </c:pt>
                <c:pt idx="25">
                  <c:v>17</c:v>
                </c:pt>
                <c:pt idx="26">
                  <c:v>50</c:v>
                </c:pt>
                <c:pt idx="27">
                  <c:v>17</c:v>
                </c:pt>
                <c:pt idx="28">
                  <c:v>17</c:v>
                </c:pt>
                <c:pt idx="29">
                  <c:v>17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90040"/>
        <c:axId val="646990432"/>
      </c:scatterChart>
      <c:valAx>
        <c:axId val="6469900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6990432"/>
        <c:crosses val="max"/>
        <c:crossBetween val="midCat"/>
      </c:valAx>
      <c:valAx>
        <c:axId val="6469904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900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75</c:v>
                </c:pt>
                <c:pt idx="1">
                  <c:v>25</c:v>
                </c:pt>
                <c:pt idx="2">
                  <c:v>50</c:v>
                </c:pt>
                <c:pt idx="3">
                  <c:v>25</c:v>
                </c:pt>
                <c:pt idx="4">
                  <c:v>50</c:v>
                </c:pt>
                <c:pt idx="5">
                  <c:v>25</c:v>
                </c:pt>
                <c:pt idx="6">
                  <c:v>50</c:v>
                </c:pt>
                <c:pt idx="7">
                  <c:v>50</c:v>
                </c:pt>
                <c:pt idx="8">
                  <c:v>75</c:v>
                </c:pt>
                <c:pt idx="9">
                  <c:v>25</c:v>
                </c:pt>
                <c:pt idx="10">
                  <c:v>50</c:v>
                </c:pt>
                <c:pt idx="11">
                  <c:v>75</c:v>
                </c:pt>
                <c:pt idx="12">
                  <c:v>50</c:v>
                </c:pt>
                <c:pt idx="13">
                  <c:v>50</c:v>
                </c:pt>
                <c:pt idx="14">
                  <c:v>50</c:v>
                </c:pt>
                <c:pt idx="15">
                  <c:v>60</c:v>
                </c:pt>
                <c:pt idx="16">
                  <c:v>20</c:v>
                </c:pt>
                <c:pt idx="17">
                  <c:v>60</c:v>
                </c:pt>
                <c:pt idx="18">
                  <c:v>40</c:v>
                </c:pt>
                <c:pt idx="19">
                  <c:v>60</c:v>
                </c:pt>
                <c:pt idx="20">
                  <c:v>60</c:v>
                </c:pt>
                <c:pt idx="21">
                  <c:v>20</c:v>
                </c:pt>
                <c:pt idx="22">
                  <c:v>60</c:v>
                </c:pt>
                <c:pt idx="23">
                  <c:v>20</c:v>
                </c:pt>
                <c:pt idx="24">
                  <c:v>20</c:v>
                </c:pt>
                <c:pt idx="25">
                  <c:v>20</c:v>
                </c:pt>
                <c:pt idx="26">
                  <c:v>40</c:v>
                </c:pt>
                <c:pt idx="27">
                  <c:v>20</c:v>
                </c:pt>
                <c:pt idx="28">
                  <c:v>60</c:v>
                </c:pt>
                <c:pt idx="29">
                  <c:v>20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75</c:v>
                </c:pt>
                <c:pt idx="1">
                  <c:v>25</c:v>
                </c:pt>
                <c:pt idx="2">
                  <c:v>50</c:v>
                </c:pt>
                <c:pt idx="3">
                  <c:v>25</c:v>
                </c:pt>
                <c:pt idx="4">
                  <c:v>50</c:v>
                </c:pt>
                <c:pt idx="5">
                  <c:v>25</c:v>
                </c:pt>
                <c:pt idx="6">
                  <c:v>50</c:v>
                </c:pt>
                <c:pt idx="7">
                  <c:v>50</c:v>
                </c:pt>
                <c:pt idx="8">
                  <c:v>75</c:v>
                </c:pt>
                <c:pt idx="9">
                  <c:v>25</c:v>
                </c:pt>
                <c:pt idx="10">
                  <c:v>50</c:v>
                </c:pt>
                <c:pt idx="11">
                  <c:v>75</c:v>
                </c:pt>
                <c:pt idx="12">
                  <c:v>50</c:v>
                </c:pt>
                <c:pt idx="13">
                  <c:v>50</c:v>
                </c:pt>
                <c:pt idx="14">
                  <c:v>50</c:v>
                </c:pt>
                <c:pt idx="15">
                  <c:v>60</c:v>
                </c:pt>
                <c:pt idx="16">
                  <c:v>20</c:v>
                </c:pt>
                <c:pt idx="17">
                  <c:v>60</c:v>
                </c:pt>
                <c:pt idx="18">
                  <c:v>40</c:v>
                </c:pt>
                <c:pt idx="19">
                  <c:v>60</c:v>
                </c:pt>
                <c:pt idx="20">
                  <c:v>60</c:v>
                </c:pt>
                <c:pt idx="21">
                  <c:v>20</c:v>
                </c:pt>
                <c:pt idx="22">
                  <c:v>60</c:v>
                </c:pt>
                <c:pt idx="23">
                  <c:v>20</c:v>
                </c:pt>
                <c:pt idx="24">
                  <c:v>20</c:v>
                </c:pt>
                <c:pt idx="25">
                  <c:v>20</c:v>
                </c:pt>
                <c:pt idx="26">
                  <c:v>40</c:v>
                </c:pt>
                <c:pt idx="27">
                  <c:v>20</c:v>
                </c:pt>
                <c:pt idx="28">
                  <c:v>60</c:v>
                </c:pt>
                <c:pt idx="29">
                  <c:v>20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6991216"/>
        <c:axId val="647006896"/>
      </c:scatterChart>
      <c:valAx>
        <c:axId val="64699121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006896"/>
        <c:crosses val="max"/>
        <c:crossBetween val="midCat"/>
      </c:valAx>
      <c:valAx>
        <c:axId val="6470068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69912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4EB-477C-95BA-39B3D24A0018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4EB-477C-95BA-39B3D24A001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46</c:v>
                </c:pt>
                <c:pt idx="1">
                  <c:v>31</c:v>
                </c:pt>
                <c:pt idx="2">
                  <c:v>38</c:v>
                </c:pt>
                <c:pt idx="3">
                  <c:v>38</c:v>
                </c:pt>
                <c:pt idx="4">
                  <c:v>23</c:v>
                </c:pt>
                <c:pt idx="5">
                  <c:v>46</c:v>
                </c:pt>
                <c:pt idx="6">
                  <c:v>46</c:v>
                </c:pt>
                <c:pt idx="7">
                  <c:v>23</c:v>
                </c:pt>
                <c:pt idx="8">
                  <c:v>31</c:v>
                </c:pt>
                <c:pt idx="9">
                  <c:v>54</c:v>
                </c:pt>
                <c:pt idx="10">
                  <c:v>23</c:v>
                </c:pt>
                <c:pt idx="11">
                  <c:v>31</c:v>
                </c:pt>
                <c:pt idx="12">
                  <c:v>31</c:v>
                </c:pt>
                <c:pt idx="13">
                  <c:v>23</c:v>
                </c:pt>
                <c:pt idx="14">
                  <c:v>38</c:v>
                </c:pt>
                <c:pt idx="15">
                  <c:v>6</c:v>
                </c:pt>
                <c:pt idx="16">
                  <c:v>33</c:v>
                </c:pt>
                <c:pt idx="17">
                  <c:v>72</c:v>
                </c:pt>
                <c:pt idx="18">
                  <c:v>39</c:v>
                </c:pt>
                <c:pt idx="19">
                  <c:v>33</c:v>
                </c:pt>
                <c:pt idx="20">
                  <c:v>44</c:v>
                </c:pt>
                <c:pt idx="21">
                  <c:v>22</c:v>
                </c:pt>
                <c:pt idx="22">
                  <c:v>33</c:v>
                </c:pt>
                <c:pt idx="23">
                  <c:v>22</c:v>
                </c:pt>
                <c:pt idx="24">
                  <c:v>17</c:v>
                </c:pt>
                <c:pt idx="25">
                  <c:v>28.000000000000004</c:v>
                </c:pt>
                <c:pt idx="26">
                  <c:v>33</c:v>
                </c:pt>
                <c:pt idx="27">
                  <c:v>17</c:v>
                </c:pt>
                <c:pt idx="28">
                  <c:v>28.000000000000004</c:v>
                </c:pt>
                <c:pt idx="29">
                  <c:v>28.000000000000004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46</c:v>
                </c:pt>
                <c:pt idx="1">
                  <c:v>31</c:v>
                </c:pt>
                <c:pt idx="2">
                  <c:v>38</c:v>
                </c:pt>
                <c:pt idx="3">
                  <c:v>38</c:v>
                </c:pt>
                <c:pt idx="4">
                  <c:v>23</c:v>
                </c:pt>
                <c:pt idx="5">
                  <c:v>46</c:v>
                </c:pt>
                <c:pt idx="6">
                  <c:v>46</c:v>
                </c:pt>
                <c:pt idx="7">
                  <c:v>23</c:v>
                </c:pt>
                <c:pt idx="8">
                  <c:v>31</c:v>
                </c:pt>
                <c:pt idx="9">
                  <c:v>54</c:v>
                </c:pt>
                <c:pt idx="10">
                  <c:v>23</c:v>
                </c:pt>
                <c:pt idx="11">
                  <c:v>31</c:v>
                </c:pt>
                <c:pt idx="12">
                  <c:v>31</c:v>
                </c:pt>
                <c:pt idx="13">
                  <c:v>23</c:v>
                </c:pt>
                <c:pt idx="14">
                  <c:v>38</c:v>
                </c:pt>
                <c:pt idx="15">
                  <c:v>6</c:v>
                </c:pt>
                <c:pt idx="16">
                  <c:v>33</c:v>
                </c:pt>
                <c:pt idx="17">
                  <c:v>72</c:v>
                </c:pt>
                <c:pt idx="18">
                  <c:v>39</c:v>
                </c:pt>
                <c:pt idx="19">
                  <c:v>33</c:v>
                </c:pt>
                <c:pt idx="20">
                  <c:v>44</c:v>
                </c:pt>
                <c:pt idx="21">
                  <c:v>22</c:v>
                </c:pt>
                <c:pt idx="22">
                  <c:v>33</c:v>
                </c:pt>
                <c:pt idx="23">
                  <c:v>22</c:v>
                </c:pt>
                <c:pt idx="24">
                  <c:v>17</c:v>
                </c:pt>
                <c:pt idx="25">
                  <c:v>28.000000000000004</c:v>
                </c:pt>
                <c:pt idx="26">
                  <c:v>33</c:v>
                </c:pt>
                <c:pt idx="27">
                  <c:v>17</c:v>
                </c:pt>
                <c:pt idx="28">
                  <c:v>28.000000000000004</c:v>
                </c:pt>
                <c:pt idx="29">
                  <c:v>28.000000000000004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24536"/>
        <c:axId val="647019048"/>
      </c:scatterChart>
      <c:valAx>
        <c:axId val="6470245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19048"/>
        <c:crosses val="max"/>
        <c:crossBetween val="midCat"/>
      </c:valAx>
      <c:valAx>
        <c:axId val="6470190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245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15912"/>
        <c:axId val="647019832"/>
      </c:scatterChart>
      <c:valAx>
        <c:axId val="6470159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19832"/>
        <c:crosses val="max"/>
        <c:crossBetween val="midCat"/>
      </c:valAx>
      <c:valAx>
        <c:axId val="6470198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159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0.13</c:v>
                </c:pt>
                <c:pt idx="1">
                  <c:v>0.64</c:v>
                </c:pt>
                <c:pt idx="2">
                  <c:v>0.2</c:v>
                </c:pt>
                <c:pt idx="3">
                  <c:v>0.33</c:v>
                </c:pt>
                <c:pt idx="4">
                  <c:v>0.52</c:v>
                </c:pt>
                <c:pt idx="5">
                  <c:v>0.03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</c:v>
                </c:pt>
                <c:pt idx="1">
                  <c:v>0.67</c:v>
                </c:pt>
                <c:pt idx="2">
                  <c:v>0.18</c:v>
                </c:pt>
                <c:pt idx="3">
                  <c:v>0.33</c:v>
                </c:pt>
                <c:pt idx="4">
                  <c:v>0.52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0.19</c:v>
                </c:pt>
                <c:pt idx="1">
                  <c:v>0.62</c:v>
                </c:pt>
                <c:pt idx="2">
                  <c:v>0.18</c:v>
                </c:pt>
                <c:pt idx="3">
                  <c:v>0.37</c:v>
                </c:pt>
                <c:pt idx="4">
                  <c:v>0.47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394480440"/>
        <c:axId val="394483968"/>
      </c:barChart>
      <c:catAx>
        <c:axId val="3944804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94483968"/>
        <c:crosses val="autoZero"/>
        <c:auto val="1"/>
        <c:lblAlgn val="ctr"/>
        <c:lblOffset val="100"/>
        <c:tickMarkSkip val="1"/>
        <c:noMultiLvlLbl val="0"/>
      </c:catAx>
      <c:valAx>
        <c:axId val="39448396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3944804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4484360"/>
        <c:axId val="394486320"/>
      </c:barChart>
      <c:catAx>
        <c:axId val="394484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4486320"/>
        <c:crosses val="autoZero"/>
        <c:auto val="1"/>
        <c:lblAlgn val="ctr"/>
        <c:lblOffset val="100"/>
        <c:noMultiLvlLbl val="0"/>
      </c:catAx>
      <c:valAx>
        <c:axId val="3944863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44843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0.11</c:v>
                </c:pt>
                <c:pt idx="1">
                  <c:v>0.55000000000000004</c:v>
                </c:pt>
                <c:pt idx="2">
                  <c:v>0.12</c:v>
                </c:pt>
                <c:pt idx="3">
                  <c:v>0.23</c:v>
                </c:pt>
                <c:pt idx="4">
                  <c:v>0.43</c:v>
                </c:pt>
                <c:pt idx="5">
                  <c:v>0.03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0.15</c:v>
                </c:pt>
                <c:pt idx="1">
                  <c:v>0.56000000000000005</c:v>
                </c:pt>
                <c:pt idx="2">
                  <c:v>0.11</c:v>
                </c:pt>
                <c:pt idx="3">
                  <c:v>0.28000000000000003</c:v>
                </c:pt>
                <c:pt idx="4">
                  <c:v>0.4</c:v>
                </c:pt>
                <c:pt idx="5">
                  <c:v>0.04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0.14000000000000001</c:v>
                </c:pt>
                <c:pt idx="1">
                  <c:v>0.55000000000000004</c:v>
                </c:pt>
                <c:pt idx="2">
                  <c:v>0.15</c:v>
                </c:pt>
                <c:pt idx="3">
                  <c:v>0.24</c:v>
                </c:pt>
                <c:pt idx="4">
                  <c:v>0.38</c:v>
                </c:pt>
                <c:pt idx="5">
                  <c:v>0.03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399102440"/>
        <c:axId val="399098912"/>
      </c:barChart>
      <c:catAx>
        <c:axId val="3991024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99098912"/>
        <c:crosses val="autoZero"/>
        <c:auto val="1"/>
        <c:lblAlgn val="ctr"/>
        <c:lblOffset val="100"/>
        <c:tickMarkSkip val="1"/>
        <c:noMultiLvlLbl val="0"/>
      </c:catAx>
      <c:valAx>
        <c:axId val="39909891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3991024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504896"/>
        <c:axId val="417501368"/>
      </c:barChart>
      <c:catAx>
        <c:axId val="4175048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7501368"/>
        <c:crosses val="autoZero"/>
        <c:auto val="1"/>
        <c:lblAlgn val="ctr"/>
        <c:lblOffset val="100"/>
        <c:noMultiLvlLbl val="0"/>
      </c:catAx>
      <c:valAx>
        <c:axId val="4175013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7504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Indykpol</c:v>
                </c:pt>
                <c:pt idx="3">
                  <c:v>Konspol</c:v>
                </c:pt>
                <c:pt idx="4">
                  <c:v>Pikok</c:v>
                </c:pt>
                <c:pt idx="5">
                  <c:v>Sokołów</c:v>
                </c:pt>
                <c:pt idx="6">
                  <c:v>Tarczyński</c:v>
                </c:pt>
                <c:pt idx="7">
                  <c:v>Drosed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JBB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0.02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0.05</c:v>
                </c:pt>
                <c:pt idx="8">
                  <c:v>0.03</c:v>
                </c:pt>
                <c:pt idx="9">
                  <c:v>0.04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Indykpol</c:v>
                </c:pt>
                <c:pt idx="3">
                  <c:v>Konspol</c:v>
                </c:pt>
                <c:pt idx="4">
                  <c:v>Pikok</c:v>
                </c:pt>
                <c:pt idx="5">
                  <c:v>Sokołów</c:v>
                </c:pt>
                <c:pt idx="6">
                  <c:v>Tarczyński</c:v>
                </c:pt>
                <c:pt idx="7">
                  <c:v>Drosed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JBB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0.04</c:v>
                </c:pt>
                <c:pt idx="2">
                  <c:v>0.05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0.06</c:v>
                </c:pt>
                <c:pt idx="7">
                  <c:v>0.02</c:v>
                </c:pt>
                <c:pt idx="8">
                  <c:v>0.03</c:v>
                </c:pt>
                <c:pt idx="9">
                  <c:v>0.01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Indykpol</c:v>
                </c:pt>
                <c:pt idx="3">
                  <c:v>Konspol</c:v>
                </c:pt>
                <c:pt idx="4">
                  <c:v>Pikok</c:v>
                </c:pt>
                <c:pt idx="5">
                  <c:v>Sokołów</c:v>
                </c:pt>
                <c:pt idx="6">
                  <c:v>Tarczyński</c:v>
                </c:pt>
                <c:pt idx="7">
                  <c:v>Drosed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JBB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0.04</c:v>
                </c:pt>
                <c:pt idx="1">
                  <c:v>0.05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Indykpol</c:v>
                </c:pt>
                <c:pt idx="3">
                  <c:v>Konspol</c:v>
                </c:pt>
                <c:pt idx="4">
                  <c:v>Pikok</c:v>
                </c:pt>
                <c:pt idx="5">
                  <c:v>Sokołów</c:v>
                </c:pt>
                <c:pt idx="6">
                  <c:v>Tarczyński</c:v>
                </c:pt>
                <c:pt idx="7">
                  <c:v>Drosed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JBB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0.04</c:v>
                </c:pt>
                <c:pt idx="9" formatCode="###0%">
                  <c:v>0.03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261832"/>
        <c:axId val="384262224"/>
      </c:barChart>
      <c:catAx>
        <c:axId val="3842618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262224"/>
        <c:crosses val="autoZero"/>
        <c:auto val="1"/>
        <c:lblAlgn val="ctr"/>
        <c:lblOffset val="100"/>
        <c:noMultiLvlLbl val="0"/>
      </c:catAx>
      <c:valAx>
        <c:axId val="38426222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842618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102832"/>
        <c:axId val="399103224"/>
      </c:barChart>
      <c:catAx>
        <c:axId val="3991028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9103224"/>
        <c:crosses val="autoZero"/>
        <c:auto val="1"/>
        <c:lblAlgn val="ctr"/>
        <c:lblOffset val="100"/>
        <c:noMultiLvlLbl val="0"/>
      </c:catAx>
      <c:valAx>
        <c:axId val="399103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9102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0.02</c:v>
                </c:pt>
                <c:pt idx="5">
                  <c:v>0</c:v>
                </c:pt>
                <c:pt idx="6">
                  <c:v>0.04</c:v>
                </c:pt>
                <c:pt idx="7" formatCode="###0%">
                  <c:v>0.02</c:v>
                </c:pt>
                <c:pt idx="8" formatCode="###0%">
                  <c:v>0.02</c:v>
                </c:pt>
                <c:pt idx="10">
                  <c:v>0</c:v>
                </c:pt>
                <c:pt idx="11">
                  <c:v>0.05</c:v>
                </c:pt>
                <c:pt idx="12" formatCode="###0%">
                  <c:v>0.01</c:v>
                </c:pt>
                <c:pt idx="13" formatCode="###0%">
                  <c:v>0.03</c:v>
                </c:pt>
                <c:pt idx="15">
                  <c:v>0</c:v>
                </c:pt>
                <c:pt idx="16">
                  <c:v>0.02</c:v>
                </c:pt>
                <c:pt idx="17" formatCode="###0%">
                  <c:v>0.01</c:v>
                </c:pt>
                <c:pt idx="18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</c:v>
                </c:pt>
                <c:pt idx="1">
                  <c:v>0.18</c:v>
                </c:pt>
                <c:pt idx="2" formatCode="###0%">
                  <c:v>0.18</c:v>
                </c:pt>
                <c:pt idx="3" formatCode="###0%">
                  <c:v>0.12</c:v>
                </c:pt>
                <c:pt idx="5">
                  <c:v>0</c:v>
                </c:pt>
                <c:pt idx="6">
                  <c:v>0.14000000000000001</c:v>
                </c:pt>
                <c:pt idx="7" formatCode="###0%">
                  <c:v>0.15</c:v>
                </c:pt>
                <c:pt idx="8" formatCode="###0%">
                  <c:v>0.1</c:v>
                </c:pt>
                <c:pt idx="10">
                  <c:v>0</c:v>
                </c:pt>
                <c:pt idx="11">
                  <c:v>0.17</c:v>
                </c:pt>
                <c:pt idx="12" formatCode="###0%">
                  <c:v>0.15</c:v>
                </c:pt>
                <c:pt idx="13" formatCode="###0%">
                  <c:v>0.1</c:v>
                </c:pt>
                <c:pt idx="15">
                  <c:v>0</c:v>
                </c:pt>
                <c:pt idx="16">
                  <c:v>0.14000000000000001</c:v>
                </c:pt>
                <c:pt idx="17" formatCode="###0%">
                  <c:v>0.14000000000000001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</c:v>
                </c:pt>
                <c:pt idx="1">
                  <c:v>0.22</c:v>
                </c:pt>
                <c:pt idx="2" formatCode="###0%">
                  <c:v>0.19</c:v>
                </c:pt>
                <c:pt idx="3" formatCode="###0%">
                  <c:v>0.28000000000000003</c:v>
                </c:pt>
                <c:pt idx="5">
                  <c:v>0</c:v>
                </c:pt>
                <c:pt idx="6">
                  <c:v>0.16</c:v>
                </c:pt>
                <c:pt idx="7" formatCode="###0%">
                  <c:v>0.17</c:v>
                </c:pt>
                <c:pt idx="8" formatCode="###0%">
                  <c:v>0.23</c:v>
                </c:pt>
                <c:pt idx="10">
                  <c:v>0</c:v>
                </c:pt>
                <c:pt idx="11">
                  <c:v>0.14000000000000001</c:v>
                </c:pt>
                <c:pt idx="12" formatCode="###0%">
                  <c:v>0.14000000000000001</c:v>
                </c:pt>
                <c:pt idx="13" formatCode="###0%">
                  <c:v>0.15</c:v>
                </c:pt>
                <c:pt idx="15">
                  <c:v>0</c:v>
                </c:pt>
                <c:pt idx="16">
                  <c:v>0.1</c:v>
                </c:pt>
                <c:pt idx="17" formatCode="###0%">
                  <c:v>0.13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</c:v>
                </c:pt>
                <c:pt idx="1">
                  <c:v>0.19</c:v>
                </c:pt>
                <c:pt idx="2" formatCode="###0%">
                  <c:v>0.22</c:v>
                </c:pt>
                <c:pt idx="3" formatCode="###0%">
                  <c:v>0.2</c:v>
                </c:pt>
                <c:pt idx="5">
                  <c:v>0</c:v>
                </c:pt>
                <c:pt idx="6">
                  <c:v>0.21</c:v>
                </c:pt>
                <c:pt idx="7" formatCode="###0%">
                  <c:v>0.16</c:v>
                </c:pt>
                <c:pt idx="8" formatCode="###0%">
                  <c:v>0.2</c:v>
                </c:pt>
                <c:pt idx="10">
                  <c:v>0</c:v>
                </c:pt>
                <c:pt idx="11">
                  <c:v>0.14000000000000001</c:v>
                </c:pt>
                <c:pt idx="12" formatCode="###0%">
                  <c:v>0.11</c:v>
                </c:pt>
                <c:pt idx="13" formatCode="###0%">
                  <c:v>0.11</c:v>
                </c:pt>
                <c:pt idx="15">
                  <c:v>0</c:v>
                </c:pt>
                <c:pt idx="16">
                  <c:v>0.06</c:v>
                </c:pt>
                <c:pt idx="17" formatCode="###0%">
                  <c:v>0.1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</c:v>
                </c:pt>
                <c:pt idx="1">
                  <c:v>0.25</c:v>
                </c:pt>
                <c:pt idx="2" formatCode="###0%">
                  <c:v>0.2</c:v>
                </c:pt>
                <c:pt idx="3" formatCode="###0%">
                  <c:v>0.2</c:v>
                </c:pt>
                <c:pt idx="5">
                  <c:v>0</c:v>
                </c:pt>
                <c:pt idx="6">
                  <c:v>0.11</c:v>
                </c:pt>
                <c:pt idx="7" formatCode="###0%">
                  <c:v>0.13</c:v>
                </c:pt>
                <c:pt idx="8" formatCode="###0%">
                  <c:v>0.16</c:v>
                </c:pt>
                <c:pt idx="10">
                  <c:v>0</c:v>
                </c:pt>
                <c:pt idx="11">
                  <c:v>0.13</c:v>
                </c:pt>
                <c:pt idx="12" formatCode="###0%">
                  <c:v>0.14000000000000001</c:v>
                </c:pt>
                <c:pt idx="13" formatCode="###0%">
                  <c:v>0.08</c:v>
                </c:pt>
                <c:pt idx="15">
                  <c:v>0</c:v>
                </c:pt>
                <c:pt idx="16">
                  <c:v>0.15</c:v>
                </c:pt>
                <c:pt idx="17" formatCode="###0%">
                  <c:v>0.13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</c:v>
                </c:pt>
                <c:pt idx="1">
                  <c:v>0.13</c:v>
                </c:pt>
                <c:pt idx="2" formatCode="###0%">
                  <c:v>0.15</c:v>
                </c:pt>
                <c:pt idx="3" formatCode="###0%">
                  <c:v>0.16</c:v>
                </c:pt>
                <c:pt idx="5">
                  <c:v>0</c:v>
                </c:pt>
                <c:pt idx="6">
                  <c:v>0.14000000000000001</c:v>
                </c:pt>
                <c:pt idx="7" formatCode="###0%">
                  <c:v>0.11</c:v>
                </c:pt>
                <c:pt idx="8" formatCode="###0%">
                  <c:v>0.13</c:v>
                </c:pt>
                <c:pt idx="10">
                  <c:v>0</c:v>
                </c:pt>
                <c:pt idx="11">
                  <c:v>7.0000000000000007E-2</c:v>
                </c:pt>
                <c:pt idx="12" formatCode="###0%">
                  <c:v>0.06</c:v>
                </c:pt>
                <c:pt idx="13" formatCode="###0%">
                  <c:v>0.09</c:v>
                </c:pt>
                <c:pt idx="15">
                  <c:v>0</c:v>
                </c:pt>
                <c:pt idx="16">
                  <c:v>0.1</c:v>
                </c:pt>
                <c:pt idx="17" formatCode="###0%">
                  <c:v>0.11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0.03</c:v>
                </c:pt>
                <c:pt idx="2" formatCode="###0%">
                  <c:v>0.03</c:v>
                </c:pt>
                <c:pt idx="3" formatCode="###0%">
                  <c:v>0.01</c:v>
                </c:pt>
                <c:pt idx="5">
                  <c:v>0</c:v>
                </c:pt>
                <c:pt idx="6">
                  <c:v>0.21</c:v>
                </c:pt>
                <c:pt idx="7" formatCode="###0%">
                  <c:v>0.26</c:v>
                </c:pt>
                <c:pt idx="8" formatCode="###0%">
                  <c:v>0.17</c:v>
                </c:pt>
                <c:pt idx="10">
                  <c:v>0</c:v>
                </c:pt>
                <c:pt idx="11">
                  <c:v>0.32</c:v>
                </c:pt>
                <c:pt idx="12" formatCode="###0%">
                  <c:v>0.39</c:v>
                </c:pt>
                <c:pt idx="13" formatCode="###0%">
                  <c:v>0.45</c:v>
                </c:pt>
                <c:pt idx="15">
                  <c:v>0</c:v>
                </c:pt>
                <c:pt idx="16">
                  <c:v>0.43</c:v>
                </c:pt>
                <c:pt idx="17" formatCode="###0%">
                  <c:v>0.39</c:v>
                </c:pt>
                <c:pt idx="18" formatCode="###0%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24546568"/>
        <c:axId val="424541864"/>
      </c:barChart>
      <c:catAx>
        <c:axId val="4245465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4541864"/>
        <c:crosses val="autoZero"/>
        <c:auto val="1"/>
        <c:lblAlgn val="ctr"/>
        <c:lblOffset val="100"/>
        <c:noMultiLvlLbl val="0"/>
      </c:catAx>
      <c:valAx>
        <c:axId val="42454186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245465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65D-4FE8-87CC-BF09DC48797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639344"/>
        <c:axId val="423636600"/>
      </c:barChart>
      <c:catAx>
        <c:axId val="4236393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636600"/>
        <c:crosses val="autoZero"/>
        <c:auto val="1"/>
        <c:lblAlgn val="ctr"/>
        <c:lblOffset val="100"/>
        <c:noMultiLvlLbl val="0"/>
      </c:catAx>
      <c:valAx>
        <c:axId val="42363660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6393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90E-43AD-88CB-921B402036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0.67</c:v>
                </c:pt>
                <c:pt idx="1">
                  <c:v>0.3</c:v>
                </c:pt>
                <c:pt idx="2">
                  <c:v>0.18</c:v>
                </c:pt>
                <c:pt idx="3">
                  <c:v>0.18</c:v>
                </c:pt>
                <c:pt idx="4">
                  <c:v>0.15</c:v>
                </c:pt>
                <c:pt idx="5">
                  <c:v>0.13</c:v>
                </c:pt>
                <c:pt idx="6">
                  <c:v>0.14000000000000001</c:v>
                </c:pt>
                <c:pt idx="7">
                  <c:v>0.09</c:v>
                </c:pt>
                <c:pt idx="8">
                  <c:v>0.14000000000000001</c:v>
                </c:pt>
                <c:pt idx="9">
                  <c:v>0.09</c:v>
                </c:pt>
                <c:pt idx="10">
                  <c:v>0.1</c:v>
                </c:pt>
                <c:pt idx="11">
                  <c:v>0.1</c:v>
                </c:pt>
                <c:pt idx="12">
                  <c:v>0.08</c:v>
                </c:pt>
                <c:pt idx="13">
                  <c:v>0.09</c:v>
                </c:pt>
                <c:pt idx="14">
                  <c:v>0.06</c:v>
                </c:pt>
                <c:pt idx="15">
                  <c:v>0.06</c:v>
                </c:pt>
                <c:pt idx="16">
                  <c:v>0.04</c:v>
                </c:pt>
                <c:pt idx="17">
                  <c:v>0</c:v>
                </c:pt>
                <c:pt idx="18">
                  <c:v>0.03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634248"/>
        <c:axId val="423640128"/>
      </c:barChart>
      <c:catAx>
        <c:axId val="423634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640128"/>
        <c:crosses val="autoZero"/>
        <c:auto val="1"/>
        <c:lblAlgn val="ctr"/>
        <c:lblOffset val="100"/>
        <c:noMultiLvlLbl val="0"/>
      </c:catAx>
      <c:valAx>
        <c:axId val="4236401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6342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90E-4E55-BA9E-B6DD5D7A6ED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0.66</c:v>
                </c:pt>
                <c:pt idx="1">
                  <c:v>0.36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0.15</c:v>
                </c:pt>
                <c:pt idx="5">
                  <c:v>0.17</c:v>
                </c:pt>
                <c:pt idx="6">
                  <c:v>0.15</c:v>
                </c:pt>
                <c:pt idx="7">
                  <c:v>0.15</c:v>
                </c:pt>
                <c:pt idx="8">
                  <c:v>0.09</c:v>
                </c:pt>
                <c:pt idx="9">
                  <c:v>0.13</c:v>
                </c:pt>
                <c:pt idx="10">
                  <c:v>0.13</c:v>
                </c:pt>
                <c:pt idx="11">
                  <c:v>0.11</c:v>
                </c:pt>
                <c:pt idx="12">
                  <c:v>0.12</c:v>
                </c:pt>
                <c:pt idx="13">
                  <c:v>0.11</c:v>
                </c:pt>
                <c:pt idx="14">
                  <c:v>0.09</c:v>
                </c:pt>
                <c:pt idx="15">
                  <c:v>0.09</c:v>
                </c:pt>
                <c:pt idx="16">
                  <c:v>0.06</c:v>
                </c:pt>
                <c:pt idx="17">
                  <c:v>0.01</c:v>
                </c:pt>
                <c:pt idx="18">
                  <c:v>0.13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640520"/>
        <c:axId val="429443824"/>
      </c:barChart>
      <c:catAx>
        <c:axId val="4236405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443824"/>
        <c:crosses val="autoZero"/>
        <c:auto val="1"/>
        <c:lblAlgn val="ctr"/>
        <c:lblOffset val="100"/>
        <c:noMultiLvlLbl val="0"/>
      </c:catAx>
      <c:valAx>
        <c:axId val="4294438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6405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480-405D-B146-B903C4F95C7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0.62</c:v>
                </c:pt>
                <c:pt idx="1">
                  <c:v>0.34</c:v>
                </c:pt>
                <c:pt idx="2">
                  <c:v>0.15</c:v>
                </c:pt>
                <c:pt idx="3">
                  <c:v>0.13</c:v>
                </c:pt>
                <c:pt idx="4">
                  <c:v>0.13</c:v>
                </c:pt>
                <c:pt idx="5">
                  <c:v>0.12</c:v>
                </c:pt>
                <c:pt idx="6">
                  <c:v>0.11</c:v>
                </c:pt>
                <c:pt idx="7">
                  <c:v>0.09</c:v>
                </c:pt>
                <c:pt idx="8">
                  <c:v>0.1</c:v>
                </c:pt>
                <c:pt idx="9">
                  <c:v>0.08</c:v>
                </c:pt>
                <c:pt idx="10">
                  <c:v>0.08</c:v>
                </c:pt>
                <c:pt idx="11">
                  <c:v>0.09</c:v>
                </c:pt>
                <c:pt idx="12">
                  <c:v>0.06</c:v>
                </c:pt>
                <c:pt idx="13">
                  <c:v>7.0000000000000007E-2</c:v>
                </c:pt>
                <c:pt idx="14">
                  <c:v>0.08</c:v>
                </c:pt>
                <c:pt idx="15">
                  <c:v>0.05</c:v>
                </c:pt>
                <c:pt idx="16">
                  <c:v>0.02</c:v>
                </c:pt>
                <c:pt idx="17">
                  <c:v>0</c:v>
                </c:pt>
                <c:pt idx="18">
                  <c:v>0.14000000000000001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444216"/>
        <c:axId val="429443432"/>
      </c:barChart>
      <c:catAx>
        <c:axId val="429444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443432"/>
        <c:crosses val="autoZero"/>
        <c:auto val="1"/>
        <c:lblAlgn val="ctr"/>
        <c:lblOffset val="100"/>
        <c:noMultiLvlLbl val="0"/>
      </c:catAx>
      <c:valAx>
        <c:axId val="42944343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94442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7DD-4036-90CE-002A4C02153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441472"/>
        <c:axId val="429445784"/>
      </c:barChart>
      <c:catAx>
        <c:axId val="429441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445784"/>
        <c:crosses val="autoZero"/>
        <c:auto val="1"/>
        <c:lblAlgn val="ctr"/>
        <c:lblOffset val="100"/>
        <c:noMultiLvlLbl val="0"/>
      </c:catAx>
      <c:valAx>
        <c:axId val="4294457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94414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98E-49F5-AE4A-245DC40C175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0.14000000000000001</c:v>
                </c:pt>
                <c:pt idx="1">
                  <c:v>0</c:v>
                </c:pt>
                <c:pt idx="2">
                  <c:v>0</c:v>
                </c:pt>
                <c:pt idx="3">
                  <c:v>0.12</c:v>
                </c:pt>
                <c:pt idx="4">
                  <c:v>0.51</c:v>
                </c:pt>
                <c:pt idx="5">
                  <c:v>0</c:v>
                </c:pt>
                <c:pt idx="6">
                  <c:v>0.31</c:v>
                </c:pt>
                <c:pt idx="7">
                  <c:v>0</c:v>
                </c:pt>
                <c:pt idx="8">
                  <c:v>0.36</c:v>
                </c:pt>
                <c:pt idx="9">
                  <c:v>0.48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445000"/>
        <c:axId val="429446568"/>
      </c:barChart>
      <c:catAx>
        <c:axId val="4294450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446568"/>
        <c:crosses val="autoZero"/>
        <c:auto val="1"/>
        <c:lblAlgn val="ctr"/>
        <c:lblOffset val="100"/>
        <c:noMultiLvlLbl val="0"/>
      </c:catAx>
      <c:valAx>
        <c:axId val="4294465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94450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807-4AF7-B663-39A483A7282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</c:v>
                </c:pt>
                <c:pt idx="2">
                  <c:v>0</c:v>
                </c:pt>
                <c:pt idx="3">
                  <c:v>0.13</c:v>
                </c:pt>
                <c:pt idx="4">
                  <c:v>0.63</c:v>
                </c:pt>
                <c:pt idx="5">
                  <c:v>0</c:v>
                </c:pt>
                <c:pt idx="6">
                  <c:v>0.24</c:v>
                </c:pt>
                <c:pt idx="7">
                  <c:v>0</c:v>
                </c:pt>
                <c:pt idx="8">
                  <c:v>0.43</c:v>
                </c:pt>
                <c:pt idx="9">
                  <c:v>0.49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447352"/>
        <c:axId val="429442648"/>
      </c:barChart>
      <c:catAx>
        <c:axId val="4294473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442648"/>
        <c:crosses val="autoZero"/>
        <c:auto val="1"/>
        <c:lblAlgn val="ctr"/>
        <c:lblOffset val="100"/>
        <c:noMultiLvlLbl val="0"/>
      </c:catAx>
      <c:valAx>
        <c:axId val="42944264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94473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797-423A-BC2F-11C41E25013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0.14000000000000001</c:v>
                </c:pt>
                <c:pt idx="1">
                  <c:v>0</c:v>
                </c:pt>
                <c:pt idx="2">
                  <c:v>0</c:v>
                </c:pt>
                <c:pt idx="3">
                  <c:v>0.09</c:v>
                </c:pt>
                <c:pt idx="4">
                  <c:v>0.57999999999999996</c:v>
                </c:pt>
                <c:pt idx="5">
                  <c:v>0</c:v>
                </c:pt>
                <c:pt idx="6">
                  <c:v>0.25</c:v>
                </c:pt>
                <c:pt idx="7">
                  <c:v>0</c:v>
                </c:pt>
                <c:pt idx="8">
                  <c:v>0.4</c:v>
                </c:pt>
                <c:pt idx="9">
                  <c:v>0.51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442256"/>
        <c:axId val="429443040"/>
      </c:barChart>
      <c:catAx>
        <c:axId val="429442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443040"/>
        <c:crosses val="autoZero"/>
        <c:auto val="1"/>
        <c:lblAlgn val="ctr"/>
        <c:lblOffset val="100"/>
        <c:noMultiLvlLbl val="0"/>
      </c:catAx>
      <c:valAx>
        <c:axId val="4294430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94422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264576"/>
        <c:axId val="384264184"/>
      </c:barChart>
      <c:catAx>
        <c:axId val="3842645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4264184"/>
        <c:crosses val="autoZero"/>
        <c:auto val="1"/>
        <c:lblAlgn val="ctr"/>
        <c:lblOffset val="100"/>
        <c:noMultiLvlLbl val="0"/>
      </c:catAx>
      <c:valAx>
        <c:axId val="3842641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4264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Arkusz1!$C$2:$C$3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06664"/>
        <c:axId val="397605096"/>
      </c:barChart>
      <c:catAx>
        <c:axId val="3976066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05096"/>
        <c:crosses val="autoZero"/>
        <c:auto val="1"/>
        <c:lblAlgn val="ctr"/>
        <c:lblOffset val="100"/>
        <c:noMultiLvlLbl val="0"/>
      </c:catAx>
      <c:valAx>
        <c:axId val="39760509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97606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08232"/>
        <c:axId val="397603136"/>
      </c:barChart>
      <c:catAx>
        <c:axId val="397608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03136"/>
        <c:crosses val="autoZero"/>
        <c:auto val="1"/>
        <c:lblAlgn val="ctr"/>
        <c:lblOffset val="100"/>
        <c:noMultiLvlLbl val="0"/>
      </c:catAx>
      <c:valAx>
        <c:axId val="3976031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7608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Arkusz1!$D$2:$D$3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15288"/>
        <c:axId val="397614112"/>
      </c:barChart>
      <c:catAx>
        <c:axId val="397615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14112"/>
        <c:crosses val="autoZero"/>
        <c:auto val="1"/>
        <c:lblAlgn val="ctr"/>
        <c:lblOffset val="100"/>
        <c:noMultiLvlLbl val="0"/>
      </c:catAx>
      <c:valAx>
        <c:axId val="39761411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976152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0.03</c:v>
                </c:pt>
                <c:pt idx="1">
                  <c:v>0.04</c:v>
                </c:pt>
                <c:pt idx="2">
                  <c:v>0.01</c:v>
                </c:pt>
                <c:pt idx="3">
                  <c:v>7.0000000000000007E-2</c:v>
                </c:pt>
                <c:pt idx="4">
                  <c:v>0.01</c:v>
                </c:pt>
                <c:pt idx="5">
                  <c:v>0.04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0.06</c:v>
                </c:pt>
                <c:pt idx="1">
                  <c:v>0.04</c:v>
                </c:pt>
                <c:pt idx="2">
                  <c:v>0.05</c:v>
                </c:pt>
                <c:pt idx="3">
                  <c:v>0.03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0.06</c:v>
                </c:pt>
                <c:pt idx="1">
                  <c:v>0.02</c:v>
                </c:pt>
                <c:pt idx="2">
                  <c:v>0.02</c:v>
                </c:pt>
                <c:pt idx="3">
                  <c:v>0.03</c:v>
                </c:pt>
                <c:pt idx="4">
                  <c:v>0.05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29088"/>
        <c:axId val="400926736"/>
      </c:barChart>
      <c:catAx>
        <c:axId val="400929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26736"/>
        <c:crosses val="autoZero"/>
        <c:auto val="1"/>
        <c:lblAlgn val="ctr"/>
        <c:lblOffset val="100"/>
        <c:noMultiLvlLbl val="0"/>
      </c:catAx>
      <c:valAx>
        <c:axId val="4009267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290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0.05</c:v>
                </c:pt>
                <c:pt idx="1">
                  <c:v>7.0000000000000007E-2</c:v>
                </c:pt>
                <c:pt idx="2">
                  <c:v>0.06</c:v>
                </c:pt>
                <c:pt idx="3">
                  <c:v>0.1</c:v>
                </c:pt>
                <c:pt idx="4">
                  <c:v>0.04</c:v>
                </c:pt>
                <c:pt idx="5">
                  <c:v>0.06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0.08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0.05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0.09</c:v>
                </c:pt>
                <c:pt idx="1">
                  <c:v>0.06</c:v>
                </c:pt>
                <c:pt idx="2">
                  <c:v>0.06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0.04</c:v>
                </c:pt>
                <c:pt idx="7">
                  <c:v>0.05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22424"/>
        <c:axId val="400933008"/>
      </c:barChart>
      <c:catAx>
        <c:axId val="400922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33008"/>
        <c:crosses val="autoZero"/>
        <c:auto val="1"/>
        <c:lblAlgn val="ctr"/>
        <c:lblOffset val="100"/>
        <c:noMultiLvlLbl val="0"/>
      </c:catAx>
      <c:valAx>
        <c:axId val="4009330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22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0.75</c:v>
                </c:pt>
                <c:pt idx="1">
                  <c:v>0</c:v>
                </c:pt>
                <c:pt idx="2">
                  <c:v>0</c:v>
                </c:pt>
                <c:pt idx="3">
                  <c:v>0.63</c:v>
                </c:pt>
                <c:pt idx="4">
                  <c:v>0</c:v>
                </c:pt>
                <c:pt idx="5">
                  <c:v>0</c:v>
                </c:pt>
                <c:pt idx="6">
                  <c:v>0.33</c:v>
                </c:pt>
                <c:pt idx="7">
                  <c:v>0.25</c:v>
                </c:pt>
                <c:pt idx="8">
                  <c:v>0.4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0.78</c:v>
                </c:pt>
                <c:pt idx="1">
                  <c:v>0</c:v>
                </c:pt>
                <c:pt idx="2">
                  <c:v>0</c:v>
                </c:pt>
                <c:pt idx="3">
                  <c:v>0.66</c:v>
                </c:pt>
                <c:pt idx="4">
                  <c:v>0</c:v>
                </c:pt>
                <c:pt idx="5">
                  <c:v>0</c:v>
                </c:pt>
                <c:pt idx="6">
                  <c:v>0.39</c:v>
                </c:pt>
                <c:pt idx="7">
                  <c:v>0.34</c:v>
                </c:pt>
                <c:pt idx="8">
                  <c:v>0.45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Drobimex</c:v>
                </c:pt>
                <c:pt idx="8">
                  <c:v>Konspol</c:v>
                </c:pt>
                <c:pt idx="9">
                  <c:v>Berlinki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0.73</c:v>
                </c:pt>
                <c:pt idx="1">
                  <c:v>0</c:v>
                </c:pt>
                <c:pt idx="2">
                  <c:v>0</c:v>
                </c:pt>
                <c:pt idx="3">
                  <c:v>0.65</c:v>
                </c:pt>
                <c:pt idx="4">
                  <c:v>0</c:v>
                </c:pt>
                <c:pt idx="5">
                  <c:v>0</c:v>
                </c:pt>
                <c:pt idx="6">
                  <c:v>0.34</c:v>
                </c:pt>
                <c:pt idx="7">
                  <c:v>0.32</c:v>
                </c:pt>
                <c:pt idx="8">
                  <c:v>0.4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22816"/>
        <c:axId val="400930264"/>
      </c:barChart>
      <c:catAx>
        <c:axId val="400922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30264"/>
        <c:crosses val="autoZero"/>
        <c:auto val="1"/>
        <c:lblAlgn val="ctr"/>
        <c:lblOffset val="100"/>
        <c:noMultiLvlLbl val="0"/>
      </c:catAx>
      <c:valAx>
        <c:axId val="4009302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228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23600"/>
        <c:axId val="400923992"/>
      </c:barChart>
      <c:catAx>
        <c:axId val="4009236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0923992"/>
        <c:crosses val="autoZero"/>
        <c:auto val="1"/>
        <c:lblAlgn val="ctr"/>
        <c:lblOffset val="100"/>
        <c:noMultiLvlLbl val="0"/>
      </c:catAx>
      <c:valAx>
        <c:axId val="4009239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092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60800"/>
        <c:axId val="446366288"/>
      </c:barChart>
      <c:catAx>
        <c:axId val="4463608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6288"/>
        <c:crosses val="autoZero"/>
        <c:auto val="1"/>
        <c:lblAlgn val="ctr"/>
        <c:lblOffset val="100"/>
        <c:noMultiLvlLbl val="0"/>
      </c:catAx>
      <c:valAx>
        <c:axId val="4463662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608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58056"/>
        <c:axId val="446363936"/>
      </c:barChart>
      <c:catAx>
        <c:axId val="446358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3936"/>
        <c:crosses val="autoZero"/>
        <c:auto val="1"/>
        <c:lblAlgn val="ctr"/>
        <c:lblOffset val="100"/>
        <c:noMultiLvlLbl val="0"/>
      </c:catAx>
      <c:valAx>
        <c:axId val="4463639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58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Arkusz1!$E$2:$E$3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65504"/>
        <c:axId val="446365112"/>
      </c:barChart>
      <c:catAx>
        <c:axId val="446365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5112"/>
        <c:crosses val="autoZero"/>
        <c:auto val="1"/>
        <c:lblAlgn val="ctr"/>
        <c:lblOffset val="100"/>
        <c:noMultiLvlLbl val="0"/>
      </c:catAx>
      <c:valAx>
        <c:axId val="4463651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65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Nasze Smaki</c:v>
                </c:pt>
                <c:pt idx="8">
                  <c:v>Deluxe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265360"/>
        <c:axId val="384266144"/>
      </c:barChart>
      <c:catAx>
        <c:axId val="384265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4266144"/>
        <c:crosses val="autoZero"/>
        <c:auto val="1"/>
        <c:lblAlgn val="ctr"/>
        <c:lblOffset val="100"/>
        <c:noMultiLvlLbl val="0"/>
      </c:catAx>
      <c:valAx>
        <c:axId val="38426614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4265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64720"/>
        <c:axId val="446363152"/>
      </c:barChart>
      <c:catAx>
        <c:axId val="446364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3152"/>
        <c:crosses val="autoZero"/>
        <c:auto val="1"/>
        <c:lblAlgn val="ctr"/>
        <c:lblOffset val="100"/>
        <c:noMultiLvlLbl val="0"/>
      </c:catAx>
      <c:valAx>
        <c:axId val="4463631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64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0.47</c:v>
                </c:pt>
                <c:pt idx="2">
                  <c:v>0.22</c:v>
                </c:pt>
                <c:pt idx="3">
                  <c:v>0.2</c:v>
                </c:pt>
                <c:pt idx="4">
                  <c:v>0.2</c:v>
                </c:pt>
                <c:pt idx="5">
                  <c:v>0.14000000000000001</c:v>
                </c:pt>
                <c:pt idx="6">
                  <c:v>0.08</c:v>
                </c:pt>
                <c:pt idx="7">
                  <c:v>0.06</c:v>
                </c:pt>
                <c:pt idx="8">
                  <c:v>0.05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0.62</c:v>
                </c:pt>
                <c:pt idx="1">
                  <c:v>0.52</c:v>
                </c:pt>
                <c:pt idx="2">
                  <c:v>0.31</c:v>
                </c:pt>
                <c:pt idx="3">
                  <c:v>0.26</c:v>
                </c:pt>
                <c:pt idx="4">
                  <c:v>0.18</c:v>
                </c:pt>
                <c:pt idx="5">
                  <c:v>0.18</c:v>
                </c:pt>
                <c:pt idx="6">
                  <c:v>0.1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0.54</c:v>
                </c:pt>
                <c:pt idx="2">
                  <c:v>0.22</c:v>
                </c:pt>
                <c:pt idx="3">
                  <c:v>0.22</c:v>
                </c:pt>
                <c:pt idx="4">
                  <c:v>0.17</c:v>
                </c:pt>
                <c:pt idx="5">
                  <c:v>0.19</c:v>
                </c:pt>
                <c:pt idx="6">
                  <c:v>0.1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15056"/>
        <c:axId val="396815448"/>
      </c:barChart>
      <c:catAx>
        <c:axId val="396815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15448"/>
        <c:crosses val="autoZero"/>
        <c:auto val="1"/>
        <c:lblAlgn val="ctr"/>
        <c:lblOffset val="100"/>
        <c:noMultiLvlLbl val="0"/>
      </c:catAx>
      <c:valAx>
        <c:axId val="39681544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6815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0.41</c:v>
                </c:pt>
                <c:pt idx="1">
                  <c:v>0.35</c:v>
                </c:pt>
                <c:pt idx="2">
                  <c:v>0.1</c:v>
                </c:pt>
                <c:pt idx="3">
                  <c:v>0.13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0.06</c:v>
                </c:pt>
                <c:pt idx="7">
                  <c:v>0.05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0.41</c:v>
                </c:pt>
                <c:pt idx="1">
                  <c:v>0.4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0.11</c:v>
                </c:pt>
                <c:pt idx="5">
                  <c:v>0.08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0.41</c:v>
                </c:pt>
                <c:pt idx="1">
                  <c:v>0.42</c:v>
                </c:pt>
                <c:pt idx="2">
                  <c:v>0.09</c:v>
                </c:pt>
                <c:pt idx="3">
                  <c:v>0.13</c:v>
                </c:pt>
                <c:pt idx="4">
                  <c:v>0.13</c:v>
                </c:pt>
                <c:pt idx="5">
                  <c:v>0.1</c:v>
                </c:pt>
                <c:pt idx="6">
                  <c:v>0.05</c:v>
                </c:pt>
                <c:pt idx="7">
                  <c:v>0.02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15840"/>
        <c:axId val="396816624"/>
      </c:barChart>
      <c:catAx>
        <c:axId val="396815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16624"/>
        <c:crosses val="autoZero"/>
        <c:auto val="1"/>
        <c:lblAlgn val="ctr"/>
        <c:lblOffset val="100"/>
        <c:noMultiLvlLbl val="0"/>
      </c:catAx>
      <c:valAx>
        <c:axId val="39681662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68158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0.37</c:v>
                </c:pt>
                <c:pt idx="1">
                  <c:v>0.27</c:v>
                </c:pt>
                <c:pt idx="2">
                  <c:v>0.05</c:v>
                </c:pt>
                <c:pt idx="3">
                  <c:v>0.08</c:v>
                </c:pt>
                <c:pt idx="4">
                  <c:v>0.12</c:v>
                </c:pt>
                <c:pt idx="5">
                  <c:v>0.05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0.34</c:v>
                </c:pt>
                <c:pt idx="1">
                  <c:v>0.32</c:v>
                </c:pt>
                <c:pt idx="2">
                  <c:v>0.1</c:v>
                </c:pt>
                <c:pt idx="3">
                  <c:v>0.08</c:v>
                </c:pt>
                <c:pt idx="4">
                  <c:v>0.1</c:v>
                </c:pt>
                <c:pt idx="5">
                  <c:v>0.05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0.31</c:v>
                </c:pt>
                <c:pt idx="2">
                  <c:v>0.06</c:v>
                </c:pt>
                <c:pt idx="3">
                  <c:v>0.06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18584"/>
        <c:axId val="396826424"/>
      </c:barChart>
      <c:catAx>
        <c:axId val="396818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26424"/>
        <c:crosses val="autoZero"/>
        <c:auto val="1"/>
        <c:lblAlgn val="ctr"/>
        <c:lblOffset val="100"/>
        <c:noMultiLvlLbl val="0"/>
      </c:catAx>
      <c:valAx>
        <c:axId val="39682642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6818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</c:v>
                </c:pt>
                <c:pt idx="2">
                  <c:v>0.02</c:v>
                </c:pt>
                <c:pt idx="3">
                  <c:v>0.04</c:v>
                </c:pt>
                <c:pt idx="4">
                  <c:v>0.08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0.27</c:v>
                </c:pt>
                <c:pt idx="1">
                  <c:v>0.21</c:v>
                </c:pt>
                <c:pt idx="2">
                  <c:v>0.05</c:v>
                </c:pt>
                <c:pt idx="3">
                  <c:v>0.04</c:v>
                </c:pt>
                <c:pt idx="4">
                  <c:v>0.05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0.23</c:v>
                </c:pt>
                <c:pt idx="1">
                  <c:v>0.21</c:v>
                </c:pt>
                <c:pt idx="2">
                  <c:v>0.02</c:v>
                </c:pt>
                <c:pt idx="3">
                  <c:v>0.02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25248"/>
        <c:axId val="396826816"/>
      </c:barChart>
      <c:catAx>
        <c:axId val="396825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6826816"/>
        <c:crosses val="autoZero"/>
        <c:auto val="1"/>
        <c:lblAlgn val="ctr"/>
        <c:lblOffset val="100"/>
        <c:noMultiLvlLbl val="0"/>
      </c:catAx>
      <c:valAx>
        <c:axId val="39682681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96825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6827600"/>
        <c:axId val="396827992"/>
      </c:barChart>
      <c:catAx>
        <c:axId val="3968276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6827992"/>
        <c:crosses val="autoZero"/>
        <c:auto val="1"/>
        <c:lblAlgn val="ctr"/>
        <c:lblOffset val="100"/>
        <c:noMultiLvlLbl val="0"/>
      </c:catAx>
      <c:valAx>
        <c:axId val="3968279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6827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78568"/>
        <c:axId val="573080136"/>
      </c:barChart>
      <c:catAx>
        <c:axId val="5730785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80136"/>
        <c:crosses val="autoZero"/>
        <c:auto val="1"/>
        <c:lblAlgn val="ctr"/>
        <c:lblOffset val="100"/>
        <c:noMultiLvlLbl val="0"/>
      </c:catAx>
      <c:valAx>
        <c:axId val="5730801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785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78176"/>
        <c:axId val="573068768"/>
      </c:barChart>
      <c:catAx>
        <c:axId val="5730781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68768"/>
        <c:crosses val="autoZero"/>
        <c:auto val="1"/>
        <c:lblAlgn val="ctr"/>
        <c:lblOffset val="100"/>
        <c:noMultiLvlLbl val="0"/>
      </c:catAx>
      <c:valAx>
        <c:axId val="5730687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781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Arkusz1!$E$2:$E$6</c:f>
              <c:numCache>
                <c:formatCode>0%</c:formatCode>
                <c:ptCount val="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71904"/>
        <c:axId val="573072296"/>
      </c:barChart>
      <c:catAx>
        <c:axId val="5730719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72296"/>
        <c:crosses val="autoZero"/>
        <c:auto val="1"/>
        <c:lblAlgn val="ctr"/>
        <c:lblOffset val="100"/>
        <c:noMultiLvlLbl val="0"/>
      </c:catAx>
      <c:valAx>
        <c:axId val="5730722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719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73472"/>
        <c:axId val="573073864"/>
      </c:barChart>
      <c:catAx>
        <c:axId val="573073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73864"/>
        <c:crosses val="autoZero"/>
        <c:auto val="1"/>
        <c:lblAlgn val="ctr"/>
        <c:lblOffset val="100"/>
        <c:noMultiLvlLbl val="0"/>
      </c:catAx>
      <c:valAx>
        <c:axId val="5730738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73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293-46EC-90F4-569FAB36202E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293-46EC-90F4-569FAB36202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Nasze Smaki</c:v>
                </c:pt>
                <c:pt idx="8">
                  <c:v>Deluxe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</c:v>
                </c:pt>
                <c:pt idx="5">
                  <c:v>0.01</c:v>
                </c:pt>
                <c:pt idx="6">
                  <c:v>0.02</c:v>
                </c:pt>
                <c:pt idx="7">
                  <c:v>0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Nasze Smaki</c:v>
                </c:pt>
                <c:pt idx="8">
                  <c:v>Deluxe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0.02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Nasze Smaki</c:v>
                </c:pt>
                <c:pt idx="8">
                  <c:v>Deluxe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0.01</c:v>
                </c:pt>
                <c:pt idx="3">
                  <c:v>0.03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Nasze Smaki</c:v>
                </c:pt>
                <c:pt idx="8">
                  <c:v>Deluxe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0.03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384687960"/>
        <c:axId val="384689136"/>
      </c:barChart>
      <c:catAx>
        <c:axId val="3846879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689136"/>
        <c:crosses val="autoZero"/>
        <c:auto val="1"/>
        <c:lblAlgn val="ctr"/>
        <c:lblOffset val="100"/>
        <c:noMultiLvlLbl val="0"/>
      </c:catAx>
      <c:valAx>
        <c:axId val="38468913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846879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17440"/>
        <c:axId val="581311560"/>
      </c:barChart>
      <c:catAx>
        <c:axId val="58131744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311560"/>
        <c:crosses val="autoZero"/>
        <c:auto val="1"/>
        <c:lblAlgn val="ctr"/>
        <c:lblOffset val="100"/>
        <c:noMultiLvlLbl val="0"/>
      </c:catAx>
      <c:valAx>
        <c:axId val="58131156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3174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0.09</c:v>
                </c:pt>
                <c:pt idx="1">
                  <c:v>0.08</c:v>
                </c:pt>
                <c:pt idx="2">
                  <c:v>0.03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0.17</c:v>
                </c:pt>
                <c:pt idx="1">
                  <c:v>0.09</c:v>
                </c:pt>
                <c:pt idx="2">
                  <c:v>0.05</c:v>
                </c:pt>
                <c:pt idx="3">
                  <c:v>0.05</c:v>
                </c:pt>
                <c:pt idx="4">
                  <c:v>0.02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0.05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09208"/>
        <c:axId val="581314304"/>
      </c:barChart>
      <c:catAx>
        <c:axId val="5813092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14304"/>
        <c:crosses val="autoZero"/>
        <c:auto val="1"/>
        <c:lblAlgn val="ctr"/>
        <c:lblOffset val="100"/>
        <c:noMultiLvlLbl val="0"/>
      </c:catAx>
      <c:valAx>
        <c:axId val="581314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092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0.24</c:v>
                </c:pt>
                <c:pt idx="1">
                  <c:v>0.35</c:v>
                </c:pt>
                <c:pt idx="2">
                  <c:v>0.06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0.1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0.27</c:v>
                </c:pt>
                <c:pt idx="1">
                  <c:v>0.33</c:v>
                </c:pt>
                <c:pt idx="2">
                  <c:v>7.0000000000000007E-2</c:v>
                </c:pt>
                <c:pt idx="3">
                  <c:v>7.0000000000000007E-2</c:v>
                </c:pt>
                <c:pt idx="4">
                  <c:v>0.04</c:v>
                </c:pt>
                <c:pt idx="5">
                  <c:v>0.04</c:v>
                </c:pt>
                <c:pt idx="6">
                  <c:v>0.08</c:v>
                </c:pt>
                <c:pt idx="7">
                  <c:v>0.03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0.27</c:v>
                </c:pt>
                <c:pt idx="2">
                  <c:v>0.04</c:v>
                </c:pt>
                <c:pt idx="3">
                  <c:v>0.05</c:v>
                </c:pt>
                <c:pt idx="4">
                  <c:v>0.06</c:v>
                </c:pt>
                <c:pt idx="5">
                  <c:v>0.05</c:v>
                </c:pt>
                <c:pt idx="6">
                  <c:v>0.09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06072"/>
        <c:axId val="581306464"/>
      </c:barChart>
      <c:catAx>
        <c:axId val="5813060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06464"/>
        <c:crosses val="autoZero"/>
        <c:auto val="1"/>
        <c:lblAlgn val="ctr"/>
        <c:lblOffset val="100"/>
        <c:noMultiLvlLbl val="0"/>
      </c:catAx>
      <c:valAx>
        <c:axId val="5813064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060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0.11</c:v>
                </c:pt>
                <c:pt idx="1">
                  <c:v>0.13</c:v>
                </c:pt>
                <c:pt idx="2">
                  <c:v>0.05</c:v>
                </c:pt>
                <c:pt idx="3">
                  <c:v>0.06</c:v>
                </c:pt>
                <c:pt idx="4">
                  <c:v>0.03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0.17</c:v>
                </c:pt>
                <c:pt idx="1">
                  <c:v>0.13</c:v>
                </c:pt>
                <c:pt idx="2">
                  <c:v>0.06</c:v>
                </c:pt>
                <c:pt idx="3">
                  <c:v>0.08</c:v>
                </c:pt>
                <c:pt idx="4">
                  <c:v>0.04</c:v>
                </c:pt>
                <c:pt idx="5">
                  <c:v>0.04</c:v>
                </c:pt>
                <c:pt idx="6">
                  <c:v>0.05</c:v>
                </c:pt>
                <c:pt idx="7">
                  <c:v>0.03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Drosed</c:v>
                </c:pt>
                <c:pt idx="3">
                  <c:v>Konspol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0.18</c:v>
                </c:pt>
                <c:pt idx="1">
                  <c:v>0.17</c:v>
                </c:pt>
                <c:pt idx="2">
                  <c:v>7.0000000000000007E-2</c:v>
                </c:pt>
                <c:pt idx="3">
                  <c:v>0.05</c:v>
                </c:pt>
                <c:pt idx="4">
                  <c:v>0.06</c:v>
                </c:pt>
                <c:pt idx="5">
                  <c:v>0.06</c:v>
                </c:pt>
                <c:pt idx="6">
                  <c:v>0.06</c:v>
                </c:pt>
                <c:pt idx="7">
                  <c:v>0.03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07248"/>
        <c:axId val="581320968"/>
      </c:barChart>
      <c:catAx>
        <c:axId val="581307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20968"/>
        <c:crosses val="autoZero"/>
        <c:auto val="1"/>
        <c:lblAlgn val="ctr"/>
        <c:lblOffset val="100"/>
        <c:noMultiLvlLbl val="0"/>
      </c:catAx>
      <c:valAx>
        <c:axId val="5813209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07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80648"/>
        <c:axId val="578883392"/>
      </c:barChart>
      <c:catAx>
        <c:axId val="5788806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8883392"/>
        <c:crosses val="autoZero"/>
        <c:auto val="1"/>
        <c:lblAlgn val="ctr"/>
        <c:lblOffset val="100"/>
        <c:noMultiLvlLbl val="0"/>
      </c:catAx>
      <c:valAx>
        <c:axId val="5788833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8880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32960"/>
        <c:axId val="578826688"/>
      </c:barChart>
      <c:catAx>
        <c:axId val="5788329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8826688"/>
        <c:crosses val="autoZero"/>
        <c:auto val="1"/>
        <c:lblAlgn val="ctr"/>
        <c:lblOffset val="100"/>
        <c:noMultiLvlLbl val="0"/>
      </c:catAx>
      <c:valAx>
        <c:axId val="57882668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88329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0.09</c:v>
                </c:pt>
                <c:pt idx="1">
                  <c:v>0.05</c:v>
                </c:pt>
                <c:pt idx="2">
                  <c:v>7.0000000000000007E-2</c:v>
                </c:pt>
                <c:pt idx="3">
                  <c:v>0.06</c:v>
                </c:pt>
                <c:pt idx="4">
                  <c:v>0.06</c:v>
                </c:pt>
                <c:pt idx="5">
                  <c:v>0.02</c:v>
                </c:pt>
                <c:pt idx="6">
                  <c:v>0.04</c:v>
                </c:pt>
                <c:pt idx="7">
                  <c:v>0.05</c:v>
                </c:pt>
                <c:pt idx="8">
                  <c:v>0.03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0.12</c:v>
                </c:pt>
                <c:pt idx="1">
                  <c:v>0.09</c:v>
                </c:pt>
                <c:pt idx="2">
                  <c:v>0.06</c:v>
                </c:pt>
                <c:pt idx="3">
                  <c:v>0.03</c:v>
                </c:pt>
                <c:pt idx="4">
                  <c:v>0.04</c:v>
                </c:pt>
                <c:pt idx="5">
                  <c:v>0.04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0.09</c:v>
                </c:pt>
                <c:pt idx="2">
                  <c:v>0.03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 formatCode="###0%">
                  <c:v>0.01</c:v>
                </c:pt>
                <c:pt idx="1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37664"/>
        <c:axId val="578834528"/>
      </c:barChart>
      <c:catAx>
        <c:axId val="5788376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834528"/>
        <c:crosses val="autoZero"/>
        <c:auto val="1"/>
        <c:lblAlgn val="ctr"/>
        <c:lblOffset val="100"/>
        <c:noMultiLvlLbl val="0"/>
      </c:catAx>
      <c:valAx>
        <c:axId val="57883452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78837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35312"/>
        <c:axId val="578831000"/>
      </c:barChart>
      <c:catAx>
        <c:axId val="5788353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8831000"/>
        <c:crosses val="autoZero"/>
        <c:auto val="1"/>
        <c:lblAlgn val="ctr"/>
        <c:lblOffset val="100"/>
        <c:noMultiLvlLbl val="0"/>
      </c:catAx>
      <c:valAx>
        <c:axId val="5788310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8835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38056"/>
        <c:axId val="578835704"/>
      </c:barChart>
      <c:catAx>
        <c:axId val="57883805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8835704"/>
        <c:crosses val="autoZero"/>
        <c:auto val="1"/>
        <c:lblAlgn val="ctr"/>
        <c:lblOffset val="100"/>
        <c:noMultiLvlLbl val="0"/>
      </c:catAx>
      <c:valAx>
        <c:axId val="57883570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8838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0.57999999999999996</c:v>
                </c:pt>
                <c:pt idx="1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0.65</c:v>
                </c:pt>
                <c:pt idx="1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0.62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78827864"/>
        <c:axId val="578836096"/>
      </c:barChart>
      <c:catAx>
        <c:axId val="5788278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836096"/>
        <c:crosses val="autoZero"/>
        <c:auto val="1"/>
        <c:lblAlgn val="ctr"/>
        <c:lblOffset val="100"/>
        <c:noMultiLvlLbl val="0"/>
      </c:catAx>
      <c:valAx>
        <c:axId val="57883609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788278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0.185</c:v>
                </c:pt>
                <c:pt idx="2">
                  <c:v>6.7500000000000004E-2</c:v>
                </c:pt>
                <c:pt idx="3">
                  <c:v>0.10999999999999999</c:v>
                </c:pt>
                <c:pt idx="4">
                  <c:v>0.16</c:v>
                </c:pt>
                <c:pt idx="5">
                  <c:v>0.1825</c:v>
                </c:pt>
                <c:pt idx="6">
                  <c:v>0.22</c:v>
                </c:pt>
                <c:pt idx="7">
                  <c:v>0.21249999999999999</c:v>
                </c:pt>
                <c:pt idx="8">
                  <c:v>0.2</c:v>
                </c:pt>
                <c:pt idx="9">
                  <c:v>0.14750000000000002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0.09</c:v>
                </c:pt>
                <c:pt idx="1">
                  <c:v>0.26</c:v>
                </c:pt>
                <c:pt idx="2">
                  <c:v>0.73</c:v>
                </c:pt>
                <c:pt idx="3">
                  <c:v>0.56000000000000005</c:v>
                </c:pt>
                <c:pt idx="4">
                  <c:v>0.36</c:v>
                </c:pt>
                <c:pt idx="5">
                  <c:v>0.27</c:v>
                </c:pt>
                <c:pt idx="6">
                  <c:v>0.12</c:v>
                </c:pt>
                <c:pt idx="7">
                  <c:v>0.15</c:v>
                </c:pt>
                <c:pt idx="8">
                  <c:v>0.2</c:v>
                </c:pt>
                <c:pt idx="9">
                  <c:v>0.41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0.185</c:v>
                </c:pt>
                <c:pt idx="2">
                  <c:v>6.7500000000000004E-2</c:v>
                </c:pt>
                <c:pt idx="3">
                  <c:v>0.10999999999999999</c:v>
                </c:pt>
                <c:pt idx="4">
                  <c:v>0.16</c:v>
                </c:pt>
                <c:pt idx="5">
                  <c:v>0.1825</c:v>
                </c:pt>
                <c:pt idx="6">
                  <c:v>0.22</c:v>
                </c:pt>
                <c:pt idx="7">
                  <c:v>0.21249999999999999</c:v>
                </c:pt>
                <c:pt idx="8">
                  <c:v>0.2</c:v>
                </c:pt>
                <c:pt idx="9">
                  <c:v>0.14750000000000002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4690704"/>
        <c:axId val="384691096"/>
      </c:barChart>
      <c:catAx>
        <c:axId val="3846907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4691096"/>
        <c:crosses val="autoZero"/>
        <c:auto val="1"/>
        <c:lblAlgn val="ctr"/>
        <c:lblOffset val="100"/>
        <c:noMultiLvlLbl val="0"/>
      </c:catAx>
      <c:valAx>
        <c:axId val="38469109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4690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42504"/>
        <c:axId val="573038976"/>
      </c:barChart>
      <c:catAx>
        <c:axId val="5730425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38976"/>
        <c:crosses val="autoZero"/>
        <c:auto val="1"/>
        <c:lblAlgn val="ctr"/>
        <c:lblOffset val="100"/>
        <c:noMultiLvlLbl val="0"/>
      </c:catAx>
      <c:valAx>
        <c:axId val="5730389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42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31528"/>
        <c:axId val="573037016"/>
      </c:barChart>
      <c:catAx>
        <c:axId val="5730315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37016"/>
        <c:crosses val="autoZero"/>
        <c:auto val="1"/>
        <c:lblAlgn val="ctr"/>
        <c:lblOffset val="100"/>
        <c:noMultiLvlLbl val="0"/>
      </c:catAx>
      <c:valAx>
        <c:axId val="57303701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31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4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32312"/>
        <c:axId val="573037408"/>
      </c:barChart>
      <c:catAx>
        <c:axId val="5730323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37408"/>
        <c:crosses val="autoZero"/>
        <c:auto val="1"/>
        <c:lblAlgn val="ctr"/>
        <c:lblOffset val="100"/>
        <c:noMultiLvlLbl val="0"/>
      </c:catAx>
      <c:valAx>
        <c:axId val="57303740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32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38192"/>
        <c:axId val="573042896"/>
      </c:barChart>
      <c:catAx>
        <c:axId val="5730381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42896"/>
        <c:crosses val="autoZero"/>
        <c:auto val="1"/>
        <c:lblAlgn val="ctr"/>
        <c:lblOffset val="100"/>
        <c:noMultiLvlLbl val="0"/>
      </c:catAx>
      <c:valAx>
        <c:axId val="57304289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381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20184"/>
        <c:axId val="647114304"/>
      </c:barChart>
      <c:catAx>
        <c:axId val="6471201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14304"/>
        <c:crosses val="autoZero"/>
        <c:auto val="1"/>
        <c:lblAlgn val="ctr"/>
        <c:lblOffset val="100"/>
        <c:noMultiLvlLbl val="0"/>
      </c:catAx>
      <c:valAx>
        <c:axId val="64711430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471201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424576360"/>
        <c:axId val="424582240"/>
      </c:barChart>
      <c:catAx>
        <c:axId val="4245763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4582240"/>
        <c:crosses val="autoZero"/>
        <c:auto val="1"/>
        <c:lblAlgn val="ctr"/>
        <c:lblOffset val="100"/>
        <c:noMultiLvlLbl val="0"/>
      </c:catAx>
      <c:valAx>
        <c:axId val="42458224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424576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78320"/>
        <c:axId val="424583416"/>
      </c:barChart>
      <c:catAx>
        <c:axId val="4245783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583416"/>
        <c:crosses val="autoZero"/>
        <c:auto val="1"/>
        <c:lblAlgn val="ctr"/>
        <c:lblOffset val="100"/>
        <c:noMultiLvlLbl val="0"/>
      </c:catAx>
      <c:valAx>
        <c:axId val="424583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45783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69</c:v>
                </c:pt>
                <c:pt idx="16">
                  <c:v>49</c:v>
                </c:pt>
                <c:pt idx="17">
                  <c:v>48</c:v>
                </c:pt>
                <c:pt idx="18">
                  <c:v>79</c:v>
                </c:pt>
                <c:pt idx="19">
                  <c:v>56.000000000000007</c:v>
                </c:pt>
                <c:pt idx="20">
                  <c:v>53</c:v>
                </c:pt>
                <c:pt idx="21">
                  <c:v>73</c:v>
                </c:pt>
                <c:pt idx="22">
                  <c:v>60</c:v>
                </c:pt>
                <c:pt idx="23">
                  <c:v>67</c:v>
                </c:pt>
                <c:pt idx="24">
                  <c:v>62</c:v>
                </c:pt>
                <c:pt idx="25">
                  <c:v>67</c:v>
                </c:pt>
                <c:pt idx="26">
                  <c:v>65</c:v>
                </c:pt>
                <c:pt idx="27">
                  <c:v>64</c:v>
                </c:pt>
                <c:pt idx="28">
                  <c:v>67</c:v>
                </c:pt>
                <c:pt idx="29">
                  <c:v>74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69</c:v>
                </c:pt>
                <c:pt idx="16">
                  <c:v>49</c:v>
                </c:pt>
                <c:pt idx="17">
                  <c:v>48</c:v>
                </c:pt>
                <c:pt idx="18">
                  <c:v>79</c:v>
                </c:pt>
                <c:pt idx="19">
                  <c:v>56.000000000000007</c:v>
                </c:pt>
                <c:pt idx="20">
                  <c:v>53</c:v>
                </c:pt>
                <c:pt idx="21">
                  <c:v>73</c:v>
                </c:pt>
                <c:pt idx="22">
                  <c:v>60</c:v>
                </c:pt>
                <c:pt idx="23">
                  <c:v>67</c:v>
                </c:pt>
                <c:pt idx="24">
                  <c:v>62</c:v>
                </c:pt>
                <c:pt idx="25">
                  <c:v>67</c:v>
                </c:pt>
                <c:pt idx="26">
                  <c:v>65</c:v>
                </c:pt>
                <c:pt idx="27">
                  <c:v>64</c:v>
                </c:pt>
                <c:pt idx="28">
                  <c:v>67</c:v>
                </c:pt>
                <c:pt idx="29">
                  <c:v>74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77536"/>
        <c:axId val="424581064"/>
      </c:scatterChart>
      <c:valAx>
        <c:axId val="4245775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24581064"/>
        <c:crosses val="max"/>
        <c:crossBetween val="midCat"/>
      </c:valAx>
      <c:valAx>
        <c:axId val="4245810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775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59</c:v>
                </c:pt>
                <c:pt idx="16">
                  <c:v>39</c:v>
                </c:pt>
                <c:pt idx="17">
                  <c:v>31</c:v>
                </c:pt>
                <c:pt idx="18">
                  <c:v>74</c:v>
                </c:pt>
                <c:pt idx="19">
                  <c:v>48</c:v>
                </c:pt>
                <c:pt idx="20">
                  <c:v>49</c:v>
                </c:pt>
                <c:pt idx="21">
                  <c:v>59</c:v>
                </c:pt>
                <c:pt idx="22">
                  <c:v>56.000000000000007</c:v>
                </c:pt>
                <c:pt idx="23">
                  <c:v>64</c:v>
                </c:pt>
                <c:pt idx="24">
                  <c:v>59</c:v>
                </c:pt>
                <c:pt idx="25">
                  <c:v>59</c:v>
                </c:pt>
                <c:pt idx="26">
                  <c:v>52</c:v>
                </c:pt>
                <c:pt idx="27">
                  <c:v>49</c:v>
                </c:pt>
                <c:pt idx="28">
                  <c:v>59</c:v>
                </c:pt>
                <c:pt idx="29">
                  <c:v>56.000000000000007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59</c:v>
                </c:pt>
                <c:pt idx="16">
                  <c:v>39</c:v>
                </c:pt>
                <c:pt idx="17">
                  <c:v>31</c:v>
                </c:pt>
                <c:pt idx="18">
                  <c:v>74</c:v>
                </c:pt>
                <c:pt idx="19">
                  <c:v>48</c:v>
                </c:pt>
                <c:pt idx="20">
                  <c:v>49</c:v>
                </c:pt>
                <c:pt idx="21">
                  <c:v>59</c:v>
                </c:pt>
                <c:pt idx="22">
                  <c:v>56.000000000000007</c:v>
                </c:pt>
                <c:pt idx="23">
                  <c:v>64</c:v>
                </c:pt>
                <c:pt idx="24">
                  <c:v>59</c:v>
                </c:pt>
                <c:pt idx="25">
                  <c:v>59</c:v>
                </c:pt>
                <c:pt idx="26">
                  <c:v>52</c:v>
                </c:pt>
                <c:pt idx="27">
                  <c:v>49</c:v>
                </c:pt>
                <c:pt idx="28">
                  <c:v>59</c:v>
                </c:pt>
                <c:pt idx="29">
                  <c:v>56.000000000000007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77928"/>
        <c:axId val="424579496"/>
      </c:scatterChart>
      <c:valAx>
        <c:axId val="42457792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424579496"/>
        <c:crosses val="max"/>
        <c:crossBetween val="midCat"/>
      </c:valAx>
      <c:valAx>
        <c:axId val="4245794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779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25</c:v>
                </c:pt>
                <c:pt idx="16">
                  <c:v>25</c:v>
                </c:pt>
                <c:pt idx="17">
                  <c:v>25</c:v>
                </c:pt>
                <c:pt idx="18">
                  <c:v>25</c:v>
                </c:pt>
                <c:pt idx="19">
                  <c:v>75</c:v>
                </c:pt>
                <c:pt idx="20">
                  <c:v>0</c:v>
                </c:pt>
                <c:pt idx="21">
                  <c:v>50</c:v>
                </c:pt>
                <c:pt idx="22">
                  <c:v>50</c:v>
                </c:pt>
                <c:pt idx="23">
                  <c:v>25</c:v>
                </c:pt>
                <c:pt idx="24">
                  <c:v>25</c:v>
                </c:pt>
                <c:pt idx="25">
                  <c:v>75</c:v>
                </c:pt>
                <c:pt idx="26">
                  <c:v>25</c:v>
                </c:pt>
                <c:pt idx="27">
                  <c:v>0</c:v>
                </c:pt>
                <c:pt idx="28">
                  <c:v>75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25</c:v>
                </c:pt>
                <c:pt idx="16">
                  <c:v>25</c:v>
                </c:pt>
                <c:pt idx="17">
                  <c:v>25</c:v>
                </c:pt>
                <c:pt idx="18">
                  <c:v>25</c:v>
                </c:pt>
                <c:pt idx="19">
                  <c:v>75</c:v>
                </c:pt>
                <c:pt idx="20">
                  <c:v>0</c:v>
                </c:pt>
                <c:pt idx="21">
                  <c:v>50</c:v>
                </c:pt>
                <c:pt idx="22">
                  <c:v>50</c:v>
                </c:pt>
                <c:pt idx="23">
                  <c:v>25</c:v>
                </c:pt>
                <c:pt idx="24">
                  <c:v>25</c:v>
                </c:pt>
                <c:pt idx="25">
                  <c:v>75</c:v>
                </c:pt>
                <c:pt idx="26">
                  <c:v>25</c:v>
                </c:pt>
                <c:pt idx="27">
                  <c:v>0</c:v>
                </c:pt>
                <c:pt idx="28">
                  <c:v>75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77144"/>
        <c:axId val="424581456"/>
      </c:scatterChart>
      <c:valAx>
        <c:axId val="4245771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24581456"/>
        <c:crosses val="max"/>
        <c:crossBetween val="midCat"/>
      </c:valAx>
      <c:valAx>
        <c:axId val="4245814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771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0.2225</c:v>
                </c:pt>
                <c:pt idx="1">
                  <c:v>0.18</c:v>
                </c:pt>
                <c:pt idx="2">
                  <c:v>6.5000000000000002E-2</c:v>
                </c:pt>
                <c:pt idx="3">
                  <c:v>0.1225</c:v>
                </c:pt>
                <c:pt idx="4">
                  <c:v>0.1825</c:v>
                </c:pt>
                <c:pt idx="5">
                  <c:v>0.21249999999999999</c:v>
                </c:pt>
                <c:pt idx="6">
                  <c:v>0.23</c:v>
                </c:pt>
                <c:pt idx="7">
                  <c:v>0.23</c:v>
                </c:pt>
                <c:pt idx="8">
                  <c:v>0.2175</c:v>
                </c:pt>
                <c:pt idx="9">
                  <c:v>0.16499999999999998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0.11</c:v>
                </c:pt>
                <c:pt idx="1">
                  <c:v>0.28000000000000003</c:v>
                </c:pt>
                <c:pt idx="2">
                  <c:v>0.74</c:v>
                </c:pt>
                <c:pt idx="3">
                  <c:v>0.51</c:v>
                </c:pt>
                <c:pt idx="4">
                  <c:v>0.27</c:v>
                </c:pt>
                <c:pt idx="5">
                  <c:v>0.15</c:v>
                </c:pt>
                <c:pt idx="6">
                  <c:v>0.08</c:v>
                </c:pt>
                <c:pt idx="7">
                  <c:v>0.08</c:v>
                </c:pt>
                <c:pt idx="8">
                  <c:v>0.13</c:v>
                </c:pt>
                <c:pt idx="9">
                  <c:v>0.34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0.2225</c:v>
                </c:pt>
                <c:pt idx="1">
                  <c:v>0.18</c:v>
                </c:pt>
                <c:pt idx="2">
                  <c:v>6.5000000000000002E-2</c:v>
                </c:pt>
                <c:pt idx="3">
                  <c:v>0.1225</c:v>
                </c:pt>
                <c:pt idx="4">
                  <c:v>0.1825</c:v>
                </c:pt>
                <c:pt idx="5">
                  <c:v>0.21249999999999999</c:v>
                </c:pt>
                <c:pt idx="6">
                  <c:v>0.23</c:v>
                </c:pt>
                <c:pt idx="7">
                  <c:v>0.23</c:v>
                </c:pt>
                <c:pt idx="8">
                  <c:v>0.2175</c:v>
                </c:pt>
                <c:pt idx="9">
                  <c:v>0.16499999999999998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4687568"/>
        <c:axId val="384688744"/>
      </c:barChart>
      <c:catAx>
        <c:axId val="3846875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4688744"/>
        <c:crosses val="autoZero"/>
        <c:auto val="1"/>
        <c:lblAlgn val="ctr"/>
        <c:lblOffset val="100"/>
        <c:noMultiLvlLbl val="0"/>
      </c:catAx>
      <c:valAx>
        <c:axId val="38468874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4687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4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49</c:v>
                </c:pt>
                <c:pt idx="16">
                  <c:v>51</c:v>
                </c:pt>
                <c:pt idx="17">
                  <c:v>39</c:v>
                </c:pt>
                <c:pt idx="18">
                  <c:v>85</c:v>
                </c:pt>
                <c:pt idx="19">
                  <c:v>56.000000000000007</c:v>
                </c:pt>
                <c:pt idx="20">
                  <c:v>56.999999999999993</c:v>
                </c:pt>
                <c:pt idx="21">
                  <c:v>66</c:v>
                </c:pt>
                <c:pt idx="22">
                  <c:v>59</c:v>
                </c:pt>
                <c:pt idx="23">
                  <c:v>75</c:v>
                </c:pt>
                <c:pt idx="24">
                  <c:v>68</c:v>
                </c:pt>
                <c:pt idx="25">
                  <c:v>70</c:v>
                </c:pt>
                <c:pt idx="26">
                  <c:v>64</c:v>
                </c:pt>
                <c:pt idx="27">
                  <c:v>65</c:v>
                </c:pt>
                <c:pt idx="28">
                  <c:v>70</c:v>
                </c:pt>
                <c:pt idx="29">
                  <c:v>74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49</c:v>
                </c:pt>
                <c:pt idx="16">
                  <c:v>51</c:v>
                </c:pt>
                <c:pt idx="17">
                  <c:v>39</c:v>
                </c:pt>
                <c:pt idx="18">
                  <c:v>85</c:v>
                </c:pt>
                <c:pt idx="19">
                  <c:v>56.000000000000007</c:v>
                </c:pt>
                <c:pt idx="20">
                  <c:v>56.999999999999993</c:v>
                </c:pt>
                <c:pt idx="21">
                  <c:v>66</c:v>
                </c:pt>
                <c:pt idx="22">
                  <c:v>59</c:v>
                </c:pt>
                <c:pt idx="23">
                  <c:v>75</c:v>
                </c:pt>
                <c:pt idx="24">
                  <c:v>68</c:v>
                </c:pt>
                <c:pt idx="25">
                  <c:v>70</c:v>
                </c:pt>
                <c:pt idx="26">
                  <c:v>64</c:v>
                </c:pt>
                <c:pt idx="27">
                  <c:v>65</c:v>
                </c:pt>
                <c:pt idx="28">
                  <c:v>70</c:v>
                </c:pt>
                <c:pt idx="29">
                  <c:v>74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80672"/>
        <c:axId val="424581848"/>
      </c:scatterChart>
      <c:valAx>
        <c:axId val="4245806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24581848"/>
        <c:crosses val="max"/>
        <c:crossBetween val="midCat"/>
      </c:valAx>
      <c:valAx>
        <c:axId val="4245818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806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43704"/>
        <c:axId val="647148800"/>
      </c:barChart>
      <c:catAx>
        <c:axId val="6471437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48800"/>
        <c:crosses val="autoZero"/>
        <c:auto val="1"/>
        <c:lblAlgn val="ctr"/>
        <c:lblOffset val="100"/>
        <c:noMultiLvlLbl val="0"/>
      </c:catAx>
      <c:valAx>
        <c:axId val="64714880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1437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140568"/>
        <c:axId val="647144488"/>
      </c:barChart>
      <c:catAx>
        <c:axId val="6471405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144488"/>
        <c:crosses val="autoZero"/>
        <c:auto val="1"/>
        <c:lblAlgn val="ctr"/>
        <c:lblOffset val="100"/>
        <c:noMultiLvlLbl val="0"/>
      </c:catAx>
      <c:valAx>
        <c:axId val="647144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1405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38</c:v>
                </c:pt>
                <c:pt idx="16">
                  <c:v>38</c:v>
                </c:pt>
                <c:pt idx="17">
                  <c:v>54</c:v>
                </c:pt>
                <c:pt idx="18">
                  <c:v>69</c:v>
                </c:pt>
                <c:pt idx="19">
                  <c:v>62</c:v>
                </c:pt>
                <c:pt idx="20">
                  <c:v>38</c:v>
                </c:pt>
                <c:pt idx="21">
                  <c:v>62</c:v>
                </c:pt>
                <c:pt idx="22">
                  <c:v>46</c:v>
                </c:pt>
                <c:pt idx="23">
                  <c:v>62</c:v>
                </c:pt>
                <c:pt idx="24">
                  <c:v>46</c:v>
                </c:pt>
                <c:pt idx="25">
                  <c:v>69</c:v>
                </c:pt>
                <c:pt idx="26">
                  <c:v>38</c:v>
                </c:pt>
                <c:pt idx="27">
                  <c:v>46</c:v>
                </c:pt>
                <c:pt idx="28">
                  <c:v>46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38</c:v>
                </c:pt>
                <c:pt idx="16">
                  <c:v>38</c:v>
                </c:pt>
                <c:pt idx="17">
                  <c:v>54</c:v>
                </c:pt>
                <c:pt idx="18">
                  <c:v>69</c:v>
                </c:pt>
                <c:pt idx="19">
                  <c:v>62</c:v>
                </c:pt>
                <c:pt idx="20">
                  <c:v>38</c:v>
                </c:pt>
                <c:pt idx="21">
                  <c:v>62</c:v>
                </c:pt>
                <c:pt idx="22">
                  <c:v>46</c:v>
                </c:pt>
                <c:pt idx="23">
                  <c:v>62</c:v>
                </c:pt>
                <c:pt idx="24">
                  <c:v>46</c:v>
                </c:pt>
                <c:pt idx="25">
                  <c:v>69</c:v>
                </c:pt>
                <c:pt idx="26">
                  <c:v>38</c:v>
                </c:pt>
                <c:pt idx="27">
                  <c:v>46</c:v>
                </c:pt>
                <c:pt idx="28">
                  <c:v>46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44880"/>
        <c:axId val="647149192"/>
      </c:scatterChart>
      <c:valAx>
        <c:axId val="6471448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49192"/>
        <c:crosses val="max"/>
        <c:crossBetween val="midCat"/>
      </c:valAx>
      <c:valAx>
        <c:axId val="6471491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448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56.000000000000007</c:v>
                </c:pt>
                <c:pt idx="16">
                  <c:v>42</c:v>
                </c:pt>
                <c:pt idx="17">
                  <c:v>37</c:v>
                </c:pt>
                <c:pt idx="18">
                  <c:v>65</c:v>
                </c:pt>
                <c:pt idx="19">
                  <c:v>56.000000000000007</c:v>
                </c:pt>
                <c:pt idx="20">
                  <c:v>50</c:v>
                </c:pt>
                <c:pt idx="21">
                  <c:v>48</c:v>
                </c:pt>
                <c:pt idx="22">
                  <c:v>62</c:v>
                </c:pt>
                <c:pt idx="23">
                  <c:v>56.000000000000007</c:v>
                </c:pt>
                <c:pt idx="24">
                  <c:v>52</c:v>
                </c:pt>
                <c:pt idx="25">
                  <c:v>54</c:v>
                </c:pt>
                <c:pt idx="26">
                  <c:v>57.999999999999993</c:v>
                </c:pt>
                <c:pt idx="27">
                  <c:v>50</c:v>
                </c:pt>
                <c:pt idx="28">
                  <c:v>56.000000000000007</c:v>
                </c:pt>
                <c:pt idx="29">
                  <c:v>67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56.000000000000007</c:v>
                </c:pt>
                <c:pt idx="16">
                  <c:v>42</c:v>
                </c:pt>
                <c:pt idx="17">
                  <c:v>37</c:v>
                </c:pt>
                <c:pt idx="18">
                  <c:v>65</c:v>
                </c:pt>
                <c:pt idx="19">
                  <c:v>56.000000000000007</c:v>
                </c:pt>
                <c:pt idx="20">
                  <c:v>50</c:v>
                </c:pt>
                <c:pt idx="21">
                  <c:v>48</c:v>
                </c:pt>
                <c:pt idx="22">
                  <c:v>62</c:v>
                </c:pt>
                <c:pt idx="23">
                  <c:v>56.000000000000007</c:v>
                </c:pt>
                <c:pt idx="24">
                  <c:v>52</c:v>
                </c:pt>
                <c:pt idx="25">
                  <c:v>54</c:v>
                </c:pt>
                <c:pt idx="26">
                  <c:v>57.999999999999993</c:v>
                </c:pt>
                <c:pt idx="27">
                  <c:v>50</c:v>
                </c:pt>
                <c:pt idx="28">
                  <c:v>56.000000000000007</c:v>
                </c:pt>
                <c:pt idx="29">
                  <c:v>67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49584"/>
        <c:axId val="647150368"/>
      </c:scatterChart>
      <c:valAx>
        <c:axId val="64714958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150368"/>
        <c:crosses val="max"/>
        <c:crossBetween val="midCat"/>
      </c:valAx>
      <c:valAx>
        <c:axId val="6471503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495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48</c:v>
                </c:pt>
                <c:pt idx="16">
                  <c:v>44</c:v>
                </c:pt>
                <c:pt idx="17">
                  <c:v>40</c:v>
                </c:pt>
                <c:pt idx="18">
                  <c:v>73</c:v>
                </c:pt>
                <c:pt idx="19">
                  <c:v>46</c:v>
                </c:pt>
                <c:pt idx="20">
                  <c:v>44</c:v>
                </c:pt>
                <c:pt idx="21">
                  <c:v>40</c:v>
                </c:pt>
                <c:pt idx="22">
                  <c:v>46</c:v>
                </c:pt>
                <c:pt idx="23">
                  <c:v>56.000000000000007</c:v>
                </c:pt>
                <c:pt idx="24">
                  <c:v>48</c:v>
                </c:pt>
                <c:pt idx="25">
                  <c:v>57.999999999999993</c:v>
                </c:pt>
                <c:pt idx="26">
                  <c:v>42</c:v>
                </c:pt>
                <c:pt idx="27">
                  <c:v>40</c:v>
                </c:pt>
                <c:pt idx="28">
                  <c:v>63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48</c:v>
                </c:pt>
                <c:pt idx="16">
                  <c:v>44</c:v>
                </c:pt>
                <c:pt idx="17">
                  <c:v>40</c:v>
                </c:pt>
                <c:pt idx="18">
                  <c:v>73</c:v>
                </c:pt>
                <c:pt idx="19">
                  <c:v>46</c:v>
                </c:pt>
                <c:pt idx="20">
                  <c:v>44</c:v>
                </c:pt>
                <c:pt idx="21">
                  <c:v>40</c:v>
                </c:pt>
                <c:pt idx="22">
                  <c:v>46</c:v>
                </c:pt>
                <c:pt idx="23">
                  <c:v>56.000000000000007</c:v>
                </c:pt>
                <c:pt idx="24">
                  <c:v>48</c:v>
                </c:pt>
                <c:pt idx="25">
                  <c:v>57.999999999999993</c:v>
                </c:pt>
                <c:pt idx="26">
                  <c:v>42</c:v>
                </c:pt>
                <c:pt idx="27">
                  <c:v>40</c:v>
                </c:pt>
                <c:pt idx="28">
                  <c:v>63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53896"/>
        <c:axId val="647155856"/>
      </c:scatterChart>
      <c:valAx>
        <c:axId val="6471538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55856"/>
        <c:crosses val="max"/>
        <c:crossBetween val="midCat"/>
      </c:valAx>
      <c:valAx>
        <c:axId val="6471558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538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50</c:v>
                </c:pt>
                <c:pt idx="16">
                  <c:v>33</c:v>
                </c:pt>
                <c:pt idx="17">
                  <c:v>33</c:v>
                </c:pt>
                <c:pt idx="18">
                  <c:v>67</c:v>
                </c:pt>
                <c:pt idx="19">
                  <c:v>50</c:v>
                </c:pt>
                <c:pt idx="20">
                  <c:v>25</c:v>
                </c:pt>
                <c:pt idx="21">
                  <c:v>42</c:v>
                </c:pt>
                <c:pt idx="22">
                  <c:v>57.999999999999993</c:v>
                </c:pt>
                <c:pt idx="23">
                  <c:v>57.999999999999993</c:v>
                </c:pt>
                <c:pt idx="24">
                  <c:v>57.999999999999993</c:v>
                </c:pt>
                <c:pt idx="25">
                  <c:v>57.999999999999993</c:v>
                </c:pt>
                <c:pt idx="26">
                  <c:v>33</c:v>
                </c:pt>
                <c:pt idx="27">
                  <c:v>33</c:v>
                </c:pt>
                <c:pt idx="28">
                  <c:v>57.999999999999993</c:v>
                </c:pt>
                <c:pt idx="29">
                  <c:v>33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50</c:v>
                </c:pt>
                <c:pt idx="16">
                  <c:v>33</c:v>
                </c:pt>
                <c:pt idx="17">
                  <c:v>33</c:v>
                </c:pt>
                <c:pt idx="18">
                  <c:v>67</c:v>
                </c:pt>
                <c:pt idx="19">
                  <c:v>50</c:v>
                </c:pt>
                <c:pt idx="20">
                  <c:v>25</c:v>
                </c:pt>
                <c:pt idx="21">
                  <c:v>42</c:v>
                </c:pt>
                <c:pt idx="22">
                  <c:v>57.999999999999993</c:v>
                </c:pt>
                <c:pt idx="23">
                  <c:v>57.999999999999993</c:v>
                </c:pt>
                <c:pt idx="24">
                  <c:v>57.999999999999993</c:v>
                </c:pt>
                <c:pt idx="25">
                  <c:v>57.999999999999993</c:v>
                </c:pt>
                <c:pt idx="26">
                  <c:v>33</c:v>
                </c:pt>
                <c:pt idx="27">
                  <c:v>33</c:v>
                </c:pt>
                <c:pt idx="28">
                  <c:v>57.999999999999993</c:v>
                </c:pt>
                <c:pt idx="29">
                  <c:v>33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54680"/>
        <c:axId val="647158208"/>
      </c:scatterChart>
      <c:valAx>
        <c:axId val="6471546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58208"/>
        <c:crosses val="max"/>
        <c:crossBetween val="midCat"/>
      </c:valAx>
      <c:valAx>
        <c:axId val="6471582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546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021400"/>
        <c:axId val="647024928"/>
      </c:barChart>
      <c:catAx>
        <c:axId val="6470214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024928"/>
        <c:crosses val="autoZero"/>
        <c:auto val="1"/>
        <c:lblAlgn val="ctr"/>
        <c:lblOffset val="100"/>
        <c:noMultiLvlLbl val="0"/>
      </c:catAx>
      <c:valAx>
        <c:axId val="64702492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021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016304"/>
        <c:axId val="647020224"/>
      </c:barChart>
      <c:catAx>
        <c:axId val="6470163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020224"/>
        <c:crosses val="autoZero"/>
        <c:auto val="1"/>
        <c:lblAlgn val="ctr"/>
        <c:lblOffset val="100"/>
        <c:noMultiLvlLbl val="0"/>
      </c:catAx>
      <c:valAx>
        <c:axId val="647020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016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39</c:v>
                </c:pt>
                <c:pt idx="16">
                  <c:v>39</c:v>
                </c:pt>
                <c:pt idx="17">
                  <c:v>32</c:v>
                </c:pt>
                <c:pt idx="18">
                  <c:v>64</c:v>
                </c:pt>
                <c:pt idx="19">
                  <c:v>46</c:v>
                </c:pt>
                <c:pt idx="20">
                  <c:v>39</c:v>
                </c:pt>
                <c:pt idx="21">
                  <c:v>46</c:v>
                </c:pt>
                <c:pt idx="22">
                  <c:v>39</c:v>
                </c:pt>
                <c:pt idx="23">
                  <c:v>56.999999999999993</c:v>
                </c:pt>
                <c:pt idx="24">
                  <c:v>28.999999999999996</c:v>
                </c:pt>
                <c:pt idx="25">
                  <c:v>46</c:v>
                </c:pt>
                <c:pt idx="26">
                  <c:v>36</c:v>
                </c:pt>
                <c:pt idx="27">
                  <c:v>46</c:v>
                </c:pt>
                <c:pt idx="28">
                  <c:v>46</c:v>
                </c:pt>
                <c:pt idx="29">
                  <c:v>46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39</c:v>
                </c:pt>
                <c:pt idx="16">
                  <c:v>39</c:v>
                </c:pt>
                <c:pt idx="17">
                  <c:v>32</c:v>
                </c:pt>
                <c:pt idx="18">
                  <c:v>64</c:v>
                </c:pt>
                <c:pt idx="19">
                  <c:v>46</c:v>
                </c:pt>
                <c:pt idx="20">
                  <c:v>39</c:v>
                </c:pt>
                <c:pt idx="21">
                  <c:v>46</c:v>
                </c:pt>
                <c:pt idx="22">
                  <c:v>39</c:v>
                </c:pt>
                <c:pt idx="23">
                  <c:v>56.999999999999993</c:v>
                </c:pt>
                <c:pt idx="24">
                  <c:v>28.999999999999996</c:v>
                </c:pt>
                <c:pt idx="25">
                  <c:v>46</c:v>
                </c:pt>
                <c:pt idx="26">
                  <c:v>36</c:v>
                </c:pt>
                <c:pt idx="27">
                  <c:v>46</c:v>
                </c:pt>
                <c:pt idx="28">
                  <c:v>46</c:v>
                </c:pt>
                <c:pt idx="29">
                  <c:v>46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19440"/>
        <c:axId val="647021792"/>
      </c:scatterChart>
      <c:valAx>
        <c:axId val="6470194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21792"/>
        <c:crosses val="max"/>
        <c:crossBetween val="midCat"/>
      </c:valAx>
      <c:valAx>
        <c:axId val="6470217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194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0.2225</c:v>
                </c:pt>
                <c:pt idx="1">
                  <c:v>0.19</c:v>
                </c:pt>
                <c:pt idx="2">
                  <c:v>4.9999999999999989E-2</c:v>
                </c:pt>
                <c:pt idx="3">
                  <c:v>9.5000000000000001E-2</c:v>
                </c:pt>
                <c:pt idx="4">
                  <c:v>0.155</c:v>
                </c:pt>
                <c:pt idx="5">
                  <c:v>0.1825</c:v>
                </c:pt>
                <c:pt idx="6">
                  <c:v>0.2175</c:v>
                </c:pt>
                <c:pt idx="7">
                  <c:v>0.2225</c:v>
                </c:pt>
                <c:pt idx="8">
                  <c:v>0.2</c:v>
                </c:pt>
                <c:pt idx="9">
                  <c:v>0.15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0.11</c:v>
                </c:pt>
                <c:pt idx="1">
                  <c:v>0.24</c:v>
                </c:pt>
                <c:pt idx="2">
                  <c:v>0.8</c:v>
                </c:pt>
                <c:pt idx="3">
                  <c:v>0.62</c:v>
                </c:pt>
                <c:pt idx="4">
                  <c:v>0.38</c:v>
                </c:pt>
                <c:pt idx="5">
                  <c:v>0.27</c:v>
                </c:pt>
                <c:pt idx="6">
                  <c:v>0.13</c:v>
                </c:pt>
                <c:pt idx="7">
                  <c:v>0.11</c:v>
                </c:pt>
                <c:pt idx="8">
                  <c:v>0.2</c:v>
                </c:pt>
                <c:pt idx="9">
                  <c:v>0.4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0.2225</c:v>
                </c:pt>
                <c:pt idx="1">
                  <c:v>0.19</c:v>
                </c:pt>
                <c:pt idx="2">
                  <c:v>4.9999999999999989E-2</c:v>
                </c:pt>
                <c:pt idx="3">
                  <c:v>9.5000000000000001E-2</c:v>
                </c:pt>
                <c:pt idx="4">
                  <c:v>0.155</c:v>
                </c:pt>
                <c:pt idx="5">
                  <c:v>0.1825</c:v>
                </c:pt>
                <c:pt idx="6">
                  <c:v>0.2175</c:v>
                </c:pt>
                <c:pt idx="7">
                  <c:v>0.2225</c:v>
                </c:pt>
                <c:pt idx="8">
                  <c:v>0.2</c:v>
                </c:pt>
                <c:pt idx="9">
                  <c:v>0.15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5703136"/>
        <c:axId val="385701176"/>
      </c:barChart>
      <c:catAx>
        <c:axId val="3857031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5701176"/>
        <c:crosses val="autoZero"/>
        <c:auto val="1"/>
        <c:lblAlgn val="ctr"/>
        <c:lblOffset val="100"/>
        <c:noMultiLvlLbl val="0"/>
      </c:catAx>
      <c:valAx>
        <c:axId val="3857011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57031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14344"/>
        <c:axId val="647017480"/>
      </c:scatterChart>
      <c:valAx>
        <c:axId val="64701434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017480"/>
        <c:crosses val="max"/>
        <c:crossBetween val="midCat"/>
      </c:valAx>
      <c:valAx>
        <c:axId val="6470174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143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16696"/>
        <c:axId val="647017872"/>
      </c:scatterChart>
      <c:valAx>
        <c:axId val="6470166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17872"/>
        <c:crosses val="max"/>
        <c:crossBetween val="midCat"/>
      </c:valAx>
      <c:valAx>
        <c:axId val="6470178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166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35512"/>
        <c:axId val="647030416"/>
      </c:scatterChart>
      <c:valAx>
        <c:axId val="6470355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30416"/>
        <c:crosses val="max"/>
        <c:crossBetween val="midCat"/>
      </c:valAx>
      <c:valAx>
        <c:axId val="6470304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355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4523048"/>
        <c:axId val="424525792"/>
      </c:barChart>
      <c:catAx>
        <c:axId val="4245230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4525792"/>
        <c:crosses val="autoZero"/>
        <c:auto val="1"/>
        <c:lblAlgn val="ctr"/>
        <c:lblOffset val="100"/>
        <c:tickMarkSkip val="1"/>
        <c:noMultiLvlLbl val="0"/>
      </c:catAx>
      <c:valAx>
        <c:axId val="42452579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452304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33240"/>
        <c:axId val="424523440"/>
      </c:barChart>
      <c:catAx>
        <c:axId val="4245332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523440"/>
        <c:crosses val="autoZero"/>
        <c:auto val="1"/>
        <c:lblAlgn val="ctr"/>
        <c:lblOffset val="100"/>
        <c:noMultiLvlLbl val="0"/>
      </c:catAx>
      <c:valAx>
        <c:axId val="4245234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4533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4527360"/>
        <c:axId val="424528144"/>
      </c:barChart>
      <c:catAx>
        <c:axId val="4245273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4528144"/>
        <c:crosses val="autoZero"/>
        <c:auto val="1"/>
        <c:lblAlgn val="ctr"/>
        <c:lblOffset val="100"/>
        <c:tickMarkSkip val="1"/>
        <c:noMultiLvlLbl val="0"/>
      </c:catAx>
      <c:valAx>
        <c:axId val="42452814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452736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3816240"/>
        <c:axId val="393823296"/>
      </c:barChart>
      <c:catAx>
        <c:axId val="3938162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3823296"/>
        <c:crosses val="autoZero"/>
        <c:auto val="1"/>
        <c:lblAlgn val="ctr"/>
        <c:lblOffset val="100"/>
        <c:noMultiLvlLbl val="0"/>
      </c:catAx>
      <c:valAx>
        <c:axId val="3938232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3816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24538728"/>
        <c:axId val="424543824"/>
      </c:barChart>
      <c:catAx>
        <c:axId val="4245387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4543824"/>
        <c:crosses val="autoZero"/>
        <c:auto val="1"/>
        <c:lblAlgn val="ctr"/>
        <c:lblOffset val="100"/>
        <c:noMultiLvlLbl val="0"/>
      </c:catAx>
      <c:valAx>
        <c:axId val="42454382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245387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E46-4485-97E8-69958327FBC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356816"/>
        <c:axId val="428357208"/>
      </c:barChart>
      <c:catAx>
        <c:axId val="428356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357208"/>
        <c:crosses val="autoZero"/>
        <c:auto val="1"/>
        <c:lblAlgn val="ctr"/>
        <c:lblOffset val="100"/>
        <c:noMultiLvlLbl val="0"/>
      </c:catAx>
      <c:valAx>
        <c:axId val="4283572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3568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C63-4D4E-8616-62360667548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357600"/>
        <c:axId val="428359168"/>
      </c:barChart>
      <c:catAx>
        <c:axId val="428357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359168"/>
        <c:crosses val="autoZero"/>
        <c:auto val="1"/>
        <c:lblAlgn val="ctr"/>
        <c:lblOffset val="100"/>
        <c:noMultiLvlLbl val="0"/>
      </c:catAx>
      <c:valAx>
        <c:axId val="4283591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3576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0.20500000000000002</c:v>
                </c:pt>
                <c:pt idx="2">
                  <c:v>7.9999999999999988E-2</c:v>
                </c:pt>
                <c:pt idx="3">
                  <c:v>0.1225</c:v>
                </c:pt>
                <c:pt idx="4">
                  <c:v>0.1825</c:v>
                </c:pt>
                <c:pt idx="5">
                  <c:v>0.2</c:v>
                </c:pt>
                <c:pt idx="6">
                  <c:v>0.23499999999999999</c:v>
                </c:pt>
                <c:pt idx="7">
                  <c:v>0.2225</c:v>
                </c:pt>
                <c:pt idx="8">
                  <c:v>0.21</c:v>
                </c:pt>
                <c:pt idx="9">
                  <c:v>0.16999999999999998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0.18</c:v>
                </c:pt>
                <c:pt idx="2">
                  <c:v>0.68</c:v>
                </c:pt>
                <c:pt idx="3">
                  <c:v>0.51</c:v>
                </c:pt>
                <c:pt idx="4">
                  <c:v>0.27</c:v>
                </c:pt>
                <c:pt idx="5">
                  <c:v>0.2</c:v>
                </c:pt>
                <c:pt idx="6">
                  <c:v>0.06</c:v>
                </c:pt>
                <c:pt idx="7">
                  <c:v>0.11</c:v>
                </c:pt>
                <c:pt idx="8">
                  <c:v>0.16</c:v>
                </c:pt>
                <c:pt idx="9">
                  <c:v>0.32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0.20500000000000002</c:v>
                </c:pt>
                <c:pt idx="2">
                  <c:v>7.9999999999999988E-2</c:v>
                </c:pt>
                <c:pt idx="3">
                  <c:v>0.1225</c:v>
                </c:pt>
                <c:pt idx="4">
                  <c:v>0.1825</c:v>
                </c:pt>
                <c:pt idx="5">
                  <c:v>0.2</c:v>
                </c:pt>
                <c:pt idx="6">
                  <c:v>0.23499999999999999</c:v>
                </c:pt>
                <c:pt idx="7">
                  <c:v>0.2225</c:v>
                </c:pt>
                <c:pt idx="8">
                  <c:v>0.21</c:v>
                </c:pt>
                <c:pt idx="9">
                  <c:v>0.16999999999999998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5701568"/>
        <c:axId val="385703528"/>
      </c:barChart>
      <c:catAx>
        <c:axId val="3857015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5703528"/>
        <c:crosses val="autoZero"/>
        <c:auto val="1"/>
        <c:lblAlgn val="ctr"/>
        <c:lblOffset val="100"/>
        <c:noMultiLvlLbl val="0"/>
      </c:catAx>
      <c:valAx>
        <c:axId val="38570352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5701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15C-4FBA-A2F9-567F4E8AB1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358384"/>
        <c:axId val="428358776"/>
      </c:barChart>
      <c:catAx>
        <c:axId val="4283583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358776"/>
        <c:crosses val="autoZero"/>
        <c:auto val="1"/>
        <c:lblAlgn val="ctr"/>
        <c:lblOffset val="100"/>
        <c:noMultiLvlLbl val="0"/>
      </c:catAx>
      <c:valAx>
        <c:axId val="4283587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3583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C8B-4DF1-B0F7-7ACA9397EF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347016"/>
        <c:axId val="428344664"/>
      </c:barChart>
      <c:catAx>
        <c:axId val="4283470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344664"/>
        <c:crosses val="autoZero"/>
        <c:auto val="1"/>
        <c:lblAlgn val="ctr"/>
        <c:lblOffset val="100"/>
        <c:noMultiLvlLbl val="0"/>
      </c:catAx>
      <c:valAx>
        <c:axId val="4283446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3470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BC0-47D7-AEF8-A246B5552DA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345840"/>
        <c:axId val="428343488"/>
      </c:barChart>
      <c:catAx>
        <c:axId val="428345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343488"/>
        <c:crosses val="autoZero"/>
        <c:auto val="1"/>
        <c:lblAlgn val="ctr"/>
        <c:lblOffset val="100"/>
        <c:noMultiLvlLbl val="0"/>
      </c:catAx>
      <c:valAx>
        <c:axId val="4283434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34584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C59-4409-9C09-08E12D57CF0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348976"/>
        <c:axId val="428355640"/>
      </c:barChart>
      <c:catAx>
        <c:axId val="4283489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355640"/>
        <c:crosses val="autoZero"/>
        <c:auto val="1"/>
        <c:lblAlgn val="ctr"/>
        <c:lblOffset val="100"/>
        <c:noMultiLvlLbl val="0"/>
      </c:catAx>
      <c:valAx>
        <c:axId val="4283556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3489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72F-4F35-9568-DEAE3679152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347408"/>
        <c:axId val="428353288"/>
      </c:barChart>
      <c:catAx>
        <c:axId val="428347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353288"/>
        <c:crosses val="autoZero"/>
        <c:auto val="1"/>
        <c:lblAlgn val="ctr"/>
        <c:lblOffset val="100"/>
        <c:noMultiLvlLbl val="0"/>
      </c:catAx>
      <c:valAx>
        <c:axId val="4283532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3474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081-4E12-9D3B-58C589699E5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346232"/>
        <c:axId val="428349368"/>
      </c:barChart>
      <c:catAx>
        <c:axId val="428346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349368"/>
        <c:crosses val="autoZero"/>
        <c:auto val="1"/>
        <c:lblAlgn val="ctr"/>
        <c:lblOffset val="100"/>
        <c:noMultiLvlLbl val="0"/>
      </c:catAx>
      <c:valAx>
        <c:axId val="4283493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3462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Arkusz1!$C$2:$C$3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14504"/>
        <c:axId val="397607056"/>
      </c:barChart>
      <c:catAx>
        <c:axId val="397614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07056"/>
        <c:crosses val="autoZero"/>
        <c:auto val="1"/>
        <c:lblAlgn val="ctr"/>
        <c:lblOffset val="100"/>
        <c:noMultiLvlLbl val="0"/>
      </c:catAx>
      <c:valAx>
        <c:axId val="39760705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97614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05488"/>
        <c:axId val="397609408"/>
      </c:barChart>
      <c:catAx>
        <c:axId val="3976054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09408"/>
        <c:crosses val="autoZero"/>
        <c:auto val="1"/>
        <c:lblAlgn val="ctr"/>
        <c:lblOffset val="100"/>
        <c:noMultiLvlLbl val="0"/>
      </c:catAx>
      <c:valAx>
        <c:axId val="3976094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76054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Arkusz1!$D$2:$D$3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13720"/>
        <c:axId val="397603920"/>
      </c:barChart>
      <c:catAx>
        <c:axId val="397613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03920"/>
        <c:crosses val="autoZero"/>
        <c:auto val="1"/>
        <c:lblAlgn val="ctr"/>
        <c:lblOffset val="100"/>
        <c:noMultiLvlLbl val="0"/>
      </c:catAx>
      <c:valAx>
        <c:axId val="39760392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97613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24776"/>
        <c:axId val="400927128"/>
      </c:barChart>
      <c:catAx>
        <c:axId val="4009247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0927128"/>
        <c:crosses val="autoZero"/>
        <c:auto val="1"/>
        <c:lblAlgn val="ctr"/>
        <c:lblOffset val="100"/>
        <c:noMultiLvlLbl val="0"/>
      </c:catAx>
      <c:valAx>
        <c:axId val="4009271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09247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172</c:v>
                </c:pt>
                <c:pt idx="1">
                  <c:v>132</c:v>
                </c:pt>
                <c:pt idx="2">
                  <c:v>106</c:v>
                </c:pt>
                <c:pt idx="3">
                  <c:v>97</c:v>
                </c:pt>
                <c:pt idx="4">
                  <c:v>81</c:v>
                </c:pt>
                <c:pt idx="5">
                  <c:v>68</c:v>
                </c:pt>
                <c:pt idx="6">
                  <c:v>62</c:v>
                </c:pt>
                <c:pt idx="7">
                  <c:v>57</c:v>
                </c:pt>
                <c:pt idx="8">
                  <c:v>53</c:v>
                </c:pt>
                <c:pt idx="9">
                  <c:v>45</c:v>
                </c:pt>
                <c:pt idx="10">
                  <c:v>43</c:v>
                </c:pt>
                <c:pt idx="11">
                  <c:v>42</c:v>
                </c:pt>
                <c:pt idx="12">
                  <c:v>42</c:v>
                </c:pt>
                <c:pt idx="13">
                  <c:v>39</c:v>
                </c:pt>
                <c:pt idx="14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85702744"/>
        <c:axId val="385703920"/>
      </c:barChart>
      <c:catAx>
        <c:axId val="3857027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5703920"/>
        <c:crosses val="autoZero"/>
        <c:auto val="1"/>
        <c:lblAlgn val="ctr"/>
        <c:lblOffset val="100"/>
        <c:noMultiLvlLbl val="0"/>
      </c:catAx>
      <c:valAx>
        <c:axId val="385703920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385702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822544"/>
        <c:axId val="415822936"/>
      </c:barChart>
      <c:catAx>
        <c:axId val="4158225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822936"/>
        <c:crosses val="autoZero"/>
        <c:auto val="1"/>
        <c:lblAlgn val="ctr"/>
        <c:lblOffset val="100"/>
        <c:noMultiLvlLbl val="0"/>
      </c:catAx>
      <c:valAx>
        <c:axId val="4158229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8225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823720"/>
        <c:axId val="415824504"/>
      </c:barChart>
      <c:catAx>
        <c:axId val="415823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824504"/>
        <c:crosses val="autoZero"/>
        <c:auto val="1"/>
        <c:lblAlgn val="ctr"/>
        <c:lblOffset val="100"/>
        <c:noMultiLvlLbl val="0"/>
      </c:catAx>
      <c:valAx>
        <c:axId val="4158245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823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822152"/>
        <c:axId val="415811568"/>
      </c:barChart>
      <c:catAx>
        <c:axId val="4158221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811568"/>
        <c:crosses val="autoZero"/>
        <c:auto val="1"/>
        <c:lblAlgn val="ctr"/>
        <c:lblOffset val="100"/>
        <c:noMultiLvlLbl val="0"/>
      </c:catAx>
      <c:valAx>
        <c:axId val="415811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8221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65896"/>
        <c:axId val="446368248"/>
      </c:barChart>
      <c:catAx>
        <c:axId val="4463658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8248"/>
        <c:crosses val="autoZero"/>
        <c:auto val="1"/>
        <c:lblAlgn val="ctr"/>
        <c:lblOffset val="100"/>
        <c:noMultiLvlLbl val="0"/>
      </c:catAx>
      <c:valAx>
        <c:axId val="4463682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658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66680"/>
        <c:axId val="446367072"/>
      </c:barChart>
      <c:catAx>
        <c:axId val="446366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7072"/>
        <c:crosses val="autoZero"/>
        <c:auto val="1"/>
        <c:lblAlgn val="ctr"/>
        <c:lblOffset val="100"/>
        <c:noMultiLvlLbl val="0"/>
      </c:catAx>
      <c:valAx>
        <c:axId val="4463670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66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Arkusz1!$E$2:$E$3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67464"/>
        <c:axId val="446367856"/>
      </c:barChart>
      <c:catAx>
        <c:axId val="4463674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7856"/>
        <c:crosses val="autoZero"/>
        <c:auto val="1"/>
        <c:lblAlgn val="ctr"/>
        <c:lblOffset val="100"/>
        <c:noMultiLvlLbl val="0"/>
      </c:catAx>
      <c:valAx>
        <c:axId val="4463678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674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69032"/>
        <c:axId val="446368640"/>
      </c:barChart>
      <c:catAx>
        <c:axId val="4463690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8640"/>
        <c:crosses val="autoZero"/>
        <c:auto val="1"/>
        <c:lblAlgn val="ctr"/>
        <c:lblOffset val="100"/>
        <c:noMultiLvlLbl val="0"/>
      </c:catAx>
      <c:valAx>
        <c:axId val="4463686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690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44168"/>
        <c:axId val="452347304"/>
      </c:barChart>
      <c:catAx>
        <c:axId val="452344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347304"/>
        <c:crosses val="autoZero"/>
        <c:auto val="1"/>
        <c:lblAlgn val="ctr"/>
        <c:lblOffset val="100"/>
        <c:noMultiLvlLbl val="0"/>
      </c:catAx>
      <c:valAx>
        <c:axId val="45234730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2344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51224"/>
        <c:axId val="452350440"/>
      </c:barChart>
      <c:catAx>
        <c:axId val="4523512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350440"/>
        <c:crosses val="autoZero"/>
        <c:auto val="1"/>
        <c:lblAlgn val="ctr"/>
        <c:lblOffset val="100"/>
        <c:noMultiLvlLbl val="0"/>
      </c:catAx>
      <c:valAx>
        <c:axId val="45235044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23512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46912"/>
        <c:axId val="452349264"/>
      </c:barChart>
      <c:catAx>
        <c:axId val="452346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349264"/>
        <c:crosses val="autoZero"/>
        <c:auto val="1"/>
        <c:lblAlgn val="ctr"/>
        <c:lblOffset val="100"/>
        <c:noMultiLvlLbl val="0"/>
      </c:catAx>
      <c:valAx>
        <c:axId val="45234926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2346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172</c:v>
                </c:pt>
                <c:pt idx="1">
                  <c:v>132</c:v>
                </c:pt>
                <c:pt idx="2">
                  <c:v>106</c:v>
                </c:pt>
                <c:pt idx="3">
                  <c:v>97</c:v>
                </c:pt>
                <c:pt idx="4">
                  <c:v>81</c:v>
                </c:pt>
                <c:pt idx="5">
                  <c:v>68</c:v>
                </c:pt>
                <c:pt idx="6">
                  <c:v>62</c:v>
                </c:pt>
                <c:pt idx="7">
                  <c:v>57</c:v>
                </c:pt>
                <c:pt idx="8">
                  <c:v>53</c:v>
                </c:pt>
                <c:pt idx="9">
                  <c:v>45</c:v>
                </c:pt>
                <c:pt idx="10">
                  <c:v>43</c:v>
                </c:pt>
                <c:pt idx="11">
                  <c:v>42</c:v>
                </c:pt>
                <c:pt idx="12">
                  <c:v>42</c:v>
                </c:pt>
                <c:pt idx="13">
                  <c:v>39</c:v>
                </c:pt>
                <c:pt idx="14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89292048"/>
        <c:axId val="389292832"/>
      </c:barChart>
      <c:catAx>
        <c:axId val="3892920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292832"/>
        <c:crosses val="autoZero"/>
        <c:auto val="1"/>
        <c:lblAlgn val="ctr"/>
        <c:lblOffset val="100"/>
        <c:noMultiLvlLbl val="0"/>
      </c:catAx>
      <c:valAx>
        <c:axId val="38929283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892920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50832"/>
        <c:axId val="452351616"/>
      </c:barChart>
      <c:catAx>
        <c:axId val="4523508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351616"/>
        <c:crosses val="autoZero"/>
        <c:auto val="1"/>
        <c:lblAlgn val="ctr"/>
        <c:lblOffset val="100"/>
        <c:noMultiLvlLbl val="0"/>
      </c:catAx>
      <c:valAx>
        <c:axId val="45235161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23508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42992"/>
        <c:axId val="452345344"/>
      </c:barChart>
      <c:catAx>
        <c:axId val="4523429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2345344"/>
        <c:crosses val="autoZero"/>
        <c:auto val="1"/>
        <c:lblAlgn val="ctr"/>
        <c:lblOffset val="100"/>
        <c:noMultiLvlLbl val="0"/>
      </c:catAx>
      <c:valAx>
        <c:axId val="4523453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2342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3074648"/>
        <c:axId val="573075040"/>
      </c:barChart>
      <c:catAx>
        <c:axId val="573074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3075040"/>
        <c:crosses val="autoZero"/>
        <c:auto val="1"/>
        <c:lblAlgn val="ctr"/>
        <c:lblOffset val="100"/>
        <c:noMultiLvlLbl val="0"/>
      </c:catAx>
      <c:valAx>
        <c:axId val="5730750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3074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5591560"/>
        <c:axId val="575591952"/>
      </c:barChart>
      <c:catAx>
        <c:axId val="575591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5591952"/>
        <c:crosses val="autoZero"/>
        <c:auto val="1"/>
        <c:lblAlgn val="ctr"/>
        <c:lblOffset val="100"/>
        <c:noMultiLvlLbl val="0"/>
      </c:catAx>
      <c:valAx>
        <c:axId val="5755919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5591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Arkusz1!$E$2:$E$6</c:f>
              <c:numCache>
                <c:formatCode>0%</c:formatCode>
                <c:ptCount val="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5593520"/>
        <c:axId val="575607240"/>
      </c:barChart>
      <c:catAx>
        <c:axId val="5755935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5607240"/>
        <c:crosses val="autoZero"/>
        <c:auto val="1"/>
        <c:lblAlgn val="ctr"/>
        <c:lblOffset val="100"/>
        <c:noMultiLvlLbl val="0"/>
      </c:catAx>
      <c:valAx>
        <c:axId val="5756072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55935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5603712"/>
        <c:axId val="575604104"/>
      </c:barChart>
      <c:catAx>
        <c:axId val="575603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5604104"/>
        <c:crosses val="autoZero"/>
        <c:auto val="1"/>
        <c:lblAlgn val="ctr"/>
        <c:lblOffset val="100"/>
        <c:noMultiLvlLbl val="0"/>
      </c:catAx>
      <c:valAx>
        <c:axId val="5756041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5603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72024"/>
        <c:axId val="578879864"/>
      </c:barChart>
      <c:catAx>
        <c:axId val="57887202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8879864"/>
        <c:crosses val="autoZero"/>
        <c:auto val="1"/>
        <c:lblAlgn val="ctr"/>
        <c:lblOffset val="100"/>
        <c:noMultiLvlLbl val="0"/>
      </c:catAx>
      <c:valAx>
        <c:axId val="57887986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88720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75552"/>
        <c:axId val="578875944"/>
      </c:barChart>
      <c:catAx>
        <c:axId val="578875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875944"/>
        <c:crosses val="autoZero"/>
        <c:auto val="1"/>
        <c:lblAlgn val="ctr"/>
        <c:lblOffset val="100"/>
        <c:noMultiLvlLbl val="0"/>
      </c:catAx>
      <c:valAx>
        <c:axId val="5788759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8875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21608"/>
        <c:axId val="423118472"/>
      </c:barChart>
      <c:catAx>
        <c:axId val="423121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118472"/>
        <c:crosses val="autoZero"/>
        <c:auto val="1"/>
        <c:lblAlgn val="ctr"/>
        <c:lblOffset val="100"/>
        <c:noMultiLvlLbl val="0"/>
      </c:catAx>
      <c:valAx>
        <c:axId val="4231184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3121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19256"/>
        <c:axId val="423129056"/>
      </c:barChart>
      <c:catAx>
        <c:axId val="423119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129056"/>
        <c:crosses val="autoZero"/>
        <c:auto val="1"/>
        <c:lblAlgn val="ctr"/>
        <c:lblOffset val="100"/>
        <c:noMultiLvlLbl val="0"/>
      </c:catAx>
      <c:valAx>
        <c:axId val="4231290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3119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43E-4091-BB0E-3AAC861314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0.23</c:v>
                </c:pt>
                <c:pt idx="1">
                  <c:v>0.17</c:v>
                </c:pt>
                <c:pt idx="2" formatCode="###0%">
                  <c:v>0.18</c:v>
                </c:pt>
                <c:pt idx="3" formatCode="###0%">
                  <c:v>0.2</c:v>
                </c:pt>
                <c:pt idx="5">
                  <c:v>0.18</c:v>
                </c:pt>
                <c:pt idx="6">
                  <c:v>0.16</c:v>
                </c:pt>
                <c:pt idx="7" formatCode="###0%">
                  <c:v>0.18</c:v>
                </c:pt>
                <c:pt idx="8" formatCode="###0%">
                  <c:v>0.17</c:v>
                </c:pt>
                <c:pt idx="10">
                  <c:v>0.1</c:v>
                </c:pt>
                <c:pt idx="11">
                  <c:v>0.06</c:v>
                </c:pt>
                <c:pt idx="12" formatCode="###0%">
                  <c:v>0.11</c:v>
                </c:pt>
                <c:pt idx="13" formatCode="###0%">
                  <c:v>0.11</c:v>
                </c:pt>
                <c:pt idx="15">
                  <c:v>0.05</c:v>
                </c:pt>
                <c:pt idx="16">
                  <c:v>0.06</c:v>
                </c:pt>
                <c:pt idx="17" formatCode="###0%">
                  <c:v>0.11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43E-4091-BB0E-3AAC861314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0.42</c:v>
                </c:pt>
                <c:pt idx="1">
                  <c:v>0.54</c:v>
                </c:pt>
                <c:pt idx="2" formatCode="###0%">
                  <c:v>0.55000000000000004</c:v>
                </c:pt>
                <c:pt idx="3" formatCode="###0%">
                  <c:v>0.52</c:v>
                </c:pt>
                <c:pt idx="5">
                  <c:v>0.37</c:v>
                </c:pt>
                <c:pt idx="6">
                  <c:v>0.44</c:v>
                </c:pt>
                <c:pt idx="7" formatCode="###0%">
                  <c:v>0.45</c:v>
                </c:pt>
                <c:pt idx="8" formatCode="###0%">
                  <c:v>0.42</c:v>
                </c:pt>
                <c:pt idx="10">
                  <c:v>0.23</c:v>
                </c:pt>
                <c:pt idx="11">
                  <c:v>0.34</c:v>
                </c:pt>
                <c:pt idx="12" formatCode="###0%">
                  <c:v>0.24</c:v>
                </c:pt>
                <c:pt idx="13" formatCode="###0%">
                  <c:v>0.23</c:v>
                </c:pt>
                <c:pt idx="15">
                  <c:v>0.18</c:v>
                </c:pt>
                <c:pt idx="16">
                  <c:v>0.16</c:v>
                </c:pt>
                <c:pt idx="17" formatCode="###0%">
                  <c:v>0.18</c:v>
                </c:pt>
                <c:pt idx="18" formatCode="###0%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0.18</c:v>
                </c:pt>
                <c:pt idx="1">
                  <c:v>0.17</c:v>
                </c:pt>
                <c:pt idx="2" formatCode="###0%">
                  <c:v>0.15</c:v>
                </c:pt>
                <c:pt idx="3" formatCode="###0%">
                  <c:v>0.15</c:v>
                </c:pt>
                <c:pt idx="5">
                  <c:v>0.19</c:v>
                </c:pt>
                <c:pt idx="6">
                  <c:v>0.16</c:v>
                </c:pt>
                <c:pt idx="7" formatCode="###0%">
                  <c:v>0.12</c:v>
                </c:pt>
                <c:pt idx="8" formatCode="###0%">
                  <c:v>0.12</c:v>
                </c:pt>
                <c:pt idx="10">
                  <c:v>0.11</c:v>
                </c:pt>
                <c:pt idx="11">
                  <c:v>0.14000000000000001</c:v>
                </c:pt>
                <c:pt idx="12" formatCode="###0%">
                  <c:v>0.08</c:v>
                </c:pt>
                <c:pt idx="13" formatCode="###0%">
                  <c:v>0.12</c:v>
                </c:pt>
                <c:pt idx="15">
                  <c:v>0.11</c:v>
                </c:pt>
                <c:pt idx="16">
                  <c:v>0.09</c:v>
                </c:pt>
                <c:pt idx="17" formatCode="###0%">
                  <c:v>0.06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0.09</c:v>
                </c:pt>
                <c:pt idx="1">
                  <c:v>0.04</c:v>
                </c:pt>
                <c:pt idx="2" formatCode="###0%">
                  <c:v>0.05</c:v>
                </c:pt>
                <c:pt idx="3" formatCode="###0%">
                  <c:v>0.05</c:v>
                </c:pt>
                <c:pt idx="5">
                  <c:v>7.0000000000000007E-2</c:v>
                </c:pt>
                <c:pt idx="6">
                  <c:v>0.06</c:v>
                </c:pt>
                <c:pt idx="7" formatCode="###0%">
                  <c:v>0.04</c:v>
                </c:pt>
                <c:pt idx="8" formatCode="###0%">
                  <c:v>0.04</c:v>
                </c:pt>
                <c:pt idx="10">
                  <c:v>0.05</c:v>
                </c:pt>
                <c:pt idx="11">
                  <c:v>0.06</c:v>
                </c:pt>
                <c:pt idx="12" formatCode="###0%">
                  <c:v>0.04</c:v>
                </c:pt>
                <c:pt idx="13" formatCode="###0%">
                  <c:v>0.03</c:v>
                </c:pt>
                <c:pt idx="15">
                  <c:v>0.06</c:v>
                </c:pt>
                <c:pt idx="16">
                  <c:v>0.06</c:v>
                </c:pt>
                <c:pt idx="17" formatCode="###0%">
                  <c:v>0.04</c:v>
                </c:pt>
                <c:pt idx="18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0.06</c:v>
                </c:pt>
                <c:pt idx="1">
                  <c:v>0.02</c:v>
                </c:pt>
                <c:pt idx="2" formatCode="###0%">
                  <c:v>0.04</c:v>
                </c:pt>
                <c:pt idx="3" formatCode="###0%">
                  <c:v>0.04</c:v>
                </c:pt>
                <c:pt idx="5">
                  <c:v>0.02</c:v>
                </c:pt>
                <c:pt idx="6">
                  <c:v>0.03</c:v>
                </c:pt>
                <c:pt idx="7" formatCode="###0%">
                  <c:v>0.02</c:v>
                </c:pt>
                <c:pt idx="8" formatCode="###0%">
                  <c:v>0.02</c:v>
                </c:pt>
                <c:pt idx="10">
                  <c:v>0.02</c:v>
                </c:pt>
                <c:pt idx="11">
                  <c:v>0.02</c:v>
                </c:pt>
                <c:pt idx="12" formatCode="###0%">
                  <c:v>0.02</c:v>
                </c:pt>
                <c:pt idx="13" formatCode="###0%">
                  <c:v>0.02</c:v>
                </c:pt>
                <c:pt idx="15">
                  <c:v>0.02</c:v>
                </c:pt>
                <c:pt idx="16">
                  <c:v>0.03</c:v>
                </c:pt>
                <c:pt idx="17" formatCode="###0%">
                  <c:v>0.03</c:v>
                </c:pt>
                <c:pt idx="18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443E-4091-BB0E-3AAC861314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0.02</c:v>
                </c:pt>
                <c:pt idx="1">
                  <c:v>0.03</c:v>
                </c:pt>
                <c:pt idx="2" formatCode="###0%">
                  <c:v>0.02</c:v>
                </c:pt>
                <c:pt idx="3" formatCode="###0%">
                  <c:v>0.03</c:v>
                </c:pt>
                <c:pt idx="5">
                  <c:v>0.03</c:v>
                </c:pt>
                <c:pt idx="6">
                  <c:v>0.03</c:v>
                </c:pt>
                <c:pt idx="7" formatCode="###0%">
                  <c:v>0.03</c:v>
                </c:pt>
                <c:pt idx="8" formatCode="###0%">
                  <c:v>0.02</c:v>
                </c:pt>
                <c:pt idx="10">
                  <c:v>0.06</c:v>
                </c:pt>
                <c:pt idx="11">
                  <c:v>0.02</c:v>
                </c:pt>
                <c:pt idx="12" formatCode="###0%">
                  <c:v>0.03</c:v>
                </c:pt>
                <c:pt idx="13" formatCode="###0%">
                  <c:v>0.01</c:v>
                </c:pt>
                <c:pt idx="15">
                  <c:v>0.02</c:v>
                </c:pt>
                <c:pt idx="16">
                  <c:v>0.02</c:v>
                </c:pt>
                <c:pt idx="17" formatCode="###0%">
                  <c:v>0.02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443E-4091-BB0E-3AAC861314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0.02</c:v>
                </c:pt>
                <c:pt idx="2" formatCode="###0%">
                  <c:v>0.01</c:v>
                </c:pt>
                <c:pt idx="3" formatCode="###0%">
                  <c:v>0.02</c:v>
                </c:pt>
                <c:pt idx="5">
                  <c:v>0.13</c:v>
                </c:pt>
                <c:pt idx="6">
                  <c:v>0.13</c:v>
                </c:pt>
                <c:pt idx="7" formatCode="###0%">
                  <c:v>0.15</c:v>
                </c:pt>
                <c:pt idx="8" formatCode="###0%">
                  <c:v>0.2</c:v>
                </c:pt>
                <c:pt idx="10">
                  <c:v>0.42</c:v>
                </c:pt>
                <c:pt idx="11">
                  <c:v>0.36</c:v>
                </c:pt>
                <c:pt idx="12" formatCode="###0%">
                  <c:v>0.47</c:v>
                </c:pt>
                <c:pt idx="13" formatCode="###0%">
                  <c:v>0.48</c:v>
                </c:pt>
                <c:pt idx="15">
                  <c:v>0.56999999999999995</c:v>
                </c:pt>
                <c:pt idx="16">
                  <c:v>0.59</c:v>
                </c:pt>
                <c:pt idx="17" formatCode="###0%">
                  <c:v>0.54</c:v>
                </c:pt>
                <c:pt idx="18" formatCode="###0%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78944752"/>
        <c:axId val="378945536"/>
      </c:barChart>
      <c:catAx>
        <c:axId val="3789447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78945536"/>
        <c:crosses val="autoZero"/>
        <c:auto val="1"/>
        <c:lblAlgn val="ctr"/>
        <c:lblOffset val="100"/>
        <c:noMultiLvlLbl val="0"/>
      </c:catAx>
      <c:valAx>
        <c:axId val="37894553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378944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9290088"/>
        <c:axId val="389291264"/>
      </c:barChart>
      <c:catAx>
        <c:axId val="3892900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9291264"/>
        <c:crosses val="autoZero"/>
        <c:auto val="1"/>
        <c:lblAlgn val="ctr"/>
        <c:lblOffset val="100"/>
        <c:noMultiLvlLbl val="0"/>
      </c:catAx>
      <c:valAx>
        <c:axId val="389291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9290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19648"/>
        <c:axId val="423124352"/>
      </c:barChart>
      <c:catAx>
        <c:axId val="4231196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3124352"/>
        <c:crosses val="autoZero"/>
        <c:auto val="1"/>
        <c:lblAlgn val="ctr"/>
        <c:lblOffset val="100"/>
        <c:noMultiLvlLbl val="0"/>
      </c:catAx>
      <c:valAx>
        <c:axId val="423124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3119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29040"/>
        <c:axId val="578832176"/>
      </c:barChart>
      <c:catAx>
        <c:axId val="57882904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8832176"/>
        <c:crosses val="autoZero"/>
        <c:auto val="1"/>
        <c:lblAlgn val="ctr"/>
        <c:lblOffset val="100"/>
        <c:noMultiLvlLbl val="0"/>
      </c:catAx>
      <c:valAx>
        <c:axId val="5788321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88290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37272"/>
        <c:axId val="578828648"/>
      </c:barChart>
      <c:catAx>
        <c:axId val="5788372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828648"/>
        <c:crosses val="autoZero"/>
        <c:auto val="1"/>
        <c:lblAlgn val="ctr"/>
        <c:lblOffset val="100"/>
        <c:noMultiLvlLbl val="0"/>
      </c:catAx>
      <c:valAx>
        <c:axId val="57882864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788372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29432"/>
        <c:axId val="578832568"/>
      </c:barChart>
      <c:catAx>
        <c:axId val="5788294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8832568"/>
        <c:crosses val="autoZero"/>
        <c:auto val="1"/>
        <c:lblAlgn val="ctr"/>
        <c:lblOffset val="100"/>
        <c:noMultiLvlLbl val="0"/>
      </c:catAx>
      <c:valAx>
        <c:axId val="578832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8829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38448"/>
        <c:axId val="578829824"/>
      </c:barChart>
      <c:catAx>
        <c:axId val="5788384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8829824"/>
        <c:crosses val="autoZero"/>
        <c:auto val="1"/>
        <c:lblAlgn val="ctr"/>
        <c:lblOffset val="100"/>
        <c:noMultiLvlLbl val="0"/>
      </c:catAx>
      <c:valAx>
        <c:axId val="57882982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88384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Arkusz1!$E$2:$E$12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78830608"/>
        <c:axId val="578833744"/>
      </c:barChart>
      <c:catAx>
        <c:axId val="578830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833744"/>
        <c:crosses val="autoZero"/>
        <c:auto val="1"/>
        <c:lblAlgn val="ctr"/>
        <c:lblOffset val="100"/>
        <c:noMultiLvlLbl val="0"/>
      </c:catAx>
      <c:valAx>
        <c:axId val="57883374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78830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33488"/>
        <c:axId val="573038584"/>
      </c:barChart>
      <c:catAx>
        <c:axId val="57303348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38584"/>
        <c:crosses val="autoZero"/>
        <c:auto val="1"/>
        <c:lblAlgn val="ctr"/>
        <c:lblOffset val="100"/>
        <c:noMultiLvlLbl val="0"/>
      </c:catAx>
      <c:valAx>
        <c:axId val="57303858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33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39368"/>
        <c:axId val="573030744"/>
      </c:barChart>
      <c:catAx>
        <c:axId val="5730393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30744"/>
        <c:crosses val="autoZero"/>
        <c:auto val="1"/>
        <c:lblAlgn val="ctr"/>
        <c:lblOffset val="100"/>
        <c:noMultiLvlLbl val="0"/>
      </c:catAx>
      <c:valAx>
        <c:axId val="57303074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393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5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34664"/>
        <c:axId val="573055440"/>
      </c:barChart>
      <c:catAx>
        <c:axId val="5730346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55440"/>
        <c:crosses val="autoZero"/>
        <c:auto val="1"/>
        <c:lblAlgn val="ctr"/>
        <c:lblOffset val="100"/>
        <c:noMultiLvlLbl val="0"/>
      </c:catAx>
      <c:valAx>
        <c:axId val="57305544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34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48384"/>
        <c:axId val="573049560"/>
      </c:barChart>
      <c:catAx>
        <c:axId val="5730483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49560"/>
        <c:crosses val="autoZero"/>
        <c:auto val="1"/>
        <c:lblAlgn val="ctr"/>
        <c:lblOffset val="100"/>
        <c:noMultiLvlLbl val="0"/>
      </c:catAx>
      <c:valAx>
        <c:axId val="57304956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48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65</c:v>
                </c:pt>
                <c:pt idx="2">
                  <c:v>73</c:v>
                </c:pt>
                <c:pt idx="3">
                  <c:v>65</c:v>
                </c:pt>
                <c:pt idx="4">
                  <c:v>51</c:v>
                </c:pt>
                <c:pt idx="5">
                  <c:v>65</c:v>
                </c:pt>
                <c:pt idx="6">
                  <c:v>56.999999999999993</c:v>
                </c:pt>
                <c:pt idx="7">
                  <c:v>55.000000000000007</c:v>
                </c:pt>
                <c:pt idx="8">
                  <c:v>63</c:v>
                </c:pt>
                <c:pt idx="9">
                  <c:v>61</c:v>
                </c:pt>
                <c:pt idx="10">
                  <c:v>56.999999999999993</c:v>
                </c:pt>
                <c:pt idx="11">
                  <c:v>49</c:v>
                </c:pt>
                <c:pt idx="12">
                  <c:v>65</c:v>
                </c:pt>
                <c:pt idx="13">
                  <c:v>67</c:v>
                </c:pt>
                <c:pt idx="14">
                  <c:v>63</c:v>
                </c:pt>
                <c:pt idx="15">
                  <c:v>34</c:v>
                </c:pt>
                <c:pt idx="16">
                  <c:v>62</c:v>
                </c:pt>
                <c:pt idx="17">
                  <c:v>67</c:v>
                </c:pt>
                <c:pt idx="18">
                  <c:v>56.999999999999993</c:v>
                </c:pt>
                <c:pt idx="19">
                  <c:v>38</c:v>
                </c:pt>
                <c:pt idx="20">
                  <c:v>55.000000000000007</c:v>
                </c:pt>
                <c:pt idx="21">
                  <c:v>52</c:v>
                </c:pt>
                <c:pt idx="22">
                  <c:v>55.000000000000007</c:v>
                </c:pt>
                <c:pt idx="23">
                  <c:v>49</c:v>
                </c:pt>
                <c:pt idx="24">
                  <c:v>53</c:v>
                </c:pt>
                <c:pt idx="25">
                  <c:v>51</c:v>
                </c:pt>
                <c:pt idx="26">
                  <c:v>43</c:v>
                </c:pt>
                <c:pt idx="27">
                  <c:v>56.000000000000007</c:v>
                </c:pt>
                <c:pt idx="28">
                  <c:v>64</c:v>
                </c:pt>
                <c:pt idx="29">
                  <c:v>56.000000000000007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65</c:v>
                </c:pt>
                <c:pt idx="2">
                  <c:v>73</c:v>
                </c:pt>
                <c:pt idx="3">
                  <c:v>65</c:v>
                </c:pt>
                <c:pt idx="4">
                  <c:v>51</c:v>
                </c:pt>
                <c:pt idx="5">
                  <c:v>65</c:v>
                </c:pt>
                <c:pt idx="6">
                  <c:v>56.999999999999993</c:v>
                </c:pt>
                <c:pt idx="7">
                  <c:v>55.000000000000007</c:v>
                </c:pt>
                <c:pt idx="8">
                  <c:v>63</c:v>
                </c:pt>
                <c:pt idx="9">
                  <c:v>61</c:v>
                </c:pt>
                <c:pt idx="10">
                  <c:v>56.999999999999993</c:v>
                </c:pt>
                <c:pt idx="11">
                  <c:v>49</c:v>
                </c:pt>
                <c:pt idx="12">
                  <c:v>65</c:v>
                </c:pt>
                <c:pt idx="13">
                  <c:v>67</c:v>
                </c:pt>
                <c:pt idx="14">
                  <c:v>63</c:v>
                </c:pt>
                <c:pt idx="15">
                  <c:v>34</c:v>
                </c:pt>
                <c:pt idx="16">
                  <c:v>62</c:v>
                </c:pt>
                <c:pt idx="17">
                  <c:v>67</c:v>
                </c:pt>
                <c:pt idx="18">
                  <c:v>56.999999999999993</c:v>
                </c:pt>
                <c:pt idx="19">
                  <c:v>38</c:v>
                </c:pt>
                <c:pt idx="20">
                  <c:v>55.000000000000007</c:v>
                </c:pt>
                <c:pt idx="21">
                  <c:v>52</c:v>
                </c:pt>
                <c:pt idx="22">
                  <c:v>55.000000000000007</c:v>
                </c:pt>
                <c:pt idx="23">
                  <c:v>49</c:v>
                </c:pt>
                <c:pt idx="24">
                  <c:v>53</c:v>
                </c:pt>
                <c:pt idx="25">
                  <c:v>51</c:v>
                </c:pt>
                <c:pt idx="26">
                  <c:v>43</c:v>
                </c:pt>
                <c:pt idx="27">
                  <c:v>56.000000000000007</c:v>
                </c:pt>
                <c:pt idx="28">
                  <c:v>64</c:v>
                </c:pt>
                <c:pt idx="29">
                  <c:v>56.000000000000007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294400"/>
        <c:axId val="389294008"/>
      </c:scatterChart>
      <c:valAx>
        <c:axId val="3892944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89294008"/>
        <c:crosses val="max"/>
        <c:crossBetween val="midCat"/>
      </c:valAx>
      <c:valAx>
        <c:axId val="3892940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92944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09208"/>
        <c:axId val="647109600"/>
      </c:barChart>
      <c:catAx>
        <c:axId val="6471092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09600"/>
        <c:crosses val="autoZero"/>
        <c:auto val="1"/>
        <c:lblAlgn val="ctr"/>
        <c:lblOffset val="100"/>
        <c:noMultiLvlLbl val="0"/>
      </c:catAx>
      <c:valAx>
        <c:axId val="647109600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471092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424574792"/>
        <c:axId val="424583024"/>
      </c:barChart>
      <c:catAx>
        <c:axId val="4245747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4583024"/>
        <c:crosses val="autoZero"/>
        <c:auto val="1"/>
        <c:lblAlgn val="ctr"/>
        <c:lblOffset val="100"/>
        <c:noMultiLvlLbl val="0"/>
      </c:catAx>
      <c:valAx>
        <c:axId val="42458302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4245747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^D501^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^D502^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84200"/>
        <c:axId val="424584984"/>
      </c:barChart>
      <c:catAx>
        <c:axId val="4245842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584984"/>
        <c:crosses val="autoZero"/>
        <c:auto val="1"/>
        <c:lblAlgn val="ctr"/>
        <c:lblOffset val="100"/>
        <c:noMultiLvlLbl val="0"/>
      </c:catAx>
      <c:valAx>
        <c:axId val="4245849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4584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73616"/>
        <c:axId val="424574400"/>
      </c:scatterChart>
      <c:valAx>
        <c:axId val="42457361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24574400"/>
        <c:crosses val="max"/>
        <c:crossBetween val="midCat"/>
      </c:valAx>
      <c:valAx>
        <c:axId val="4245744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736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75576"/>
        <c:axId val="424585376"/>
      </c:scatterChart>
      <c:valAx>
        <c:axId val="42457557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424585376"/>
        <c:crosses val="max"/>
        <c:crossBetween val="midCat"/>
      </c:valAx>
      <c:valAx>
        <c:axId val="4245853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755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87336"/>
        <c:axId val="424586160"/>
      </c:scatterChart>
      <c:valAx>
        <c:axId val="4245873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24586160"/>
        <c:crosses val="max"/>
        <c:crossBetween val="midCat"/>
      </c:valAx>
      <c:valAx>
        <c:axId val="4245861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873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32456"/>
        <c:axId val="424530888"/>
      </c:scatterChart>
      <c:valAx>
        <c:axId val="4245324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24530888"/>
        <c:crosses val="max"/>
        <c:crossBetween val="midCat"/>
      </c:valAx>
      <c:valAx>
        <c:axId val="4245308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324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53112"/>
        <c:axId val="647157032"/>
      </c:barChart>
      <c:catAx>
        <c:axId val="6471531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57032"/>
        <c:crosses val="autoZero"/>
        <c:auto val="1"/>
        <c:lblAlgn val="ctr"/>
        <c:lblOffset val="100"/>
        <c:noMultiLvlLbl val="0"/>
      </c:catAx>
      <c:valAx>
        <c:axId val="64715703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1531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162912"/>
        <c:axId val="647151936"/>
      </c:barChart>
      <c:catAx>
        <c:axId val="6471629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151936"/>
        <c:crosses val="autoZero"/>
        <c:auto val="1"/>
        <c:lblAlgn val="ctr"/>
        <c:lblOffset val="100"/>
        <c:noMultiLvlLbl val="0"/>
      </c:catAx>
      <c:valAx>
        <c:axId val="6471519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162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51152"/>
        <c:axId val="647159384"/>
      </c:scatterChart>
      <c:valAx>
        <c:axId val="6471511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59384"/>
        <c:crosses val="max"/>
        <c:crossBetween val="midCat"/>
      </c:valAx>
      <c:valAx>
        <c:axId val="6471593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511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643-4577-A607-5DF43ACE96E5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643-4577-A607-5DF43ACE96E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57.999999999999993</c:v>
                </c:pt>
                <c:pt idx="1">
                  <c:v>40</c:v>
                </c:pt>
                <c:pt idx="2">
                  <c:v>44</c:v>
                </c:pt>
                <c:pt idx="3">
                  <c:v>53</c:v>
                </c:pt>
                <c:pt idx="4">
                  <c:v>42</c:v>
                </c:pt>
                <c:pt idx="5">
                  <c:v>71</c:v>
                </c:pt>
                <c:pt idx="6">
                  <c:v>44</c:v>
                </c:pt>
                <c:pt idx="7">
                  <c:v>64</c:v>
                </c:pt>
                <c:pt idx="8">
                  <c:v>49</c:v>
                </c:pt>
                <c:pt idx="9">
                  <c:v>49</c:v>
                </c:pt>
                <c:pt idx="10">
                  <c:v>40</c:v>
                </c:pt>
                <c:pt idx="11">
                  <c:v>36</c:v>
                </c:pt>
                <c:pt idx="12">
                  <c:v>57.999999999999993</c:v>
                </c:pt>
                <c:pt idx="13">
                  <c:v>57.999999999999993</c:v>
                </c:pt>
                <c:pt idx="14">
                  <c:v>57.999999999999993</c:v>
                </c:pt>
                <c:pt idx="15">
                  <c:v>39</c:v>
                </c:pt>
                <c:pt idx="16">
                  <c:v>46</c:v>
                </c:pt>
                <c:pt idx="17">
                  <c:v>39</c:v>
                </c:pt>
                <c:pt idx="18">
                  <c:v>40</c:v>
                </c:pt>
                <c:pt idx="19">
                  <c:v>28.000000000000004</c:v>
                </c:pt>
                <c:pt idx="20">
                  <c:v>61</c:v>
                </c:pt>
                <c:pt idx="21">
                  <c:v>38</c:v>
                </c:pt>
                <c:pt idx="22">
                  <c:v>57.999999999999993</c:v>
                </c:pt>
                <c:pt idx="23">
                  <c:v>39</c:v>
                </c:pt>
                <c:pt idx="24">
                  <c:v>40</c:v>
                </c:pt>
                <c:pt idx="25">
                  <c:v>32</c:v>
                </c:pt>
                <c:pt idx="26">
                  <c:v>31</c:v>
                </c:pt>
                <c:pt idx="27">
                  <c:v>41</c:v>
                </c:pt>
                <c:pt idx="28">
                  <c:v>52</c:v>
                </c:pt>
                <c:pt idx="29">
                  <c:v>43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57.999999999999993</c:v>
                </c:pt>
                <c:pt idx="1">
                  <c:v>40</c:v>
                </c:pt>
                <c:pt idx="2">
                  <c:v>44</c:v>
                </c:pt>
                <c:pt idx="3">
                  <c:v>53</c:v>
                </c:pt>
                <c:pt idx="4">
                  <c:v>42</c:v>
                </c:pt>
                <c:pt idx="5">
                  <c:v>71</c:v>
                </c:pt>
                <c:pt idx="6">
                  <c:v>44</c:v>
                </c:pt>
                <c:pt idx="7">
                  <c:v>64</c:v>
                </c:pt>
                <c:pt idx="8">
                  <c:v>49</c:v>
                </c:pt>
                <c:pt idx="9">
                  <c:v>49</c:v>
                </c:pt>
                <c:pt idx="10">
                  <c:v>40</c:v>
                </c:pt>
                <c:pt idx="11">
                  <c:v>36</c:v>
                </c:pt>
                <c:pt idx="12">
                  <c:v>57.999999999999993</c:v>
                </c:pt>
                <c:pt idx="13">
                  <c:v>57.999999999999993</c:v>
                </c:pt>
                <c:pt idx="14">
                  <c:v>57.999999999999993</c:v>
                </c:pt>
                <c:pt idx="15">
                  <c:v>39</c:v>
                </c:pt>
                <c:pt idx="16">
                  <c:v>46</c:v>
                </c:pt>
                <c:pt idx="17">
                  <c:v>39</c:v>
                </c:pt>
                <c:pt idx="18">
                  <c:v>40</c:v>
                </c:pt>
                <c:pt idx="19">
                  <c:v>28.000000000000004</c:v>
                </c:pt>
                <c:pt idx="20">
                  <c:v>61</c:v>
                </c:pt>
                <c:pt idx="21">
                  <c:v>38</c:v>
                </c:pt>
                <c:pt idx="22">
                  <c:v>57.999999999999993</c:v>
                </c:pt>
                <c:pt idx="23">
                  <c:v>39</c:v>
                </c:pt>
                <c:pt idx="24">
                  <c:v>40</c:v>
                </c:pt>
                <c:pt idx="25">
                  <c:v>32</c:v>
                </c:pt>
                <c:pt idx="26">
                  <c:v>31</c:v>
                </c:pt>
                <c:pt idx="27">
                  <c:v>41</c:v>
                </c:pt>
                <c:pt idx="28">
                  <c:v>52</c:v>
                </c:pt>
                <c:pt idx="29">
                  <c:v>43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295184"/>
        <c:axId val="389289696"/>
      </c:scatterChart>
      <c:valAx>
        <c:axId val="38929518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89289696"/>
        <c:crosses val="max"/>
        <c:crossBetween val="midCat"/>
      </c:valAx>
      <c:valAx>
        <c:axId val="3892896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92951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58992"/>
        <c:axId val="647156640"/>
      </c:scatterChart>
      <c:valAx>
        <c:axId val="64715899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156640"/>
        <c:crosses val="max"/>
        <c:crossBetween val="midCat"/>
      </c:valAx>
      <c:valAx>
        <c:axId val="6471566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589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52720"/>
        <c:axId val="647162128"/>
      </c:scatterChart>
      <c:valAx>
        <c:axId val="6471527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62128"/>
        <c:crosses val="max"/>
        <c:crossBetween val="midCat"/>
      </c:valAx>
      <c:valAx>
        <c:axId val="6471621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527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59776"/>
        <c:axId val="647157424"/>
      </c:scatterChart>
      <c:valAx>
        <c:axId val="6471597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57424"/>
        <c:crosses val="max"/>
        <c:crossBetween val="midCat"/>
      </c:valAx>
      <c:valAx>
        <c:axId val="6471574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597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028456"/>
        <c:axId val="647030808"/>
      </c:barChart>
      <c:catAx>
        <c:axId val="6470284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030808"/>
        <c:crosses val="autoZero"/>
        <c:auto val="1"/>
        <c:lblAlgn val="ctr"/>
        <c:lblOffset val="100"/>
        <c:noMultiLvlLbl val="0"/>
      </c:catAx>
      <c:valAx>
        <c:axId val="64703080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028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026888"/>
        <c:axId val="647032376"/>
      </c:barChart>
      <c:catAx>
        <c:axId val="6470268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032376"/>
        <c:crosses val="autoZero"/>
        <c:auto val="1"/>
        <c:lblAlgn val="ctr"/>
        <c:lblOffset val="100"/>
        <c:noMultiLvlLbl val="0"/>
      </c:catAx>
      <c:valAx>
        <c:axId val="6470323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0268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30024"/>
        <c:axId val="647031200"/>
      </c:scatterChart>
      <c:valAx>
        <c:axId val="6470300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31200"/>
        <c:crosses val="max"/>
        <c:crossBetween val="midCat"/>
      </c:valAx>
      <c:valAx>
        <c:axId val="6470312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300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37472"/>
        <c:axId val="647035904"/>
      </c:scatterChart>
      <c:valAx>
        <c:axId val="64703747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035904"/>
        <c:crosses val="max"/>
        <c:crossBetween val="midCat"/>
      </c:valAx>
      <c:valAx>
        <c:axId val="6470359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374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35120"/>
        <c:axId val="647032768"/>
      </c:scatterChart>
      <c:valAx>
        <c:axId val="6470351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32768"/>
        <c:crosses val="max"/>
        <c:crossBetween val="midCat"/>
      </c:valAx>
      <c:valAx>
        <c:axId val="6470327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351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33160"/>
        <c:axId val="647029240"/>
      </c:scatterChart>
      <c:valAx>
        <c:axId val="6470331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29240"/>
        <c:crosses val="max"/>
        <c:crossBetween val="midCat"/>
      </c:valAx>
      <c:valAx>
        <c:axId val="6470292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331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Duda</c:v>
                </c:pt>
                <c:pt idx="8">
                  <c:v>Olewnik</c:v>
                </c:pt>
                <c:pt idx="9">
                  <c:v>Berlinki</c:v>
                </c:pt>
                <c:pt idx="10">
                  <c:v>Balcerzak</c:v>
                </c:pt>
                <c:pt idx="11">
                  <c:v>JBB</c:v>
                </c:pt>
                <c:pt idx="12">
                  <c:v>Henryk Kania</c:v>
                </c:pt>
                <c:pt idx="13">
                  <c:v>Indykpol</c:v>
                </c:pt>
                <c:pt idx="14">
                  <c:v>Drosed</c:v>
                </c:pt>
                <c:pt idx="15">
                  <c:v>Madej Wróbel</c:v>
                </c:pt>
                <c:pt idx="16">
                  <c:v>Sokoliki</c:v>
                </c:pt>
                <c:pt idx="17">
                  <c:v>Kraina Mięsa</c:v>
                </c:pt>
                <c:pt idx="18">
                  <c:v>Jedynki</c:v>
                </c:pt>
                <c:pt idx="19">
                  <c:v>Baroni</c:v>
                </c:pt>
                <c:pt idx="20">
                  <c:v>Danie Express</c:v>
                </c:pt>
                <c:pt idx="21">
                  <c:v>Drobimex</c:v>
                </c:pt>
                <c:pt idx="22">
                  <c:v>Dulano</c:v>
                </c:pt>
                <c:pt idx="23">
                  <c:v>Konspol</c:v>
                </c:pt>
                <c:pt idx="24">
                  <c:v>Mazury Ełk</c:v>
                </c:pt>
                <c:pt idx="25">
                  <c:v>Nasze Smaki</c:v>
                </c:pt>
                <c:pt idx="26">
                  <c:v>Deluxe</c:v>
                </c:pt>
                <c:pt idx="27">
                  <c:v>M.E.A.L.</c:v>
                </c:pt>
                <c:pt idx="28">
                  <c:v>Mispol</c:v>
                </c:pt>
                <c:pt idx="29">
                  <c:v>Pamapol</c:v>
                </c:pt>
                <c:pt idx="30">
                  <c:v>Piratki</c:v>
                </c:pt>
                <c:pt idx="31">
                  <c:v>Profi</c:v>
                </c:pt>
                <c:pt idx="32">
                  <c:v>Yano</c:v>
                </c:pt>
                <c:pt idx="33">
                  <c:v>Nie znam żadnych</c:v>
                </c:pt>
              </c:strCache>
            </c:strRef>
          </c:cat>
          <c:val>
            <c:numRef>
              <c:f>Arkusz1!$C$2:$C$35</c:f>
              <c:numCache>
                <c:formatCode>###0%</c:formatCode>
                <c:ptCount val="34"/>
                <c:pt idx="0">
                  <c:v>0.16</c:v>
                </c:pt>
                <c:pt idx="1">
                  <c:v>0.13</c:v>
                </c:pt>
                <c:pt idx="2">
                  <c:v>0.1</c:v>
                </c:pt>
                <c:pt idx="3">
                  <c:v>0.09</c:v>
                </c:pt>
                <c:pt idx="4">
                  <c:v>0.1</c:v>
                </c:pt>
                <c:pt idx="5">
                  <c:v>0.05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0.03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0.01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0%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13328"/>
        <c:axId val="397610584"/>
      </c:barChart>
      <c:catAx>
        <c:axId val="397613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10584"/>
        <c:crosses val="autoZero"/>
        <c:auto val="1"/>
        <c:lblAlgn val="ctr"/>
        <c:lblOffset val="100"/>
        <c:noMultiLvlLbl val="0"/>
      </c:catAx>
      <c:valAx>
        <c:axId val="39761058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976133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4A5-45E3-8312-95A94EA3BA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34</c:v>
                </c:pt>
                <c:pt idx="1">
                  <c:v>50</c:v>
                </c:pt>
                <c:pt idx="2">
                  <c:v>57.999999999999993</c:v>
                </c:pt>
                <c:pt idx="3">
                  <c:v>57.999999999999993</c:v>
                </c:pt>
                <c:pt idx="4">
                  <c:v>36</c:v>
                </c:pt>
                <c:pt idx="5">
                  <c:v>64</c:v>
                </c:pt>
                <c:pt idx="6">
                  <c:v>62</c:v>
                </c:pt>
                <c:pt idx="7">
                  <c:v>64</c:v>
                </c:pt>
                <c:pt idx="8">
                  <c:v>54</c:v>
                </c:pt>
                <c:pt idx="9">
                  <c:v>68</c:v>
                </c:pt>
                <c:pt idx="10">
                  <c:v>42</c:v>
                </c:pt>
                <c:pt idx="11">
                  <c:v>42</c:v>
                </c:pt>
                <c:pt idx="12">
                  <c:v>54</c:v>
                </c:pt>
                <c:pt idx="13">
                  <c:v>57.999999999999993</c:v>
                </c:pt>
                <c:pt idx="14">
                  <c:v>62</c:v>
                </c:pt>
                <c:pt idx="15">
                  <c:v>33</c:v>
                </c:pt>
                <c:pt idx="16">
                  <c:v>50</c:v>
                </c:pt>
                <c:pt idx="17">
                  <c:v>51</c:v>
                </c:pt>
                <c:pt idx="18">
                  <c:v>51</c:v>
                </c:pt>
                <c:pt idx="19">
                  <c:v>30</c:v>
                </c:pt>
                <c:pt idx="20">
                  <c:v>57.999999999999993</c:v>
                </c:pt>
                <c:pt idx="21">
                  <c:v>53</c:v>
                </c:pt>
                <c:pt idx="22">
                  <c:v>65</c:v>
                </c:pt>
                <c:pt idx="23">
                  <c:v>49</c:v>
                </c:pt>
                <c:pt idx="24">
                  <c:v>45</c:v>
                </c:pt>
                <c:pt idx="25">
                  <c:v>38</c:v>
                </c:pt>
                <c:pt idx="26">
                  <c:v>39</c:v>
                </c:pt>
                <c:pt idx="27">
                  <c:v>49</c:v>
                </c:pt>
                <c:pt idx="28">
                  <c:v>56.000000000000007</c:v>
                </c:pt>
                <c:pt idx="29">
                  <c:v>53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34</c:v>
                </c:pt>
                <c:pt idx="1">
                  <c:v>50</c:v>
                </c:pt>
                <c:pt idx="2">
                  <c:v>57.999999999999993</c:v>
                </c:pt>
                <c:pt idx="3">
                  <c:v>57.999999999999993</c:v>
                </c:pt>
                <c:pt idx="4">
                  <c:v>36</c:v>
                </c:pt>
                <c:pt idx="5">
                  <c:v>64</c:v>
                </c:pt>
                <c:pt idx="6">
                  <c:v>62</c:v>
                </c:pt>
                <c:pt idx="7">
                  <c:v>64</c:v>
                </c:pt>
                <c:pt idx="8">
                  <c:v>54</c:v>
                </c:pt>
                <c:pt idx="9">
                  <c:v>68</c:v>
                </c:pt>
                <c:pt idx="10">
                  <c:v>42</c:v>
                </c:pt>
                <c:pt idx="11">
                  <c:v>42</c:v>
                </c:pt>
                <c:pt idx="12">
                  <c:v>54</c:v>
                </c:pt>
                <c:pt idx="13">
                  <c:v>57.999999999999993</c:v>
                </c:pt>
                <c:pt idx="14">
                  <c:v>62</c:v>
                </c:pt>
                <c:pt idx="15">
                  <c:v>33</c:v>
                </c:pt>
                <c:pt idx="16">
                  <c:v>50</c:v>
                </c:pt>
                <c:pt idx="17">
                  <c:v>51</c:v>
                </c:pt>
                <c:pt idx="18">
                  <c:v>51</c:v>
                </c:pt>
                <c:pt idx="19">
                  <c:v>30</c:v>
                </c:pt>
                <c:pt idx="20">
                  <c:v>57.999999999999993</c:v>
                </c:pt>
                <c:pt idx="21">
                  <c:v>53</c:v>
                </c:pt>
                <c:pt idx="22">
                  <c:v>65</c:v>
                </c:pt>
                <c:pt idx="23">
                  <c:v>49</c:v>
                </c:pt>
                <c:pt idx="24">
                  <c:v>45</c:v>
                </c:pt>
                <c:pt idx="25">
                  <c:v>38</c:v>
                </c:pt>
                <c:pt idx="26">
                  <c:v>39</c:v>
                </c:pt>
                <c:pt idx="27">
                  <c:v>49</c:v>
                </c:pt>
                <c:pt idx="28">
                  <c:v>56.000000000000007</c:v>
                </c:pt>
                <c:pt idx="29">
                  <c:v>53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291656"/>
        <c:axId val="389292440"/>
      </c:scatterChart>
      <c:valAx>
        <c:axId val="3892916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89292440"/>
        <c:crosses val="max"/>
        <c:crossBetween val="midCat"/>
      </c:valAx>
      <c:valAx>
        <c:axId val="3892924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92916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Duda</c:v>
                </c:pt>
                <c:pt idx="8">
                  <c:v>Olewnik</c:v>
                </c:pt>
                <c:pt idx="9">
                  <c:v>Berlinki</c:v>
                </c:pt>
                <c:pt idx="10">
                  <c:v>Balcerzak</c:v>
                </c:pt>
                <c:pt idx="11">
                  <c:v>JBB</c:v>
                </c:pt>
                <c:pt idx="12">
                  <c:v>Henryk Kania</c:v>
                </c:pt>
                <c:pt idx="13">
                  <c:v>Indykpol</c:v>
                </c:pt>
                <c:pt idx="14">
                  <c:v>Drosed</c:v>
                </c:pt>
                <c:pt idx="15">
                  <c:v>Madej Wróbel</c:v>
                </c:pt>
                <c:pt idx="16">
                  <c:v>Sokoliki</c:v>
                </c:pt>
                <c:pt idx="17">
                  <c:v>Kraina Mięsa</c:v>
                </c:pt>
                <c:pt idx="18">
                  <c:v>Jedynki</c:v>
                </c:pt>
                <c:pt idx="19">
                  <c:v>Baroni</c:v>
                </c:pt>
                <c:pt idx="20">
                  <c:v>Danie Express</c:v>
                </c:pt>
                <c:pt idx="21">
                  <c:v>Drobimex</c:v>
                </c:pt>
                <c:pt idx="22">
                  <c:v>Dulano</c:v>
                </c:pt>
                <c:pt idx="23">
                  <c:v>Konspol</c:v>
                </c:pt>
                <c:pt idx="24">
                  <c:v>Mazury Ełk</c:v>
                </c:pt>
                <c:pt idx="25">
                  <c:v>Nasze Smaki</c:v>
                </c:pt>
                <c:pt idx="26">
                  <c:v>Deluxe</c:v>
                </c:pt>
                <c:pt idx="27">
                  <c:v>M.E.A.L.</c:v>
                </c:pt>
                <c:pt idx="28">
                  <c:v>Mispol</c:v>
                </c:pt>
                <c:pt idx="29">
                  <c:v>Pamapol</c:v>
                </c:pt>
                <c:pt idx="30">
                  <c:v>Piratki</c:v>
                </c:pt>
                <c:pt idx="31">
                  <c:v>Profi</c:v>
                </c:pt>
                <c:pt idx="32">
                  <c:v>Yano</c:v>
                </c:pt>
                <c:pt idx="33">
                  <c:v>Nie znam żadnych</c:v>
                </c:pt>
              </c:strCache>
            </c:strRef>
          </c:cat>
          <c:val>
            <c:numRef>
              <c:f>Arkusz1!$B$2:$B$35</c:f>
              <c:numCache>
                <c:formatCode>0%</c:formatCode>
                <c:ptCount val="34"/>
                <c:pt idx="0">
                  <c:v>0.38</c:v>
                </c:pt>
                <c:pt idx="1">
                  <c:v>0.32</c:v>
                </c:pt>
                <c:pt idx="2">
                  <c:v>0.28000000000000003</c:v>
                </c:pt>
                <c:pt idx="3">
                  <c:v>0.24</c:v>
                </c:pt>
                <c:pt idx="4">
                  <c:v>0.18</c:v>
                </c:pt>
                <c:pt idx="5">
                  <c:v>0.13</c:v>
                </c:pt>
                <c:pt idx="6">
                  <c:v>0.13</c:v>
                </c:pt>
                <c:pt idx="7">
                  <c:v>0.1</c:v>
                </c:pt>
                <c:pt idx="8">
                  <c:v>0.1</c:v>
                </c:pt>
                <c:pt idx="9">
                  <c:v>0.09</c:v>
                </c:pt>
                <c:pt idx="10">
                  <c:v>0.06</c:v>
                </c:pt>
                <c:pt idx="11">
                  <c:v>0.05</c:v>
                </c:pt>
                <c:pt idx="12">
                  <c:v>0.04</c:v>
                </c:pt>
                <c:pt idx="13">
                  <c:v>0.04</c:v>
                </c:pt>
                <c:pt idx="14">
                  <c:v>0.03</c:v>
                </c:pt>
                <c:pt idx="15">
                  <c:v>0.03</c:v>
                </c:pt>
                <c:pt idx="16">
                  <c:v>0.02</c:v>
                </c:pt>
                <c:pt idx="17">
                  <c:v>0.02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 formatCode="General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05880"/>
        <c:axId val="397610976"/>
      </c:barChart>
      <c:catAx>
        <c:axId val="397605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10976"/>
        <c:crosses val="autoZero"/>
        <c:auto val="1"/>
        <c:lblAlgn val="ctr"/>
        <c:lblOffset val="100"/>
        <c:noMultiLvlLbl val="0"/>
      </c:catAx>
      <c:valAx>
        <c:axId val="3976109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76058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Duda</c:v>
                </c:pt>
                <c:pt idx="8">
                  <c:v>Olewnik</c:v>
                </c:pt>
                <c:pt idx="9">
                  <c:v>Berlinki</c:v>
                </c:pt>
                <c:pt idx="10">
                  <c:v>Balcerzak</c:v>
                </c:pt>
                <c:pt idx="11">
                  <c:v>JBB</c:v>
                </c:pt>
                <c:pt idx="12">
                  <c:v>Henryk Kania</c:v>
                </c:pt>
                <c:pt idx="13">
                  <c:v>Indykpol</c:v>
                </c:pt>
                <c:pt idx="14">
                  <c:v>Drosed</c:v>
                </c:pt>
                <c:pt idx="15">
                  <c:v>Madej Wróbel</c:v>
                </c:pt>
                <c:pt idx="16">
                  <c:v>Sokoliki</c:v>
                </c:pt>
                <c:pt idx="17">
                  <c:v>Kraina Mięsa</c:v>
                </c:pt>
                <c:pt idx="18">
                  <c:v>Jedynki</c:v>
                </c:pt>
                <c:pt idx="19">
                  <c:v>Baroni</c:v>
                </c:pt>
                <c:pt idx="20">
                  <c:v>Danie Express</c:v>
                </c:pt>
                <c:pt idx="21">
                  <c:v>Drobimex</c:v>
                </c:pt>
                <c:pt idx="22">
                  <c:v>Dulano</c:v>
                </c:pt>
                <c:pt idx="23">
                  <c:v>Konspol</c:v>
                </c:pt>
                <c:pt idx="24">
                  <c:v>Mazury Ełk</c:v>
                </c:pt>
                <c:pt idx="25">
                  <c:v>Nasze Smaki</c:v>
                </c:pt>
                <c:pt idx="26">
                  <c:v>Deluxe</c:v>
                </c:pt>
                <c:pt idx="27">
                  <c:v>M.E.A.L.</c:v>
                </c:pt>
                <c:pt idx="28">
                  <c:v>Mispol</c:v>
                </c:pt>
                <c:pt idx="29">
                  <c:v>Pamapol</c:v>
                </c:pt>
                <c:pt idx="30">
                  <c:v>Piratki</c:v>
                </c:pt>
                <c:pt idx="31">
                  <c:v>Profi</c:v>
                </c:pt>
                <c:pt idx="32">
                  <c:v>Yano</c:v>
                </c:pt>
                <c:pt idx="33">
                  <c:v>Nie znam żadnych</c:v>
                </c:pt>
              </c:strCache>
            </c:strRef>
          </c:cat>
          <c:val>
            <c:numRef>
              <c:f>Arkusz1!$D$2:$D$35</c:f>
              <c:numCache>
                <c:formatCode>###0%</c:formatCode>
                <c:ptCount val="34"/>
                <c:pt idx="0">
                  <c:v>0.78</c:v>
                </c:pt>
                <c:pt idx="1">
                  <c:v>0.83</c:v>
                </c:pt>
                <c:pt idx="2">
                  <c:v>0.81</c:v>
                </c:pt>
                <c:pt idx="3">
                  <c:v>0.8</c:v>
                </c:pt>
                <c:pt idx="4">
                  <c:v>0.51</c:v>
                </c:pt>
                <c:pt idx="5">
                  <c:v>0.01</c:v>
                </c:pt>
                <c:pt idx="6">
                  <c:v>0.6</c:v>
                </c:pt>
                <c:pt idx="7">
                  <c:v>0.51</c:v>
                </c:pt>
                <c:pt idx="8">
                  <c:v>0.45</c:v>
                </c:pt>
                <c:pt idx="9">
                  <c:v>0.72</c:v>
                </c:pt>
                <c:pt idx="10">
                  <c:v>0.53</c:v>
                </c:pt>
                <c:pt idx="11">
                  <c:v>0.42</c:v>
                </c:pt>
                <c:pt idx="12">
                  <c:v>0.6</c:v>
                </c:pt>
                <c:pt idx="13">
                  <c:v>0.57999999999999996</c:v>
                </c:pt>
                <c:pt idx="14">
                  <c:v>0.28000000000000003</c:v>
                </c:pt>
                <c:pt idx="15">
                  <c:v>0.5</c:v>
                </c:pt>
                <c:pt idx="16">
                  <c:v>0.46</c:v>
                </c:pt>
                <c:pt idx="17">
                  <c:v>0.47</c:v>
                </c:pt>
                <c:pt idx="18">
                  <c:v>0.49</c:v>
                </c:pt>
                <c:pt idx="19">
                  <c:v>0.08</c:v>
                </c:pt>
                <c:pt idx="20">
                  <c:v>0.13</c:v>
                </c:pt>
                <c:pt idx="21">
                  <c:v>0.21</c:v>
                </c:pt>
                <c:pt idx="22">
                  <c:v>0.09</c:v>
                </c:pt>
                <c:pt idx="23" formatCode="0%">
                  <c:v>0.3</c:v>
                </c:pt>
                <c:pt idx="24" formatCode="0%">
                  <c:v>0.09</c:v>
                </c:pt>
                <c:pt idx="25" formatCode="0%">
                  <c:v>0.23</c:v>
                </c:pt>
                <c:pt idx="26" formatCode="0%">
                  <c:v>0.13</c:v>
                </c:pt>
                <c:pt idx="27" formatCode="0%">
                  <c:v>0.02</c:v>
                </c:pt>
                <c:pt idx="28" formatCode="0%">
                  <c:v>0.04</c:v>
                </c:pt>
                <c:pt idx="29" formatCode="0%">
                  <c:v>0.16</c:v>
                </c:pt>
                <c:pt idx="30" formatCode="0%">
                  <c:v>0.24</c:v>
                </c:pt>
                <c:pt idx="31" formatCode="0%">
                  <c:v>0.13</c:v>
                </c:pt>
                <c:pt idx="32" formatCode="0%">
                  <c:v>7.0000000000000007E-2</c:v>
                </c:pt>
                <c:pt idx="33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622736"/>
        <c:axId val="397620776"/>
      </c:barChart>
      <c:catAx>
        <c:axId val="397622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20776"/>
        <c:crosses val="autoZero"/>
        <c:auto val="1"/>
        <c:lblAlgn val="ctr"/>
        <c:lblOffset val="100"/>
        <c:noMultiLvlLbl val="0"/>
      </c:catAx>
      <c:valAx>
        <c:axId val="3976207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97622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E0D-4CD3-8B86-3EACEFACC460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E0D-4CD3-8B86-3EACEFACC46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0.16</c:v>
                </c:pt>
                <c:pt idx="1">
                  <c:v>0.13</c:v>
                </c:pt>
                <c:pt idx="2">
                  <c:v>0.1</c:v>
                </c:pt>
                <c:pt idx="3">
                  <c:v>0.09</c:v>
                </c:pt>
                <c:pt idx="4">
                  <c:v>0.1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0.16</c:v>
                </c:pt>
                <c:pt idx="1">
                  <c:v>0.18</c:v>
                </c:pt>
                <c:pt idx="2">
                  <c:v>0.09</c:v>
                </c:pt>
                <c:pt idx="3">
                  <c:v>0.1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0.02</c:v>
                </c:pt>
                <c:pt idx="7">
                  <c:v>0.06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0.19</c:v>
                </c:pt>
                <c:pt idx="2">
                  <c:v>0.08</c:v>
                </c:pt>
                <c:pt idx="3">
                  <c:v>0.11</c:v>
                </c:pt>
                <c:pt idx="4">
                  <c:v>0.08</c:v>
                </c:pt>
                <c:pt idx="5">
                  <c:v>0.03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0.16</c:v>
                </c:pt>
                <c:pt idx="1">
                  <c:v>0.18</c:v>
                </c:pt>
                <c:pt idx="2">
                  <c:v>0.11</c:v>
                </c:pt>
                <c:pt idx="3">
                  <c:v>0.1</c:v>
                </c:pt>
                <c:pt idx="4">
                  <c:v>0.09</c:v>
                </c:pt>
                <c:pt idx="5">
                  <c:v>0.04</c:v>
                </c:pt>
                <c:pt idx="6">
                  <c:v>0.06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811960"/>
        <c:axId val="415810000"/>
      </c:barChart>
      <c:catAx>
        <c:axId val="4158119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810000"/>
        <c:crosses val="autoZero"/>
        <c:auto val="1"/>
        <c:lblAlgn val="ctr"/>
        <c:lblOffset val="100"/>
        <c:noMultiLvlLbl val="0"/>
      </c:catAx>
      <c:valAx>
        <c:axId val="4158100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8119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0.32</c:v>
                </c:pt>
                <c:pt idx="2">
                  <c:v>0.28000000000000003</c:v>
                </c:pt>
                <c:pt idx="3">
                  <c:v>0.24</c:v>
                </c:pt>
                <c:pt idx="4">
                  <c:v>0.18</c:v>
                </c:pt>
                <c:pt idx="5">
                  <c:v>0.13</c:v>
                </c:pt>
                <c:pt idx="6">
                  <c:v>0.09</c:v>
                </c:pt>
                <c:pt idx="7">
                  <c:v>0.13</c:v>
                </c:pt>
                <c:pt idx="8">
                  <c:v>0.1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0.38</c:v>
                </c:pt>
                <c:pt idx="1">
                  <c:v>0.34</c:v>
                </c:pt>
                <c:pt idx="2">
                  <c:v>0.25</c:v>
                </c:pt>
                <c:pt idx="3">
                  <c:v>0.24</c:v>
                </c:pt>
                <c:pt idx="4">
                  <c:v>0.18</c:v>
                </c:pt>
                <c:pt idx="5">
                  <c:v>0.14000000000000001</c:v>
                </c:pt>
                <c:pt idx="6">
                  <c:v>0.08</c:v>
                </c:pt>
                <c:pt idx="7">
                  <c:v>0.14000000000000001</c:v>
                </c:pt>
                <c:pt idx="8">
                  <c:v>0.09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</c:v>
                </c:pt>
                <c:pt idx="1">
                  <c:v>0.38</c:v>
                </c:pt>
                <c:pt idx="2">
                  <c:v>0.24</c:v>
                </c:pt>
                <c:pt idx="3">
                  <c:v>0.28000000000000003</c:v>
                </c:pt>
                <c:pt idx="4">
                  <c:v>0.16</c:v>
                </c:pt>
                <c:pt idx="5">
                  <c:v>0.12</c:v>
                </c:pt>
                <c:pt idx="6">
                  <c:v>0.12</c:v>
                </c:pt>
                <c:pt idx="7">
                  <c:v>0.1</c:v>
                </c:pt>
                <c:pt idx="8">
                  <c:v>7.0000000000000007E-2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0.41</c:v>
                </c:pt>
                <c:pt idx="1">
                  <c:v>0.34</c:v>
                </c:pt>
                <c:pt idx="2">
                  <c:v>0.31</c:v>
                </c:pt>
                <c:pt idx="3">
                  <c:v>0.28000000000000003</c:v>
                </c:pt>
                <c:pt idx="4">
                  <c:v>0.18</c:v>
                </c:pt>
                <c:pt idx="5">
                  <c:v>0.17</c:v>
                </c:pt>
                <c:pt idx="6">
                  <c:v>0.17</c:v>
                </c:pt>
                <c:pt idx="7">
                  <c:v>0.1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820192"/>
        <c:axId val="415821368"/>
      </c:barChart>
      <c:catAx>
        <c:axId val="4158201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821368"/>
        <c:crosses val="autoZero"/>
        <c:auto val="1"/>
        <c:lblAlgn val="ctr"/>
        <c:lblOffset val="100"/>
        <c:noMultiLvlLbl val="0"/>
      </c:catAx>
      <c:valAx>
        <c:axId val="4158213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8201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F26-4749-83C3-DB459909CF0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0.78</c:v>
                </c:pt>
                <c:pt idx="1">
                  <c:v>0.83</c:v>
                </c:pt>
                <c:pt idx="2">
                  <c:v>0.81</c:v>
                </c:pt>
                <c:pt idx="3">
                  <c:v>0.8</c:v>
                </c:pt>
                <c:pt idx="4">
                  <c:v>0.51</c:v>
                </c:pt>
                <c:pt idx="5">
                  <c:v>0.01</c:v>
                </c:pt>
                <c:pt idx="6">
                  <c:v>0.72</c:v>
                </c:pt>
                <c:pt idx="7">
                  <c:v>0.6</c:v>
                </c:pt>
                <c:pt idx="8">
                  <c:v>0.51</c:v>
                </c:pt>
                <c:pt idx="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</c:v>
                </c:pt>
                <c:pt idx="1">
                  <c:v>0.81</c:v>
                </c:pt>
                <c:pt idx="2">
                  <c:v>0.76</c:v>
                </c:pt>
                <c:pt idx="3">
                  <c:v>0.76</c:v>
                </c:pt>
                <c:pt idx="4">
                  <c:v>0.53</c:v>
                </c:pt>
                <c:pt idx="5">
                  <c:v>0.01</c:v>
                </c:pt>
                <c:pt idx="6">
                  <c:v>0.77</c:v>
                </c:pt>
                <c:pt idx="7">
                  <c:v>0.56000000000000005</c:v>
                </c:pt>
                <c:pt idx="8">
                  <c:v>0.56000000000000005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0.79</c:v>
                </c:pt>
                <c:pt idx="1">
                  <c:v>0.79</c:v>
                </c:pt>
                <c:pt idx="2">
                  <c:v>0.8</c:v>
                </c:pt>
                <c:pt idx="3">
                  <c:v>0.78</c:v>
                </c:pt>
                <c:pt idx="4">
                  <c:v>0.55000000000000004</c:v>
                </c:pt>
                <c:pt idx="5">
                  <c:v>0</c:v>
                </c:pt>
                <c:pt idx="6">
                  <c:v>0.73</c:v>
                </c:pt>
                <c:pt idx="7">
                  <c:v>0.62</c:v>
                </c:pt>
                <c:pt idx="8">
                  <c:v>0.57999999999999996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0.85</c:v>
                </c:pt>
                <c:pt idx="1">
                  <c:v>0.84</c:v>
                </c:pt>
                <c:pt idx="2">
                  <c:v>0.83</c:v>
                </c:pt>
                <c:pt idx="3">
                  <c:v>0.84</c:v>
                </c:pt>
                <c:pt idx="4">
                  <c:v>0.57999999999999996</c:v>
                </c:pt>
                <c:pt idx="5">
                  <c:v>0.01</c:v>
                </c:pt>
                <c:pt idx="6">
                  <c:v>0.83</c:v>
                </c:pt>
                <c:pt idx="7">
                  <c:v>0.66</c:v>
                </c:pt>
                <c:pt idx="8">
                  <c:v>0.59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810392"/>
        <c:axId val="415814704"/>
      </c:barChart>
      <c:catAx>
        <c:axId val="4158103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814704"/>
        <c:crosses val="autoZero"/>
        <c:auto val="1"/>
        <c:lblAlgn val="ctr"/>
        <c:lblOffset val="100"/>
        <c:noMultiLvlLbl val="0"/>
      </c:catAx>
      <c:valAx>
        <c:axId val="4158147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810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812352"/>
        <c:axId val="415817840"/>
      </c:barChart>
      <c:catAx>
        <c:axId val="4158123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817840"/>
        <c:crosses val="autoZero"/>
        <c:auto val="1"/>
        <c:lblAlgn val="ctr"/>
        <c:lblOffset val="100"/>
        <c:noMultiLvlLbl val="0"/>
      </c:catAx>
      <c:valAx>
        <c:axId val="4158178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812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Arkusz1!$A$2:$A$33</c:f>
              <c:strCache>
                <c:ptCount val="32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Henryk Kania</c:v>
                </c:pt>
                <c:pt idx="10">
                  <c:v>Kraina Mięsa</c:v>
                </c:pt>
                <c:pt idx="11">
                  <c:v>Balcerzak</c:v>
                </c:pt>
                <c:pt idx="12">
                  <c:v>Olewnik</c:v>
                </c:pt>
                <c:pt idx="13">
                  <c:v>Jedynki</c:v>
                </c:pt>
                <c:pt idx="14">
                  <c:v>Madej Wróbel</c:v>
                </c:pt>
                <c:pt idx="15">
                  <c:v>JBB</c:v>
                </c:pt>
                <c:pt idx="16">
                  <c:v>Sokoliki</c:v>
                </c:pt>
                <c:pt idx="17">
                  <c:v>Drosed</c:v>
                </c:pt>
                <c:pt idx="18">
                  <c:v>Konspol</c:v>
                </c:pt>
                <c:pt idx="19">
                  <c:v>Nasze Smaki</c:v>
                </c:pt>
                <c:pt idx="20">
                  <c:v>Piratki</c:v>
                </c:pt>
                <c:pt idx="21">
                  <c:v>Danie Express</c:v>
                </c:pt>
                <c:pt idx="22">
                  <c:v>Deluxe</c:v>
                </c:pt>
                <c:pt idx="23">
                  <c:v>Pamapol</c:v>
                </c:pt>
                <c:pt idx="24">
                  <c:v>Profi</c:v>
                </c:pt>
                <c:pt idx="25">
                  <c:v>Baroni</c:v>
                </c:pt>
                <c:pt idx="26">
                  <c:v>Drobimex</c:v>
                </c:pt>
                <c:pt idx="27">
                  <c:v>Dulano</c:v>
                </c:pt>
                <c:pt idx="28">
                  <c:v>Mazury Ełk</c:v>
                </c:pt>
                <c:pt idx="29">
                  <c:v>Yano</c:v>
                </c:pt>
                <c:pt idx="30">
                  <c:v>Inna</c:v>
                </c:pt>
                <c:pt idx="31">
                  <c:v>Żadna z powyższych</c:v>
                </c:pt>
              </c:strCache>
            </c:strRef>
          </c:cat>
          <c:val>
            <c:numRef>
              <c:f>Arkusz1!$B$2:$B$33</c:f>
              <c:numCache>
                <c:formatCode>0%</c:formatCode>
                <c:ptCount val="32"/>
                <c:pt idx="0">
                  <c:v>0.69</c:v>
                </c:pt>
                <c:pt idx="1">
                  <c:v>0.63</c:v>
                </c:pt>
                <c:pt idx="2">
                  <c:v>0.59</c:v>
                </c:pt>
                <c:pt idx="3">
                  <c:v>0.59</c:v>
                </c:pt>
                <c:pt idx="4">
                  <c:v>0.53</c:v>
                </c:pt>
                <c:pt idx="5">
                  <c:v>0.46</c:v>
                </c:pt>
                <c:pt idx="6">
                  <c:v>0.4</c:v>
                </c:pt>
                <c:pt idx="7">
                  <c:v>0.31</c:v>
                </c:pt>
                <c:pt idx="8">
                  <c:v>0.31</c:v>
                </c:pt>
                <c:pt idx="9">
                  <c:v>0.3</c:v>
                </c:pt>
                <c:pt idx="10">
                  <c:v>0.28999999999999998</c:v>
                </c:pt>
                <c:pt idx="11">
                  <c:v>0.27</c:v>
                </c:pt>
                <c:pt idx="12">
                  <c:v>0.27</c:v>
                </c:pt>
                <c:pt idx="13">
                  <c:v>0.25</c:v>
                </c:pt>
                <c:pt idx="14">
                  <c:v>0.23</c:v>
                </c:pt>
                <c:pt idx="15">
                  <c:v>0.22</c:v>
                </c:pt>
                <c:pt idx="16">
                  <c:v>0.19</c:v>
                </c:pt>
                <c:pt idx="17">
                  <c:v>0.14000000000000001</c:v>
                </c:pt>
                <c:pt idx="18">
                  <c:v>0.14000000000000001</c:v>
                </c:pt>
                <c:pt idx="19">
                  <c:v>0.12</c:v>
                </c:pt>
                <c:pt idx="20">
                  <c:v>0.11</c:v>
                </c:pt>
                <c:pt idx="21">
                  <c:v>0.09</c:v>
                </c:pt>
                <c:pt idx="22">
                  <c:v>0.08</c:v>
                </c:pt>
                <c:pt idx="23">
                  <c:v>7.0000000000000007E-2</c:v>
                </c:pt>
                <c:pt idx="24">
                  <c:v>7.0000000000000007E-2</c:v>
                </c:pt>
                <c:pt idx="25">
                  <c:v>0.05</c:v>
                </c:pt>
                <c:pt idx="26">
                  <c:v>0.05</c:v>
                </c:pt>
                <c:pt idx="27">
                  <c:v>0.04</c:v>
                </c:pt>
                <c:pt idx="28">
                  <c:v>0.04</c:v>
                </c:pt>
                <c:pt idx="29">
                  <c:v>0.02</c:v>
                </c:pt>
                <c:pt idx="30">
                  <c:v>0.01</c:v>
                </c:pt>
                <c:pt idx="31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58448"/>
        <c:axId val="446358840"/>
      </c:barChart>
      <c:catAx>
        <c:axId val="446358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58840"/>
        <c:crosses val="autoZero"/>
        <c:auto val="1"/>
        <c:lblAlgn val="ctr"/>
        <c:lblOffset val="100"/>
        <c:noMultiLvlLbl val="0"/>
      </c:catAx>
      <c:valAx>
        <c:axId val="4463588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584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Arkusz1!$A$2:$A$33</c:f>
              <c:strCache>
                <c:ptCount val="32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Henryk Kania</c:v>
                </c:pt>
                <c:pt idx="10">
                  <c:v>Kraina Mięsa</c:v>
                </c:pt>
                <c:pt idx="11">
                  <c:v>Balcerzak</c:v>
                </c:pt>
                <c:pt idx="12">
                  <c:v>Olewnik</c:v>
                </c:pt>
                <c:pt idx="13">
                  <c:v>Jedynki</c:v>
                </c:pt>
                <c:pt idx="14">
                  <c:v>Madej Wróbel</c:v>
                </c:pt>
                <c:pt idx="15">
                  <c:v>JBB</c:v>
                </c:pt>
                <c:pt idx="16">
                  <c:v>Sokoliki</c:v>
                </c:pt>
                <c:pt idx="17">
                  <c:v>Drosed</c:v>
                </c:pt>
                <c:pt idx="18">
                  <c:v>Konspol</c:v>
                </c:pt>
                <c:pt idx="19">
                  <c:v>Nasze Smaki</c:v>
                </c:pt>
                <c:pt idx="20">
                  <c:v>Piratki</c:v>
                </c:pt>
                <c:pt idx="21">
                  <c:v>Danie Express</c:v>
                </c:pt>
                <c:pt idx="22">
                  <c:v>Deluxe</c:v>
                </c:pt>
                <c:pt idx="23">
                  <c:v>Pamapol</c:v>
                </c:pt>
                <c:pt idx="24">
                  <c:v>Profi</c:v>
                </c:pt>
                <c:pt idx="25">
                  <c:v>Baroni</c:v>
                </c:pt>
                <c:pt idx="26">
                  <c:v>Drobimex</c:v>
                </c:pt>
                <c:pt idx="27">
                  <c:v>Dulano</c:v>
                </c:pt>
                <c:pt idx="28">
                  <c:v>Mazury Ełk</c:v>
                </c:pt>
                <c:pt idx="29">
                  <c:v>Yano</c:v>
                </c:pt>
                <c:pt idx="30">
                  <c:v>Inna</c:v>
                </c:pt>
                <c:pt idx="31">
                  <c:v>Żadna z powyższych</c:v>
                </c:pt>
              </c:strCache>
            </c:strRef>
          </c:cat>
          <c:val>
            <c:numRef>
              <c:f>Arkusz1!$C$2:$C$33</c:f>
              <c:numCache>
                <c:formatCode>0%</c:formatCode>
                <c:ptCount val="32"/>
                <c:pt idx="0">
                  <c:v>0.44</c:v>
                </c:pt>
                <c:pt idx="1">
                  <c:v>0.35</c:v>
                </c:pt>
                <c:pt idx="2">
                  <c:v>0.26</c:v>
                </c:pt>
                <c:pt idx="3">
                  <c:v>0.31</c:v>
                </c:pt>
                <c:pt idx="4">
                  <c:v>0.26</c:v>
                </c:pt>
                <c:pt idx="5">
                  <c:v>0.3</c:v>
                </c:pt>
                <c:pt idx="6">
                  <c:v>0.26</c:v>
                </c:pt>
                <c:pt idx="7">
                  <c:v>0.14000000000000001</c:v>
                </c:pt>
                <c:pt idx="8">
                  <c:v>0.09</c:v>
                </c:pt>
                <c:pt idx="9">
                  <c:v>0.09</c:v>
                </c:pt>
                <c:pt idx="10">
                  <c:v>0.18</c:v>
                </c:pt>
                <c:pt idx="11">
                  <c:v>0.13</c:v>
                </c:pt>
                <c:pt idx="12">
                  <c:v>0.1</c:v>
                </c:pt>
                <c:pt idx="13">
                  <c:v>0.06</c:v>
                </c:pt>
                <c:pt idx="14">
                  <c:v>0.08</c:v>
                </c:pt>
                <c:pt idx="15">
                  <c:v>0.1</c:v>
                </c:pt>
                <c:pt idx="16">
                  <c:v>0.09</c:v>
                </c:pt>
                <c:pt idx="17">
                  <c:v>0.06</c:v>
                </c:pt>
                <c:pt idx="18">
                  <c:v>0.03</c:v>
                </c:pt>
                <c:pt idx="19">
                  <c:v>0.06</c:v>
                </c:pt>
                <c:pt idx="20">
                  <c:v>0.05</c:v>
                </c:pt>
                <c:pt idx="21">
                  <c:v>0.04</c:v>
                </c:pt>
                <c:pt idx="22">
                  <c:v>0.02</c:v>
                </c:pt>
                <c:pt idx="23">
                  <c:v>0.03</c:v>
                </c:pt>
                <c:pt idx="24">
                  <c:v>0.04</c:v>
                </c:pt>
                <c:pt idx="25">
                  <c:v>0.01</c:v>
                </c:pt>
                <c:pt idx="26">
                  <c:v>0.03</c:v>
                </c:pt>
                <c:pt idx="27">
                  <c:v>0.02</c:v>
                </c:pt>
                <c:pt idx="28">
                  <c:v>0.02</c:v>
                </c:pt>
                <c:pt idx="29" formatCode="General">
                  <c:v>0</c:v>
                </c:pt>
                <c:pt idx="30">
                  <c:v>0.02</c:v>
                </c:pt>
                <c:pt idx="31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61976"/>
        <c:axId val="446362760"/>
      </c:barChart>
      <c:catAx>
        <c:axId val="4463619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2760"/>
        <c:crosses val="autoZero"/>
        <c:auto val="1"/>
        <c:lblAlgn val="ctr"/>
        <c:lblOffset val="100"/>
        <c:noMultiLvlLbl val="0"/>
      </c:catAx>
      <c:valAx>
        <c:axId val="4463627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619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Arkusz1!$A$2:$A$33</c:f>
              <c:strCache>
                <c:ptCount val="32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Henryk Kania</c:v>
                </c:pt>
                <c:pt idx="10">
                  <c:v>Kraina Mięsa</c:v>
                </c:pt>
                <c:pt idx="11">
                  <c:v>Balcerzak</c:v>
                </c:pt>
                <c:pt idx="12">
                  <c:v>Olewnik</c:v>
                </c:pt>
                <c:pt idx="13">
                  <c:v>Jedynki</c:v>
                </c:pt>
                <c:pt idx="14">
                  <c:v>Madej Wróbel</c:v>
                </c:pt>
                <c:pt idx="15">
                  <c:v>JBB</c:v>
                </c:pt>
                <c:pt idx="16">
                  <c:v>Sokoliki</c:v>
                </c:pt>
                <c:pt idx="17">
                  <c:v>Drosed</c:v>
                </c:pt>
                <c:pt idx="18">
                  <c:v>Konspol</c:v>
                </c:pt>
                <c:pt idx="19">
                  <c:v>Nasze Smaki</c:v>
                </c:pt>
                <c:pt idx="20">
                  <c:v>Piratki</c:v>
                </c:pt>
                <c:pt idx="21">
                  <c:v>Danie Express</c:v>
                </c:pt>
                <c:pt idx="22">
                  <c:v>Deluxe</c:v>
                </c:pt>
                <c:pt idx="23">
                  <c:v>Pamapol</c:v>
                </c:pt>
                <c:pt idx="24">
                  <c:v>Profi</c:v>
                </c:pt>
                <c:pt idx="25">
                  <c:v>Baroni</c:v>
                </c:pt>
                <c:pt idx="26">
                  <c:v>Drobimex</c:v>
                </c:pt>
                <c:pt idx="27">
                  <c:v>Dulano</c:v>
                </c:pt>
                <c:pt idx="28">
                  <c:v>Mazury Ełk</c:v>
                </c:pt>
                <c:pt idx="29">
                  <c:v>Yano</c:v>
                </c:pt>
                <c:pt idx="30">
                  <c:v>Inna</c:v>
                </c:pt>
                <c:pt idx="31">
                  <c:v>Żadna z powyższych</c:v>
                </c:pt>
              </c:strCache>
            </c:strRef>
          </c:cat>
          <c:val>
            <c:numRef>
              <c:f>Arkusz1!$E$2:$E$33</c:f>
              <c:numCache>
                <c:formatCode>0%</c:formatCode>
                <c:ptCount val="32"/>
                <c:pt idx="0">
                  <c:v>0.19</c:v>
                </c:pt>
                <c:pt idx="1">
                  <c:v>0.13</c:v>
                </c:pt>
                <c:pt idx="2">
                  <c:v>0.11</c:v>
                </c:pt>
                <c:pt idx="3">
                  <c:v>0.13</c:v>
                </c:pt>
                <c:pt idx="4">
                  <c:v>0.14000000000000001</c:v>
                </c:pt>
                <c:pt idx="5">
                  <c:v>0.18</c:v>
                </c:pt>
                <c:pt idx="6">
                  <c:v>0.16</c:v>
                </c:pt>
                <c:pt idx="7">
                  <c:v>0.05</c:v>
                </c:pt>
                <c:pt idx="8">
                  <c:v>0.03</c:v>
                </c:pt>
                <c:pt idx="9">
                  <c:v>0.03</c:v>
                </c:pt>
                <c:pt idx="10">
                  <c:v>0.06</c:v>
                </c:pt>
                <c:pt idx="11">
                  <c:v>0.04</c:v>
                </c:pt>
                <c:pt idx="12">
                  <c:v>0.03</c:v>
                </c:pt>
                <c:pt idx="13">
                  <c:v>0.01</c:v>
                </c:pt>
                <c:pt idx="14">
                  <c:v>0.01</c:v>
                </c:pt>
                <c:pt idx="15">
                  <c:v>0.06</c:v>
                </c:pt>
                <c:pt idx="16">
                  <c:v>0.04</c:v>
                </c:pt>
                <c:pt idx="17">
                  <c:v>0.01</c:v>
                </c:pt>
                <c:pt idx="18">
                  <c:v>0</c:v>
                </c:pt>
                <c:pt idx="19">
                  <c:v>0.03</c:v>
                </c:pt>
                <c:pt idx="20">
                  <c:v>0.02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0.02</c:v>
                </c:pt>
                <c:pt idx="25">
                  <c:v>0.01</c:v>
                </c:pt>
                <c:pt idx="26" formatCode="General">
                  <c:v>0</c:v>
                </c:pt>
                <c:pt idx="27">
                  <c:v>0.01</c:v>
                </c:pt>
                <c:pt idx="28">
                  <c:v>0.02</c:v>
                </c:pt>
                <c:pt idx="29" formatCode="General">
                  <c:v>0</c:v>
                </c:pt>
                <c:pt idx="30">
                  <c:v>0.03</c:v>
                </c:pt>
                <c:pt idx="3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71384"/>
        <c:axId val="446370992"/>
      </c:barChart>
      <c:catAx>
        <c:axId val="4463713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70992"/>
        <c:crosses val="autoZero"/>
        <c:auto val="1"/>
        <c:lblAlgn val="ctr"/>
        <c:lblOffset val="100"/>
        <c:noMultiLvlLbl val="0"/>
      </c:catAx>
      <c:valAx>
        <c:axId val="4463709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713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Arkusz1!$A$2:$A$33</c:f>
              <c:strCache>
                <c:ptCount val="32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Henryk Kania</c:v>
                </c:pt>
                <c:pt idx="10">
                  <c:v>Kraina Mięsa</c:v>
                </c:pt>
                <c:pt idx="11">
                  <c:v>Balcerzak</c:v>
                </c:pt>
                <c:pt idx="12">
                  <c:v>Olewnik</c:v>
                </c:pt>
                <c:pt idx="13">
                  <c:v>Jedynki</c:v>
                </c:pt>
                <c:pt idx="14">
                  <c:v>Madej Wróbel</c:v>
                </c:pt>
                <c:pt idx="15">
                  <c:v>JBB</c:v>
                </c:pt>
                <c:pt idx="16">
                  <c:v>Sokoliki</c:v>
                </c:pt>
                <c:pt idx="17">
                  <c:v>Drosed</c:v>
                </c:pt>
                <c:pt idx="18">
                  <c:v>Konspol</c:v>
                </c:pt>
                <c:pt idx="19">
                  <c:v>Nasze Smaki</c:v>
                </c:pt>
                <c:pt idx="20">
                  <c:v>Piratki</c:v>
                </c:pt>
                <c:pt idx="21">
                  <c:v>Danie Express</c:v>
                </c:pt>
                <c:pt idx="22">
                  <c:v>Deluxe</c:v>
                </c:pt>
                <c:pt idx="23">
                  <c:v>Pamapol</c:v>
                </c:pt>
                <c:pt idx="24">
                  <c:v>Profi</c:v>
                </c:pt>
                <c:pt idx="25">
                  <c:v>Baroni</c:v>
                </c:pt>
                <c:pt idx="26">
                  <c:v>Drobimex</c:v>
                </c:pt>
                <c:pt idx="27">
                  <c:v>Dulano</c:v>
                </c:pt>
                <c:pt idx="28">
                  <c:v>Mazury Ełk</c:v>
                </c:pt>
                <c:pt idx="29">
                  <c:v>Yano</c:v>
                </c:pt>
                <c:pt idx="30">
                  <c:v>Inna</c:v>
                </c:pt>
                <c:pt idx="31">
                  <c:v>Żadna z powyższych</c:v>
                </c:pt>
              </c:strCache>
            </c:strRef>
          </c:cat>
          <c:val>
            <c:numRef>
              <c:f>Arkusz1!$D$2:$D$33</c:f>
              <c:numCache>
                <c:formatCode>0%</c:formatCode>
                <c:ptCount val="32"/>
                <c:pt idx="0">
                  <c:v>0.32</c:v>
                </c:pt>
                <c:pt idx="1">
                  <c:v>0.22</c:v>
                </c:pt>
                <c:pt idx="2">
                  <c:v>0.14000000000000001</c:v>
                </c:pt>
                <c:pt idx="3">
                  <c:v>0.17</c:v>
                </c:pt>
                <c:pt idx="4">
                  <c:v>0.18</c:v>
                </c:pt>
                <c:pt idx="5">
                  <c:v>0.2</c:v>
                </c:pt>
                <c:pt idx="6">
                  <c:v>0.17</c:v>
                </c:pt>
                <c:pt idx="7">
                  <c:v>0.09</c:v>
                </c:pt>
                <c:pt idx="8">
                  <c:v>0.03</c:v>
                </c:pt>
                <c:pt idx="9">
                  <c:v>0.06</c:v>
                </c:pt>
                <c:pt idx="10">
                  <c:v>0.1</c:v>
                </c:pt>
                <c:pt idx="11">
                  <c:v>0.09</c:v>
                </c:pt>
                <c:pt idx="12">
                  <c:v>7.0000000000000007E-2</c:v>
                </c:pt>
                <c:pt idx="13">
                  <c:v>0.03</c:v>
                </c:pt>
                <c:pt idx="14">
                  <c:v>0.03</c:v>
                </c:pt>
                <c:pt idx="15">
                  <c:v>0.05</c:v>
                </c:pt>
                <c:pt idx="16">
                  <c:v>0.06</c:v>
                </c:pt>
                <c:pt idx="17">
                  <c:v>0.02</c:v>
                </c:pt>
                <c:pt idx="18">
                  <c:v>0.01</c:v>
                </c:pt>
                <c:pt idx="19">
                  <c:v>0.04</c:v>
                </c:pt>
                <c:pt idx="20">
                  <c:v>0.03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0.03</c:v>
                </c:pt>
                <c:pt idx="25">
                  <c:v>0.01</c:v>
                </c:pt>
                <c:pt idx="26">
                  <c:v>0.01</c:v>
                </c:pt>
                <c:pt idx="27">
                  <c:v>0.01</c:v>
                </c:pt>
                <c:pt idx="28">
                  <c:v>0.02</c:v>
                </c:pt>
                <c:pt idx="29" formatCode="General">
                  <c:v>0</c:v>
                </c:pt>
                <c:pt idx="30">
                  <c:v>0.01</c:v>
                </c:pt>
                <c:pt idx="31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372952"/>
        <c:axId val="446369816"/>
      </c:barChart>
      <c:catAx>
        <c:axId val="4463729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369816"/>
        <c:crosses val="autoZero"/>
        <c:auto val="1"/>
        <c:lblAlgn val="ctr"/>
        <c:lblOffset val="100"/>
        <c:noMultiLvlLbl val="0"/>
      </c:catAx>
      <c:valAx>
        <c:axId val="4463698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3729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61</c:v>
                </c:pt>
                <c:pt idx="2">
                  <c:v>46</c:v>
                </c:pt>
                <c:pt idx="3">
                  <c:v>51</c:v>
                </c:pt>
                <c:pt idx="4">
                  <c:v>39</c:v>
                </c:pt>
                <c:pt idx="5">
                  <c:v>66</c:v>
                </c:pt>
                <c:pt idx="6">
                  <c:v>51</c:v>
                </c:pt>
                <c:pt idx="7">
                  <c:v>51</c:v>
                </c:pt>
                <c:pt idx="8">
                  <c:v>39</c:v>
                </c:pt>
                <c:pt idx="9">
                  <c:v>59</c:v>
                </c:pt>
                <c:pt idx="10">
                  <c:v>46</c:v>
                </c:pt>
                <c:pt idx="11">
                  <c:v>41</c:v>
                </c:pt>
                <c:pt idx="12">
                  <c:v>41</c:v>
                </c:pt>
                <c:pt idx="13">
                  <c:v>46</c:v>
                </c:pt>
                <c:pt idx="14">
                  <c:v>63</c:v>
                </c:pt>
                <c:pt idx="15">
                  <c:v>44</c:v>
                </c:pt>
                <c:pt idx="16">
                  <c:v>49</c:v>
                </c:pt>
                <c:pt idx="17">
                  <c:v>48</c:v>
                </c:pt>
                <c:pt idx="18">
                  <c:v>48</c:v>
                </c:pt>
                <c:pt idx="19">
                  <c:v>32</c:v>
                </c:pt>
                <c:pt idx="20">
                  <c:v>57.999999999999993</c:v>
                </c:pt>
                <c:pt idx="21">
                  <c:v>55.000000000000007</c:v>
                </c:pt>
                <c:pt idx="22">
                  <c:v>50</c:v>
                </c:pt>
                <c:pt idx="23">
                  <c:v>51</c:v>
                </c:pt>
                <c:pt idx="24">
                  <c:v>44</c:v>
                </c:pt>
                <c:pt idx="25">
                  <c:v>45</c:v>
                </c:pt>
                <c:pt idx="26">
                  <c:v>44</c:v>
                </c:pt>
                <c:pt idx="27">
                  <c:v>45</c:v>
                </c:pt>
                <c:pt idx="28">
                  <c:v>57.999999999999993</c:v>
                </c:pt>
                <c:pt idx="29">
                  <c:v>54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61</c:v>
                </c:pt>
                <c:pt idx="2">
                  <c:v>46</c:v>
                </c:pt>
                <c:pt idx="3">
                  <c:v>51</c:v>
                </c:pt>
                <c:pt idx="4">
                  <c:v>39</c:v>
                </c:pt>
                <c:pt idx="5">
                  <c:v>66</c:v>
                </c:pt>
                <c:pt idx="6">
                  <c:v>51</c:v>
                </c:pt>
                <c:pt idx="7">
                  <c:v>51</c:v>
                </c:pt>
                <c:pt idx="8">
                  <c:v>39</c:v>
                </c:pt>
                <c:pt idx="9">
                  <c:v>59</c:v>
                </c:pt>
                <c:pt idx="10">
                  <c:v>46</c:v>
                </c:pt>
                <c:pt idx="11">
                  <c:v>41</c:v>
                </c:pt>
                <c:pt idx="12">
                  <c:v>41</c:v>
                </c:pt>
                <c:pt idx="13">
                  <c:v>46</c:v>
                </c:pt>
                <c:pt idx="14">
                  <c:v>63</c:v>
                </c:pt>
                <c:pt idx="15">
                  <c:v>44</c:v>
                </c:pt>
                <c:pt idx="16">
                  <c:v>49</c:v>
                </c:pt>
                <c:pt idx="17">
                  <c:v>48</c:v>
                </c:pt>
                <c:pt idx="18">
                  <c:v>48</c:v>
                </c:pt>
                <c:pt idx="19">
                  <c:v>32</c:v>
                </c:pt>
                <c:pt idx="20">
                  <c:v>57.999999999999993</c:v>
                </c:pt>
                <c:pt idx="21">
                  <c:v>55.000000000000007</c:v>
                </c:pt>
                <c:pt idx="22">
                  <c:v>50</c:v>
                </c:pt>
                <c:pt idx="23">
                  <c:v>51</c:v>
                </c:pt>
                <c:pt idx="24">
                  <c:v>44</c:v>
                </c:pt>
                <c:pt idx="25">
                  <c:v>45</c:v>
                </c:pt>
                <c:pt idx="26">
                  <c:v>44</c:v>
                </c:pt>
                <c:pt idx="27">
                  <c:v>45</c:v>
                </c:pt>
                <c:pt idx="28">
                  <c:v>57.999999999999993</c:v>
                </c:pt>
                <c:pt idx="29">
                  <c:v>54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288128"/>
        <c:axId val="389288912"/>
      </c:scatterChart>
      <c:valAx>
        <c:axId val="3892881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89288912"/>
        <c:crosses val="max"/>
        <c:crossBetween val="midCat"/>
      </c:valAx>
      <c:valAx>
        <c:axId val="3892889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92881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4A6-4129-A7AA-9E709BD1412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0.69</c:v>
                </c:pt>
                <c:pt idx="1">
                  <c:v>0.63</c:v>
                </c:pt>
                <c:pt idx="2">
                  <c:v>0.59</c:v>
                </c:pt>
                <c:pt idx="3">
                  <c:v>0.59</c:v>
                </c:pt>
                <c:pt idx="4">
                  <c:v>0.53</c:v>
                </c:pt>
                <c:pt idx="5">
                  <c:v>0.46</c:v>
                </c:pt>
                <c:pt idx="6">
                  <c:v>0.4</c:v>
                </c:pt>
                <c:pt idx="7">
                  <c:v>0.3</c:v>
                </c:pt>
                <c:pt idx="8">
                  <c:v>0.28999999999999998</c:v>
                </c:pt>
                <c:pt idx="9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0.65</c:v>
                </c:pt>
                <c:pt idx="1">
                  <c:v>0.6</c:v>
                </c:pt>
                <c:pt idx="2">
                  <c:v>0.6</c:v>
                </c:pt>
                <c:pt idx="3">
                  <c:v>0.57999999999999996</c:v>
                </c:pt>
                <c:pt idx="4">
                  <c:v>0.55000000000000004</c:v>
                </c:pt>
                <c:pt idx="5">
                  <c:v>0.41</c:v>
                </c:pt>
                <c:pt idx="6">
                  <c:v>0.37</c:v>
                </c:pt>
                <c:pt idx="7">
                  <c:v>0.3</c:v>
                </c:pt>
                <c:pt idx="8">
                  <c:v>0.28999999999999998</c:v>
                </c:pt>
                <c:pt idx="9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0.65</c:v>
                </c:pt>
                <c:pt idx="1">
                  <c:v>0.61</c:v>
                </c:pt>
                <c:pt idx="2">
                  <c:v>0.59</c:v>
                </c:pt>
                <c:pt idx="3">
                  <c:v>0.59</c:v>
                </c:pt>
                <c:pt idx="4">
                  <c:v>0.56000000000000005</c:v>
                </c:pt>
                <c:pt idx="5">
                  <c:v>0.51</c:v>
                </c:pt>
                <c:pt idx="6">
                  <c:v>0.4</c:v>
                </c:pt>
                <c:pt idx="7">
                  <c:v>0.35</c:v>
                </c:pt>
                <c:pt idx="8">
                  <c:v>0.38</c:v>
                </c:pt>
                <c:pt idx="9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0.67</c:v>
                </c:pt>
                <c:pt idx="1">
                  <c:v>0.65</c:v>
                </c:pt>
                <c:pt idx="2">
                  <c:v>0.64</c:v>
                </c:pt>
                <c:pt idx="3">
                  <c:v>0.62</c:v>
                </c:pt>
                <c:pt idx="4">
                  <c:v>0.61</c:v>
                </c:pt>
                <c:pt idx="5">
                  <c:v>0.53</c:v>
                </c:pt>
                <c:pt idx="6">
                  <c:v>0.45</c:v>
                </c:pt>
                <c:pt idx="7">
                  <c:v>0.4</c:v>
                </c:pt>
                <c:pt idx="8">
                  <c:v>0.37</c:v>
                </c:pt>
                <c:pt idx="9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48088"/>
        <c:axId val="452348480"/>
      </c:barChart>
      <c:catAx>
        <c:axId val="452348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348480"/>
        <c:crosses val="autoZero"/>
        <c:auto val="1"/>
        <c:lblAlgn val="ctr"/>
        <c:lblOffset val="100"/>
        <c:noMultiLvlLbl val="0"/>
      </c:catAx>
      <c:valAx>
        <c:axId val="45234848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23480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F8B-4D88-936E-B15B9EE8111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0.44</c:v>
                </c:pt>
                <c:pt idx="1">
                  <c:v>0.35</c:v>
                </c:pt>
                <c:pt idx="2">
                  <c:v>0.26</c:v>
                </c:pt>
                <c:pt idx="3">
                  <c:v>0.31</c:v>
                </c:pt>
                <c:pt idx="4">
                  <c:v>0.26</c:v>
                </c:pt>
                <c:pt idx="5">
                  <c:v>0.3</c:v>
                </c:pt>
                <c:pt idx="6">
                  <c:v>0.26</c:v>
                </c:pt>
                <c:pt idx="7">
                  <c:v>0.09</c:v>
                </c:pt>
                <c:pt idx="8">
                  <c:v>0.18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0.39</c:v>
                </c:pt>
                <c:pt idx="1">
                  <c:v>0.34</c:v>
                </c:pt>
                <c:pt idx="2">
                  <c:v>0.31</c:v>
                </c:pt>
                <c:pt idx="3">
                  <c:v>0.31</c:v>
                </c:pt>
                <c:pt idx="4">
                  <c:v>0.28000000000000003</c:v>
                </c:pt>
                <c:pt idx="5">
                  <c:v>0.25</c:v>
                </c:pt>
                <c:pt idx="6">
                  <c:v>0.16</c:v>
                </c:pt>
                <c:pt idx="7">
                  <c:v>0.08</c:v>
                </c:pt>
                <c:pt idx="8">
                  <c:v>0.18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0.44</c:v>
                </c:pt>
                <c:pt idx="1">
                  <c:v>0.39</c:v>
                </c:pt>
                <c:pt idx="2">
                  <c:v>0.31</c:v>
                </c:pt>
                <c:pt idx="3">
                  <c:v>0.31</c:v>
                </c:pt>
                <c:pt idx="4">
                  <c:v>0.32</c:v>
                </c:pt>
                <c:pt idx="5">
                  <c:v>0.33</c:v>
                </c:pt>
                <c:pt idx="6">
                  <c:v>0.23</c:v>
                </c:pt>
                <c:pt idx="7">
                  <c:v>0.1</c:v>
                </c:pt>
                <c:pt idx="8">
                  <c:v>0.22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0.46</c:v>
                </c:pt>
                <c:pt idx="1">
                  <c:v>0.35</c:v>
                </c:pt>
                <c:pt idx="2">
                  <c:v>0.33</c:v>
                </c:pt>
                <c:pt idx="3">
                  <c:v>0.35</c:v>
                </c:pt>
                <c:pt idx="4">
                  <c:v>0.34</c:v>
                </c:pt>
                <c:pt idx="5">
                  <c:v>0.31</c:v>
                </c:pt>
                <c:pt idx="6">
                  <c:v>0.25</c:v>
                </c:pt>
                <c:pt idx="7">
                  <c:v>0.11</c:v>
                </c:pt>
                <c:pt idx="8">
                  <c:v>0.2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46128"/>
        <c:axId val="452347696"/>
      </c:barChart>
      <c:catAx>
        <c:axId val="4523461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347696"/>
        <c:crosses val="autoZero"/>
        <c:auto val="1"/>
        <c:lblAlgn val="ctr"/>
        <c:lblOffset val="100"/>
        <c:noMultiLvlLbl val="0"/>
      </c:catAx>
      <c:valAx>
        <c:axId val="45234769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2346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D3F-4347-B134-8A197CA35860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D3F-4347-B134-8A197CA3586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0.32</c:v>
                </c:pt>
                <c:pt idx="1">
                  <c:v>0.22</c:v>
                </c:pt>
                <c:pt idx="2">
                  <c:v>0.14000000000000001</c:v>
                </c:pt>
                <c:pt idx="3">
                  <c:v>0.17</c:v>
                </c:pt>
                <c:pt idx="4">
                  <c:v>0.18</c:v>
                </c:pt>
                <c:pt idx="5">
                  <c:v>0.2</c:v>
                </c:pt>
                <c:pt idx="6">
                  <c:v>0.17</c:v>
                </c:pt>
                <c:pt idx="7">
                  <c:v>0.06</c:v>
                </c:pt>
                <c:pt idx="8">
                  <c:v>0.1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</c:v>
                </c:pt>
                <c:pt idx="1">
                  <c:v>0.27</c:v>
                </c:pt>
                <c:pt idx="2">
                  <c:v>0.2</c:v>
                </c:pt>
                <c:pt idx="3">
                  <c:v>0.18</c:v>
                </c:pt>
                <c:pt idx="4">
                  <c:v>0.21</c:v>
                </c:pt>
                <c:pt idx="5">
                  <c:v>0.21</c:v>
                </c:pt>
                <c:pt idx="6">
                  <c:v>0.11</c:v>
                </c:pt>
                <c:pt idx="7">
                  <c:v>0.03</c:v>
                </c:pt>
                <c:pt idx="8">
                  <c:v>0.15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0.34</c:v>
                </c:pt>
                <c:pt idx="1">
                  <c:v>0.3</c:v>
                </c:pt>
                <c:pt idx="2">
                  <c:v>0.21</c:v>
                </c:pt>
                <c:pt idx="3">
                  <c:v>0.2</c:v>
                </c:pt>
                <c:pt idx="4">
                  <c:v>0.23</c:v>
                </c:pt>
                <c:pt idx="5">
                  <c:v>0.23</c:v>
                </c:pt>
                <c:pt idx="6">
                  <c:v>0.16</c:v>
                </c:pt>
                <c:pt idx="7">
                  <c:v>0.05</c:v>
                </c:pt>
                <c:pt idx="8">
                  <c:v>0.13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0.33</c:v>
                </c:pt>
                <c:pt idx="1">
                  <c:v>0.24</c:v>
                </c:pt>
                <c:pt idx="2">
                  <c:v>0.21</c:v>
                </c:pt>
                <c:pt idx="3">
                  <c:v>0.22</c:v>
                </c:pt>
                <c:pt idx="4">
                  <c:v>0.27</c:v>
                </c:pt>
                <c:pt idx="5">
                  <c:v>0.22</c:v>
                </c:pt>
                <c:pt idx="6">
                  <c:v>0.18</c:v>
                </c:pt>
                <c:pt idx="7">
                  <c:v>0.05</c:v>
                </c:pt>
                <c:pt idx="8">
                  <c:v>0.14000000000000001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53968"/>
        <c:axId val="452352008"/>
      </c:barChart>
      <c:catAx>
        <c:axId val="452353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352008"/>
        <c:crosses val="autoZero"/>
        <c:auto val="1"/>
        <c:lblAlgn val="ctr"/>
        <c:lblOffset val="100"/>
        <c:noMultiLvlLbl val="0"/>
      </c:catAx>
      <c:valAx>
        <c:axId val="45235200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23539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0.19</c:v>
                </c:pt>
                <c:pt idx="1">
                  <c:v>0.13</c:v>
                </c:pt>
                <c:pt idx="2">
                  <c:v>0.11</c:v>
                </c:pt>
                <c:pt idx="3">
                  <c:v>0.13</c:v>
                </c:pt>
                <c:pt idx="4">
                  <c:v>0.14000000000000001</c:v>
                </c:pt>
                <c:pt idx="5">
                  <c:v>0.18</c:v>
                </c:pt>
                <c:pt idx="6">
                  <c:v>0.16</c:v>
                </c:pt>
                <c:pt idx="7">
                  <c:v>0.03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</c:v>
                </c:pt>
                <c:pt idx="1">
                  <c:v>0.19</c:v>
                </c:pt>
                <c:pt idx="2">
                  <c:v>0.1</c:v>
                </c:pt>
                <c:pt idx="3">
                  <c:v>0.15</c:v>
                </c:pt>
                <c:pt idx="4">
                  <c:v>0.13</c:v>
                </c:pt>
                <c:pt idx="5">
                  <c:v>0.18</c:v>
                </c:pt>
                <c:pt idx="6">
                  <c:v>0.09</c:v>
                </c:pt>
                <c:pt idx="7">
                  <c:v>0.02</c:v>
                </c:pt>
                <c:pt idx="8">
                  <c:v>0.11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0.23</c:v>
                </c:pt>
                <c:pt idx="1">
                  <c:v>0.18</c:v>
                </c:pt>
                <c:pt idx="2">
                  <c:v>0.13</c:v>
                </c:pt>
                <c:pt idx="3">
                  <c:v>0.13</c:v>
                </c:pt>
                <c:pt idx="4">
                  <c:v>0.17</c:v>
                </c:pt>
                <c:pt idx="5">
                  <c:v>0.16</c:v>
                </c:pt>
                <c:pt idx="6">
                  <c:v>0.12</c:v>
                </c:pt>
                <c:pt idx="7">
                  <c:v>0.03</c:v>
                </c:pt>
                <c:pt idx="8">
                  <c:v>0.08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</c:v>
                </c:pt>
                <c:pt idx="1">
                  <c:v>0.15</c:v>
                </c:pt>
                <c:pt idx="2">
                  <c:v>0.13</c:v>
                </c:pt>
                <c:pt idx="3">
                  <c:v>0.15</c:v>
                </c:pt>
                <c:pt idx="4">
                  <c:v>0.15</c:v>
                </c:pt>
                <c:pt idx="5">
                  <c:v>0.15</c:v>
                </c:pt>
                <c:pt idx="6">
                  <c:v>0.14000000000000001</c:v>
                </c:pt>
                <c:pt idx="7">
                  <c:v>0.04</c:v>
                </c:pt>
                <c:pt idx="8">
                  <c:v>7.0000000000000007E-2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52792"/>
        <c:axId val="452352400"/>
      </c:barChart>
      <c:catAx>
        <c:axId val="4523527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352400"/>
        <c:crosses val="autoZero"/>
        <c:auto val="1"/>
        <c:lblAlgn val="ctr"/>
        <c:lblOffset val="100"/>
        <c:noMultiLvlLbl val="0"/>
      </c:catAx>
      <c:valAx>
        <c:axId val="45235240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23527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341816"/>
        <c:axId val="452344952"/>
      </c:barChart>
      <c:catAx>
        <c:axId val="4523418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2344952"/>
        <c:crosses val="autoZero"/>
        <c:auto val="1"/>
        <c:lblAlgn val="ctr"/>
        <c:lblOffset val="100"/>
        <c:noMultiLvlLbl val="0"/>
      </c:catAx>
      <c:valAx>
        <c:axId val="4523449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2341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Arkusz1!$A$2:$A$34</c:f>
              <c:strCache>
                <c:ptCount val="33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Inna</c:v>
                </c:pt>
                <c:pt idx="5">
                  <c:v>Balcerzak</c:v>
                </c:pt>
                <c:pt idx="6">
                  <c:v>Kraina Wędlin</c:v>
                </c:pt>
                <c:pt idx="7">
                  <c:v>Berlinki</c:v>
                </c:pt>
                <c:pt idx="8">
                  <c:v>Pikok</c:v>
                </c:pt>
                <c:pt idx="9">
                  <c:v>Indykpol</c:v>
                </c:pt>
                <c:pt idx="10">
                  <c:v>DUDA</c:v>
                </c:pt>
                <c:pt idx="11">
                  <c:v>Kraina Mięsa</c:v>
                </c:pt>
                <c:pt idx="12">
                  <c:v>Madej Wróbel</c:v>
                </c:pt>
                <c:pt idx="13">
                  <c:v>Olewnik</c:v>
                </c:pt>
                <c:pt idx="14">
                  <c:v>Jedynki</c:v>
                </c:pt>
                <c:pt idx="15">
                  <c:v>Sokoliki</c:v>
                </c:pt>
                <c:pt idx="16">
                  <c:v>Henryk Kania</c:v>
                </c:pt>
                <c:pt idx="17">
                  <c:v>Konspol</c:v>
                </c:pt>
                <c:pt idx="18">
                  <c:v>Nasze Smaki</c:v>
                </c:pt>
                <c:pt idx="19">
                  <c:v>Drobimex</c:v>
                </c:pt>
                <c:pt idx="20">
                  <c:v>JBB</c:v>
                </c:pt>
                <c:pt idx="21">
                  <c:v>Pamapol</c:v>
                </c:pt>
                <c:pt idx="22">
                  <c:v>Piratki</c:v>
                </c:pt>
                <c:pt idx="23">
                  <c:v>Danie Express</c:v>
                </c:pt>
                <c:pt idx="24">
                  <c:v>Drosed</c:v>
                </c:pt>
                <c:pt idx="25">
                  <c:v>Profi</c:v>
                </c:pt>
                <c:pt idx="26">
                  <c:v>Baroni</c:v>
                </c:pt>
                <c:pt idx="27">
                  <c:v>Deluxe</c:v>
                </c:pt>
                <c:pt idx="28">
                  <c:v>Dulano</c:v>
                </c:pt>
                <c:pt idx="29">
                  <c:v>Mazury Ełk</c:v>
                </c:pt>
                <c:pt idx="30">
                  <c:v>Mispol</c:v>
                </c:pt>
                <c:pt idx="31">
                  <c:v>Yano</c:v>
                </c:pt>
                <c:pt idx="32">
                  <c:v>Nie kupuję w ogóle</c:v>
                </c:pt>
              </c:strCache>
            </c:strRef>
          </c:cat>
          <c:val>
            <c:numRef>
              <c:f>Arkusz1!$B$2:$B$34</c:f>
              <c:numCache>
                <c:formatCode>0%</c:formatCode>
                <c:ptCount val="33"/>
                <c:pt idx="0">
                  <c:v>0.12</c:v>
                </c:pt>
                <c:pt idx="1">
                  <c:v>0.11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7.0000000000000007E-2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0.05</c:v>
                </c:pt>
                <c:pt idx="9">
                  <c:v>0.04</c:v>
                </c:pt>
                <c:pt idx="10">
                  <c:v>0.04</c:v>
                </c:pt>
                <c:pt idx="11">
                  <c:v>0.04</c:v>
                </c:pt>
                <c:pt idx="12">
                  <c:v>0.04</c:v>
                </c:pt>
                <c:pt idx="13">
                  <c:v>0.03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 formatCode="General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36016"/>
        <c:axId val="572239152"/>
      </c:barChart>
      <c:catAx>
        <c:axId val="5722360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2239152"/>
        <c:crosses val="autoZero"/>
        <c:auto val="1"/>
        <c:lblAlgn val="ctr"/>
        <c:lblOffset val="100"/>
        <c:noMultiLvlLbl val="0"/>
      </c:catAx>
      <c:valAx>
        <c:axId val="5722391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22360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Arkusz1!$A$2:$A$34</c:f>
              <c:strCache>
                <c:ptCount val="33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Inna</c:v>
                </c:pt>
                <c:pt idx="5">
                  <c:v>Balcerzak</c:v>
                </c:pt>
                <c:pt idx="6">
                  <c:v>Kraina Wędlin</c:v>
                </c:pt>
                <c:pt idx="7">
                  <c:v>Berlinki</c:v>
                </c:pt>
                <c:pt idx="8">
                  <c:v>Pikok</c:v>
                </c:pt>
                <c:pt idx="9">
                  <c:v>Indykpol</c:v>
                </c:pt>
                <c:pt idx="10">
                  <c:v>DUDA</c:v>
                </c:pt>
                <c:pt idx="11">
                  <c:v>Kraina Mięsa</c:v>
                </c:pt>
                <c:pt idx="12">
                  <c:v>Madej Wróbel</c:v>
                </c:pt>
                <c:pt idx="13">
                  <c:v>Olewnik</c:v>
                </c:pt>
                <c:pt idx="14">
                  <c:v>Jedynki</c:v>
                </c:pt>
                <c:pt idx="15">
                  <c:v>Sokoliki</c:v>
                </c:pt>
                <c:pt idx="16">
                  <c:v>Henryk Kania</c:v>
                </c:pt>
                <c:pt idx="17">
                  <c:v>Konspol</c:v>
                </c:pt>
                <c:pt idx="18">
                  <c:v>Nasze Smaki</c:v>
                </c:pt>
                <c:pt idx="19">
                  <c:v>Drobimex</c:v>
                </c:pt>
                <c:pt idx="20">
                  <c:v>JBB</c:v>
                </c:pt>
                <c:pt idx="21">
                  <c:v>Pamapol</c:v>
                </c:pt>
                <c:pt idx="22">
                  <c:v>Piratki</c:v>
                </c:pt>
                <c:pt idx="23">
                  <c:v>Danie Express</c:v>
                </c:pt>
                <c:pt idx="24">
                  <c:v>Drosed</c:v>
                </c:pt>
                <c:pt idx="25">
                  <c:v>Profi</c:v>
                </c:pt>
                <c:pt idx="26">
                  <c:v>Baroni</c:v>
                </c:pt>
                <c:pt idx="27">
                  <c:v>Deluxe</c:v>
                </c:pt>
                <c:pt idx="28">
                  <c:v>Dulano</c:v>
                </c:pt>
                <c:pt idx="29">
                  <c:v>Mazury Ełk</c:v>
                </c:pt>
                <c:pt idx="30">
                  <c:v>Mispol</c:v>
                </c:pt>
                <c:pt idx="31">
                  <c:v>Yano</c:v>
                </c:pt>
                <c:pt idx="32">
                  <c:v>Nie kupuję w ogóle</c:v>
                </c:pt>
              </c:strCache>
            </c:strRef>
          </c:cat>
          <c:val>
            <c:numRef>
              <c:f>Arkusz1!$C$2:$C$34</c:f>
              <c:numCache>
                <c:formatCode>0%</c:formatCode>
                <c:ptCount val="33"/>
                <c:pt idx="0">
                  <c:v>0.21</c:v>
                </c:pt>
                <c:pt idx="1">
                  <c:v>0.26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0.02</c:v>
                </c:pt>
                <c:pt idx="5">
                  <c:v>7.0000000000000007E-2</c:v>
                </c:pt>
                <c:pt idx="6">
                  <c:v>0.18</c:v>
                </c:pt>
                <c:pt idx="7">
                  <c:v>0.14000000000000001</c:v>
                </c:pt>
                <c:pt idx="8">
                  <c:v>0.13</c:v>
                </c:pt>
                <c:pt idx="9">
                  <c:v>0.02</c:v>
                </c:pt>
                <c:pt idx="10">
                  <c:v>7.0000000000000007E-2</c:v>
                </c:pt>
                <c:pt idx="11">
                  <c:v>0.08</c:v>
                </c:pt>
                <c:pt idx="12">
                  <c:v>0.03</c:v>
                </c:pt>
                <c:pt idx="13">
                  <c:v>0.05</c:v>
                </c:pt>
                <c:pt idx="14">
                  <c:v>0.03</c:v>
                </c:pt>
                <c:pt idx="15">
                  <c:v>0.05</c:v>
                </c:pt>
                <c:pt idx="16">
                  <c:v>0.04</c:v>
                </c:pt>
                <c:pt idx="17">
                  <c:v>0.01</c:v>
                </c:pt>
                <c:pt idx="18">
                  <c:v>0.03</c:v>
                </c:pt>
                <c:pt idx="19" formatCode="General">
                  <c:v>0</c:v>
                </c:pt>
                <c:pt idx="20">
                  <c:v>0.05</c:v>
                </c:pt>
                <c:pt idx="21">
                  <c:v>0.01</c:v>
                </c:pt>
                <c:pt idx="22">
                  <c:v>0.02</c:v>
                </c:pt>
                <c:pt idx="23">
                  <c:v>0.01</c:v>
                </c:pt>
                <c:pt idx="24">
                  <c:v>0.02</c:v>
                </c:pt>
                <c:pt idx="25">
                  <c:v>0.01</c:v>
                </c:pt>
                <c:pt idx="26">
                  <c:v>0.01</c:v>
                </c:pt>
                <c:pt idx="27">
                  <c:v>0.01</c:v>
                </c:pt>
                <c:pt idx="28">
                  <c:v>0.01</c:v>
                </c:pt>
                <c:pt idx="29">
                  <c:v>0.02</c:v>
                </c:pt>
                <c:pt idx="30" formatCode="General">
                  <c:v>0</c:v>
                </c:pt>
                <c:pt idx="31" formatCode="General">
                  <c:v>0</c:v>
                </c:pt>
                <c:pt idx="32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37584"/>
        <c:axId val="572237976"/>
      </c:barChart>
      <c:catAx>
        <c:axId val="572237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2237976"/>
        <c:crosses val="autoZero"/>
        <c:auto val="1"/>
        <c:lblAlgn val="ctr"/>
        <c:lblOffset val="100"/>
        <c:noMultiLvlLbl val="0"/>
      </c:catAx>
      <c:valAx>
        <c:axId val="5722379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2237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Arkusz1!$A$2:$A$34</c:f>
              <c:strCache>
                <c:ptCount val="33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Inna</c:v>
                </c:pt>
                <c:pt idx="5">
                  <c:v>Balcerzak</c:v>
                </c:pt>
                <c:pt idx="6">
                  <c:v>Kraina Wędlin</c:v>
                </c:pt>
                <c:pt idx="7">
                  <c:v>Berlinki</c:v>
                </c:pt>
                <c:pt idx="8">
                  <c:v>Pikok</c:v>
                </c:pt>
                <c:pt idx="9">
                  <c:v>Indykpol</c:v>
                </c:pt>
                <c:pt idx="10">
                  <c:v>DUDA</c:v>
                </c:pt>
                <c:pt idx="11">
                  <c:v>Kraina Mięsa</c:v>
                </c:pt>
                <c:pt idx="12">
                  <c:v>Madej Wróbel</c:v>
                </c:pt>
                <c:pt idx="13">
                  <c:v>Olewnik</c:v>
                </c:pt>
                <c:pt idx="14">
                  <c:v>Jedynki</c:v>
                </c:pt>
                <c:pt idx="15">
                  <c:v>Sokoliki</c:v>
                </c:pt>
                <c:pt idx="16">
                  <c:v>Henryk Kania</c:v>
                </c:pt>
                <c:pt idx="17">
                  <c:v>Konspol</c:v>
                </c:pt>
                <c:pt idx="18">
                  <c:v>Nasze Smaki</c:v>
                </c:pt>
                <c:pt idx="19">
                  <c:v>Drobimex</c:v>
                </c:pt>
                <c:pt idx="20">
                  <c:v>JBB</c:v>
                </c:pt>
                <c:pt idx="21">
                  <c:v>Pamapol</c:v>
                </c:pt>
                <c:pt idx="22">
                  <c:v>Piratki</c:v>
                </c:pt>
                <c:pt idx="23">
                  <c:v>Danie Express</c:v>
                </c:pt>
                <c:pt idx="24">
                  <c:v>Drosed</c:v>
                </c:pt>
                <c:pt idx="25">
                  <c:v>Profi</c:v>
                </c:pt>
                <c:pt idx="26">
                  <c:v>Baroni</c:v>
                </c:pt>
                <c:pt idx="27">
                  <c:v>Deluxe</c:v>
                </c:pt>
                <c:pt idx="28">
                  <c:v>Dulano</c:v>
                </c:pt>
                <c:pt idx="29">
                  <c:v>Mazury Ełk</c:v>
                </c:pt>
                <c:pt idx="30">
                  <c:v>Mispol</c:v>
                </c:pt>
                <c:pt idx="31">
                  <c:v>Yano</c:v>
                </c:pt>
                <c:pt idx="32">
                  <c:v>Nie kupuję w ogóle</c:v>
                </c:pt>
              </c:strCache>
            </c:strRef>
          </c:cat>
          <c:val>
            <c:numRef>
              <c:f>Arkusz1!$E$2:$E$34</c:f>
              <c:numCache>
                <c:formatCode>0%</c:formatCode>
                <c:ptCount val="33"/>
                <c:pt idx="0">
                  <c:v>0.05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</c:v>
                </c:pt>
                <c:pt idx="5">
                  <c:v>0.05</c:v>
                </c:pt>
                <c:pt idx="6">
                  <c:v>0.04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0.05</c:v>
                </c:pt>
                <c:pt idx="10">
                  <c:v>0.04</c:v>
                </c:pt>
                <c:pt idx="11">
                  <c:v>0.04</c:v>
                </c:pt>
                <c:pt idx="12">
                  <c:v>0.03</c:v>
                </c:pt>
                <c:pt idx="13">
                  <c:v>0.02</c:v>
                </c:pt>
                <c:pt idx="14">
                  <c:v>0.03</c:v>
                </c:pt>
                <c:pt idx="15">
                  <c:v>0.04</c:v>
                </c:pt>
                <c:pt idx="16">
                  <c:v>0.04</c:v>
                </c:pt>
                <c:pt idx="17">
                  <c:v>0.02</c:v>
                </c:pt>
                <c:pt idx="18">
                  <c:v>0.01</c:v>
                </c:pt>
                <c:pt idx="19">
                  <c:v>0.03</c:v>
                </c:pt>
                <c:pt idx="20">
                  <c:v>0.06</c:v>
                </c:pt>
                <c:pt idx="21">
                  <c:v>0.01</c:v>
                </c:pt>
                <c:pt idx="22">
                  <c:v>0.03</c:v>
                </c:pt>
                <c:pt idx="23">
                  <c:v>0.03</c:v>
                </c:pt>
                <c:pt idx="24">
                  <c:v>0.05</c:v>
                </c:pt>
                <c:pt idx="25">
                  <c:v>0.01</c:v>
                </c:pt>
                <c:pt idx="26">
                  <c:v>0.01</c:v>
                </c:pt>
                <c:pt idx="27">
                  <c:v>0.03</c:v>
                </c:pt>
                <c:pt idx="28" formatCode="General">
                  <c:v>0</c:v>
                </c:pt>
                <c:pt idx="29">
                  <c:v>0.01</c:v>
                </c:pt>
                <c:pt idx="30">
                  <c:v>0.01</c:v>
                </c:pt>
                <c:pt idx="31">
                  <c:v>0.01</c:v>
                </c:pt>
                <c:pt idx="32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38760"/>
        <c:axId val="572229744"/>
      </c:barChart>
      <c:catAx>
        <c:axId val="5722387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2229744"/>
        <c:crosses val="autoZero"/>
        <c:auto val="1"/>
        <c:lblAlgn val="ctr"/>
        <c:lblOffset val="100"/>
        <c:noMultiLvlLbl val="0"/>
      </c:catAx>
      <c:valAx>
        <c:axId val="5722297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22387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Arkusz1!$A$2:$A$34</c:f>
              <c:strCache>
                <c:ptCount val="33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Inna</c:v>
                </c:pt>
                <c:pt idx="5">
                  <c:v>Balcerzak</c:v>
                </c:pt>
                <c:pt idx="6">
                  <c:v>Kraina Wędlin</c:v>
                </c:pt>
                <c:pt idx="7">
                  <c:v>Berlinki</c:v>
                </c:pt>
                <c:pt idx="8">
                  <c:v>Pikok</c:v>
                </c:pt>
                <c:pt idx="9">
                  <c:v>Indykpol</c:v>
                </c:pt>
                <c:pt idx="10">
                  <c:v>DUDA</c:v>
                </c:pt>
                <c:pt idx="11">
                  <c:v>Kraina Mięsa</c:v>
                </c:pt>
                <c:pt idx="12">
                  <c:v>Madej Wróbel</c:v>
                </c:pt>
                <c:pt idx="13">
                  <c:v>Olewnik</c:v>
                </c:pt>
                <c:pt idx="14">
                  <c:v>Jedynki</c:v>
                </c:pt>
                <c:pt idx="15">
                  <c:v>Sokoliki</c:v>
                </c:pt>
                <c:pt idx="16">
                  <c:v>Henryk Kania</c:v>
                </c:pt>
                <c:pt idx="17">
                  <c:v>Konspol</c:v>
                </c:pt>
                <c:pt idx="18">
                  <c:v>Nasze Smaki</c:v>
                </c:pt>
                <c:pt idx="19">
                  <c:v>Drobimex</c:v>
                </c:pt>
                <c:pt idx="20">
                  <c:v>JBB</c:v>
                </c:pt>
                <c:pt idx="21">
                  <c:v>Pamapol</c:v>
                </c:pt>
                <c:pt idx="22">
                  <c:v>Piratki</c:v>
                </c:pt>
                <c:pt idx="23">
                  <c:v>Danie Express</c:v>
                </c:pt>
                <c:pt idx="24">
                  <c:v>Drosed</c:v>
                </c:pt>
                <c:pt idx="25">
                  <c:v>Profi</c:v>
                </c:pt>
                <c:pt idx="26">
                  <c:v>Baroni</c:v>
                </c:pt>
                <c:pt idx="27">
                  <c:v>Deluxe</c:v>
                </c:pt>
                <c:pt idx="28">
                  <c:v>Dulano</c:v>
                </c:pt>
                <c:pt idx="29">
                  <c:v>Mazury Ełk</c:v>
                </c:pt>
                <c:pt idx="30">
                  <c:v>Mispol</c:v>
                </c:pt>
                <c:pt idx="31">
                  <c:v>Yano</c:v>
                </c:pt>
                <c:pt idx="32">
                  <c:v>Nie kupuję w ogóle</c:v>
                </c:pt>
              </c:strCache>
            </c:strRef>
          </c:cat>
          <c:val>
            <c:numRef>
              <c:f>Arkusz1!$D$2:$D$34</c:f>
              <c:numCache>
                <c:formatCode>0%</c:formatCode>
                <c:ptCount val="33"/>
                <c:pt idx="0">
                  <c:v>0.19</c:v>
                </c:pt>
                <c:pt idx="1">
                  <c:v>0.18</c:v>
                </c:pt>
                <c:pt idx="2">
                  <c:v>0.15</c:v>
                </c:pt>
                <c:pt idx="3">
                  <c:v>0.12</c:v>
                </c:pt>
                <c:pt idx="4">
                  <c:v>0.08</c:v>
                </c:pt>
                <c:pt idx="5">
                  <c:v>0.06</c:v>
                </c:pt>
                <c:pt idx="6">
                  <c:v>0.1</c:v>
                </c:pt>
                <c:pt idx="7">
                  <c:v>0.08</c:v>
                </c:pt>
                <c:pt idx="8">
                  <c:v>0.06</c:v>
                </c:pt>
                <c:pt idx="9">
                  <c:v>0.05</c:v>
                </c:pt>
                <c:pt idx="10">
                  <c:v>7.0000000000000007E-2</c:v>
                </c:pt>
                <c:pt idx="11">
                  <c:v>0.1</c:v>
                </c:pt>
                <c:pt idx="12">
                  <c:v>0.05</c:v>
                </c:pt>
                <c:pt idx="13">
                  <c:v>0.06</c:v>
                </c:pt>
                <c:pt idx="14">
                  <c:v>0.04</c:v>
                </c:pt>
                <c:pt idx="15">
                  <c:v>0.03</c:v>
                </c:pt>
                <c:pt idx="16">
                  <c:v>0.05</c:v>
                </c:pt>
                <c:pt idx="17">
                  <c:v>0.02</c:v>
                </c:pt>
                <c:pt idx="18">
                  <c:v>0.03</c:v>
                </c:pt>
                <c:pt idx="19">
                  <c:v>0.02</c:v>
                </c:pt>
                <c:pt idx="20">
                  <c:v>0.03</c:v>
                </c:pt>
                <c:pt idx="21">
                  <c:v>0.01</c:v>
                </c:pt>
                <c:pt idx="22">
                  <c:v>0.03</c:v>
                </c:pt>
                <c:pt idx="23">
                  <c:v>0.02</c:v>
                </c:pt>
                <c:pt idx="24">
                  <c:v>0.02</c:v>
                </c:pt>
                <c:pt idx="25">
                  <c:v>0.01</c:v>
                </c:pt>
                <c:pt idx="26">
                  <c:v>0.01</c:v>
                </c:pt>
                <c:pt idx="27">
                  <c:v>0.01</c:v>
                </c:pt>
                <c:pt idx="28">
                  <c:v>0.01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2227000"/>
        <c:axId val="572228568"/>
      </c:barChart>
      <c:catAx>
        <c:axId val="5722270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2228568"/>
        <c:crosses val="autoZero"/>
        <c:auto val="1"/>
        <c:lblAlgn val="ctr"/>
        <c:lblOffset val="100"/>
        <c:noMultiLvlLbl val="0"/>
      </c:catAx>
      <c:valAx>
        <c:axId val="5722285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722270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35080"/>
        <c:axId val="581340568"/>
      </c:barChart>
      <c:catAx>
        <c:axId val="5813350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81340568"/>
        <c:crosses val="autoZero"/>
        <c:auto val="1"/>
        <c:lblAlgn val="ctr"/>
        <c:lblOffset val="100"/>
        <c:noMultiLvlLbl val="0"/>
      </c:catAx>
      <c:valAx>
        <c:axId val="5813405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81335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172</c:v>
                </c:pt>
                <c:pt idx="1">
                  <c:v>132</c:v>
                </c:pt>
                <c:pt idx="2">
                  <c:v>106</c:v>
                </c:pt>
                <c:pt idx="3">
                  <c:v>97</c:v>
                </c:pt>
                <c:pt idx="4">
                  <c:v>81</c:v>
                </c:pt>
                <c:pt idx="5">
                  <c:v>68</c:v>
                </c:pt>
                <c:pt idx="6">
                  <c:v>62</c:v>
                </c:pt>
                <c:pt idx="7">
                  <c:v>57</c:v>
                </c:pt>
                <c:pt idx="8">
                  <c:v>53</c:v>
                </c:pt>
                <c:pt idx="9">
                  <c:v>45</c:v>
                </c:pt>
                <c:pt idx="10">
                  <c:v>43</c:v>
                </c:pt>
                <c:pt idx="11">
                  <c:v>42</c:v>
                </c:pt>
                <c:pt idx="12">
                  <c:v>42</c:v>
                </c:pt>
                <c:pt idx="13">
                  <c:v>39</c:v>
                </c:pt>
                <c:pt idx="14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90456056"/>
        <c:axId val="390459976"/>
      </c:barChart>
      <c:catAx>
        <c:axId val="3904560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90459976"/>
        <c:crosses val="autoZero"/>
        <c:auto val="1"/>
        <c:lblAlgn val="ctr"/>
        <c:lblOffset val="100"/>
        <c:noMultiLvlLbl val="0"/>
      </c:catAx>
      <c:valAx>
        <c:axId val="39045997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90456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2E3-4A2C-934D-6DA17395A94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0.11</c:v>
                </c:pt>
                <c:pt idx="1">
                  <c:v>0.09</c:v>
                </c:pt>
                <c:pt idx="2">
                  <c:v>0.12</c:v>
                </c:pt>
                <c:pt idx="3">
                  <c:v>7.0000000000000007E-2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0.05</c:v>
                </c:pt>
                <c:pt idx="7">
                  <c:v>0.05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0.06</c:v>
                </c:pt>
                <c:pt idx="3">
                  <c:v>0.1</c:v>
                </c:pt>
                <c:pt idx="4">
                  <c:v>0.11</c:v>
                </c:pt>
                <c:pt idx="5">
                  <c:v>0.04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0.09</c:v>
                </c:pt>
                <c:pt idx="1">
                  <c:v>0.09</c:v>
                </c:pt>
                <c:pt idx="2">
                  <c:v>0.11</c:v>
                </c:pt>
                <c:pt idx="3">
                  <c:v>7.0000000000000007E-2</c:v>
                </c:pt>
                <c:pt idx="4">
                  <c:v>0.09</c:v>
                </c:pt>
                <c:pt idx="5">
                  <c:v>0.08</c:v>
                </c:pt>
                <c:pt idx="6">
                  <c:v>0.06</c:v>
                </c:pt>
                <c:pt idx="7">
                  <c:v>0.08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0.08</c:v>
                </c:pt>
                <c:pt idx="3">
                  <c:v>0.12</c:v>
                </c:pt>
                <c:pt idx="4">
                  <c:v>0.08</c:v>
                </c:pt>
                <c:pt idx="5">
                  <c:v>0.1</c:v>
                </c:pt>
                <c:pt idx="6">
                  <c:v>7.0000000000000007E-2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35472"/>
        <c:axId val="581338216"/>
      </c:barChart>
      <c:catAx>
        <c:axId val="581335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38216"/>
        <c:crosses val="autoZero"/>
        <c:auto val="1"/>
        <c:lblAlgn val="ctr"/>
        <c:lblOffset val="100"/>
        <c:noMultiLvlLbl val="0"/>
      </c:catAx>
      <c:valAx>
        <c:axId val="5813382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35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0.26</c:v>
                </c:pt>
                <c:pt idx="1">
                  <c:v>0.14000000000000001</c:v>
                </c:pt>
                <c:pt idx="2">
                  <c:v>0.21</c:v>
                </c:pt>
                <c:pt idx="3">
                  <c:v>0.02</c:v>
                </c:pt>
                <c:pt idx="4">
                  <c:v>0.13</c:v>
                </c:pt>
                <c:pt idx="5">
                  <c:v>0.18</c:v>
                </c:pt>
                <c:pt idx="6">
                  <c:v>0.14000000000000001</c:v>
                </c:pt>
                <c:pt idx="7">
                  <c:v>0.13</c:v>
                </c:pt>
                <c:pt idx="8">
                  <c:v>0.08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0.27</c:v>
                </c:pt>
                <c:pt idx="1">
                  <c:v>0.15</c:v>
                </c:pt>
                <c:pt idx="2">
                  <c:v>0.24</c:v>
                </c:pt>
                <c:pt idx="3">
                  <c:v>0.02</c:v>
                </c:pt>
                <c:pt idx="4">
                  <c:v>0.16</c:v>
                </c:pt>
                <c:pt idx="5">
                  <c:v>0.17</c:v>
                </c:pt>
                <c:pt idx="6">
                  <c:v>0.17</c:v>
                </c:pt>
                <c:pt idx="7">
                  <c:v>0.09</c:v>
                </c:pt>
                <c:pt idx="8">
                  <c:v>0.12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0.32</c:v>
                </c:pt>
                <c:pt idx="1">
                  <c:v>0.16</c:v>
                </c:pt>
                <c:pt idx="2">
                  <c:v>0.28000000000000003</c:v>
                </c:pt>
                <c:pt idx="3">
                  <c:v>0.02</c:v>
                </c:pt>
                <c:pt idx="4">
                  <c:v>0.15</c:v>
                </c:pt>
                <c:pt idx="5">
                  <c:v>0.18</c:v>
                </c:pt>
                <c:pt idx="6">
                  <c:v>0.19</c:v>
                </c:pt>
                <c:pt idx="7">
                  <c:v>0.12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0.18</c:v>
                </c:pt>
                <c:pt idx="2">
                  <c:v>0.23</c:v>
                </c:pt>
                <c:pt idx="3">
                  <c:v>0.04</c:v>
                </c:pt>
                <c:pt idx="4">
                  <c:v>0.16</c:v>
                </c:pt>
                <c:pt idx="5">
                  <c:v>0.16</c:v>
                </c:pt>
                <c:pt idx="6">
                  <c:v>0.2</c:v>
                </c:pt>
                <c:pt idx="7">
                  <c:v>0.15</c:v>
                </c:pt>
                <c:pt idx="8">
                  <c:v>0.08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34296"/>
        <c:axId val="581335864"/>
      </c:barChart>
      <c:catAx>
        <c:axId val="5813342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35864"/>
        <c:crosses val="autoZero"/>
        <c:auto val="1"/>
        <c:lblAlgn val="ctr"/>
        <c:lblOffset val="100"/>
        <c:noMultiLvlLbl val="0"/>
      </c:catAx>
      <c:valAx>
        <c:axId val="5813358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342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EAF-4C1A-9C6F-EF71E3671301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EAF-4C1A-9C6F-EF71E367130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0.18</c:v>
                </c:pt>
                <c:pt idx="1">
                  <c:v>0.15</c:v>
                </c:pt>
                <c:pt idx="2">
                  <c:v>0.19</c:v>
                </c:pt>
                <c:pt idx="3">
                  <c:v>0.08</c:v>
                </c:pt>
                <c:pt idx="4">
                  <c:v>0.12</c:v>
                </c:pt>
                <c:pt idx="5">
                  <c:v>0.1</c:v>
                </c:pt>
                <c:pt idx="6">
                  <c:v>0.08</c:v>
                </c:pt>
                <c:pt idx="7">
                  <c:v>0.06</c:v>
                </c:pt>
                <c:pt idx="8">
                  <c:v>0.1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0.16</c:v>
                </c:pt>
                <c:pt idx="1">
                  <c:v>0.14000000000000001</c:v>
                </c:pt>
                <c:pt idx="2">
                  <c:v>0.14000000000000001</c:v>
                </c:pt>
                <c:pt idx="3">
                  <c:v>0.09</c:v>
                </c:pt>
                <c:pt idx="4">
                  <c:v>0.16</c:v>
                </c:pt>
                <c:pt idx="5">
                  <c:v>0.05</c:v>
                </c:pt>
                <c:pt idx="6">
                  <c:v>0.09</c:v>
                </c:pt>
                <c:pt idx="7">
                  <c:v>0.06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0.17</c:v>
                </c:pt>
                <c:pt idx="1">
                  <c:v>0.14000000000000001</c:v>
                </c:pt>
                <c:pt idx="2">
                  <c:v>0.17</c:v>
                </c:pt>
                <c:pt idx="3">
                  <c:v>0.11</c:v>
                </c:pt>
                <c:pt idx="4">
                  <c:v>0.11</c:v>
                </c:pt>
                <c:pt idx="5">
                  <c:v>0.13</c:v>
                </c:pt>
                <c:pt idx="6">
                  <c:v>0.13</c:v>
                </c:pt>
                <c:pt idx="7">
                  <c:v>0.1</c:v>
                </c:pt>
                <c:pt idx="8">
                  <c:v>0.08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Inna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0.21</c:v>
                </c:pt>
                <c:pt idx="1">
                  <c:v>0.18</c:v>
                </c:pt>
                <c:pt idx="2">
                  <c:v>0.16</c:v>
                </c:pt>
                <c:pt idx="3">
                  <c:v>0.14000000000000001</c:v>
                </c:pt>
                <c:pt idx="4">
                  <c:v>0.16</c:v>
                </c:pt>
                <c:pt idx="5">
                  <c:v>0.11</c:v>
                </c:pt>
                <c:pt idx="6">
                  <c:v>0.13</c:v>
                </c:pt>
                <c:pt idx="7">
                  <c:v>0.08</c:v>
                </c:pt>
                <c:pt idx="8">
                  <c:v>7.0000000000000007E-2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31944"/>
        <c:axId val="581336256"/>
      </c:barChart>
      <c:catAx>
        <c:axId val="581331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1336256"/>
        <c:crosses val="autoZero"/>
        <c:auto val="1"/>
        <c:lblAlgn val="ctr"/>
        <c:lblOffset val="100"/>
        <c:noMultiLvlLbl val="0"/>
      </c:catAx>
      <c:valAx>
        <c:axId val="5813362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81331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339000"/>
        <c:axId val="581340960"/>
      </c:barChart>
      <c:catAx>
        <c:axId val="5813390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1340960"/>
        <c:crosses val="autoZero"/>
        <c:auto val="1"/>
        <c:lblAlgn val="ctr"/>
        <c:lblOffset val="100"/>
        <c:noMultiLvlLbl val="0"/>
      </c:catAx>
      <c:valAx>
        <c:axId val="5813409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1339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Indykpol</c:v>
                </c:pt>
                <c:pt idx="2">
                  <c:v>DUDA</c:v>
                </c:pt>
                <c:pt idx="3">
                  <c:v>Drosed</c:v>
                </c:pt>
                <c:pt idx="4">
                  <c:v>Henryk Kania</c:v>
                </c:pt>
                <c:pt idx="5">
                  <c:v>Morliny</c:v>
                </c:pt>
                <c:pt idx="6">
                  <c:v>Tarczyński</c:v>
                </c:pt>
                <c:pt idx="7">
                  <c:v>Pikok</c:v>
                </c:pt>
                <c:pt idx="8">
                  <c:v>Sokołów</c:v>
                </c:pt>
                <c:pt idx="9">
                  <c:v>Krakus</c:v>
                </c:pt>
                <c:pt idx="10">
                  <c:v>Kraina Wędlin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48640"/>
        <c:axId val="578843544"/>
      </c:barChart>
      <c:catAx>
        <c:axId val="57884864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8843544"/>
        <c:crosses val="autoZero"/>
        <c:auto val="1"/>
        <c:lblAlgn val="ctr"/>
        <c:lblOffset val="100"/>
        <c:noMultiLvlLbl val="0"/>
      </c:catAx>
      <c:valAx>
        <c:axId val="57884354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8848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Indykpol</c:v>
                </c:pt>
                <c:pt idx="2">
                  <c:v>DUDA</c:v>
                </c:pt>
                <c:pt idx="3">
                  <c:v>Drosed</c:v>
                </c:pt>
                <c:pt idx="4">
                  <c:v>Henryk Kania</c:v>
                </c:pt>
                <c:pt idx="5">
                  <c:v>Morliny</c:v>
                </c:pt>
                <c:pt idx="6">
                  <c:v>Tarczyński</c:v>
                </c:pt>
                <c:pt idx="7">
                  <c:v>Pikok</c:v>
                </c:pt>
                <c:pt idx="8">
                  <c:v>Sokołów</c:v>
                </c:pt>
                <c:pt idx="9">
                  <c:v>Krakus</c:v>
                </c:pt>
                <c:pt idx="10">
                  <c:v>Kraina Wędlin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0.05</c:v>
                </c:pt>
                <c:pt idx="2">
                  <c:v>0.04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  <c:pt idx="6">
                  <c:v>0.05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Indykpol</c:v>
                </c:pt>
                <c:pt idx="2">
                  <c:v>DUDA</c:v>
                </c:pt>
                <c:pt idx="3">
                  <c:v>Drosed</c:v>
                </c:pt>
                <c:pt idx="4">
                  <c:v>Henryk Kania</c:v>
                </c:pt>
                <c:pt idx="5">
                  <c:v>Morliny</c:v>
                </c:pt>
                <c:pt idx="6">
                  <c:v>Tarczyński</c:v>
                </c:pt>
                <c:pt idx="7">
                  <c:v>Pikok</c:v>
                </c:pt>
                <c:pt idx="8">
                  <c:v>Sokołów</c:v>
                </c:pt>
                <c:pt idx="9">
                  <c:v>Krakus</c:v>
                </c:pt>
                <c:pt idx="10">
                  <c:v>Kraina Wędlin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0.08</c:v>
                </c:pt>
                <c:pt idx="1">
                  <c:v>0.06</c:v>
                </c:pt>
                <c:pt idx="2">
                  <c:v>0.05</c:v>
                </c:pt>
                <c:pt idx="3">
                  <c:v>0.04</c:v>
                </c:pt>
                <c:pt idx="4">
                  <c:v>0.05</c:v>
                </c:pt>
                <c:pt idx="5">
                  <c:v>0.05</c:v>
                </c:pt>
                <c:pt idx="6">
                  <c:v>0.05</c:v>
                </c:pt>
                <c:pt idx="7">
                  <c:v>0.05</c:v>
                </c:pt>
                <c:pt idx="8">
                  <c:v>0.04</c:v>
                </c:pt>
                <c:pt idx="9">
                  <c:v>0.03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Indykpol</c:v>
                </c:pt>
                <c:pt idx="2">
                  <c:v>DUDA</c:v>
                </c:pt>
                <c:pt idx="3">
                  <c:v>Drosed</c:v>
                </c:pt>
                <c:pt idx="4">
                  <c:v>Henryk Kania</c:v>
                </c:pt>
                <c:pt idx="5">
                  <c:v>Morliny</c:v>
                </c:pt>
                <c:pt idx="6">
                  <c:v>Tarczyński</c:v>
                </c:pt>
                <c:pt idx="7">
                  <c:v>Pikok</c:v>
                </c:pt>
                <c:pt idx="8">
                  <c:v>Sokołów</c:v>
                </c:pt>
                <c:pt idx="9">
                  <c:v>Krakus</c:v>
                </c:pt>
                <c:pt idx="10">
                  <c:v>Kraina Wędlin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0.04</c:v>
                </c:pt>
                <c:pt idx="1">
                  <c:v>0.06</c:v>
                </c:pt>
                <c:pt idx="2">
                  <c:v>0.06</c:v>
                </c:pt>
                <c:pt idx="3">
                  <c:v>0.05</c:v>
                </c:pt>
                <c:pt idx="4">
                  <c:v>0.05</c:v>
                </c:pt>
                <c:pt idx="5">
                  <c:v>0.04</c:v>
                </c:pt>
                <c:pt idx="6">
                  <c:v>0.05</c:v>
                </c:pt>
                <c:pt idx="7">
                  <c:v>0.03</c:v>
                </c:pt>
                <c:pt idx="8">
                  <c:v>0.04</c:v>
                </c:pt>
                <c:pt idx="9">
                  <c:v>0.04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Indykpol</c:v>
                </c:pt>
                <c:pt idx="2">
                  <c:v>DUDA</c:v>
                </c:pt>
                <c:pt idx="3">
                  <c:v>Drosed</c:v>
                </c:pt>
                <c:pt idx="4">
                  <c:v>Henryk Kania</c:v>
                </c:pt>
                <c:pt idx="5">
                  <c:v>Morliny</c:v>
                </c:pt>
                <c:pt idx="6">
                  <c:v>Tarczyński</c:v>
                </c:pt>
                <c:pt idx="7">
                  <c:v>Pikok</c:v>
                </c:pt>
                <c:pt idx="8">
                  <c:v>Sokołów</c:v>
                </c:pt>
                <c:pt idx="9">
                  <c:v>Krakus</c:v>
                </c:pt>
                <c:pt idx="10">
                  <c:v>Kraina Wędlin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0.05</c:v>
                </c:pt>
                <c:pt idx="3">
                  <c:v>0.03</c:v>
                </c:pt>
                <c:pt idx="4">
                  <c:v>0.04</c:v>
                </c:pt>
                <c:pt idx="5">
                  <c:v>0.05</c:v>
                </c:pt>
                <c:pt idx="6">
                  <c:v>0.03</c:v>
                </c:pt>
                <c:pt idx="7">
                  <c:v>0.05</c:v>
                </c:pt>
                <c:pt idx="8">
                  <c:v>0.04</c:v>
                </c:pt>
                <c:pt idx="9" formatCode="###0%">
                  <c:v>0.03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45504"/>
        <c:axId val="578844328"/>
      </c:barChart>
      <c:catAx>
        <c:axId val="578845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844328"/>
        <c:crosses val="autoZero"/>
        <c:auto val="1"/>
        <c:lblAlgn val="ctr"/>
        <c:lblOffset val="100"/>
        <c:noMultiLvlLbl val="0"/>
      </c:catAx>
      <c:valAx>
        <c:axId val="57884432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78845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47856"/>
        <c:axId val="578841192"/>
      </c:barChart>
      <c:catAx>
        <c:axId val="5788478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8841192"/>
        <c:crosses val="autoZero"/>
        <c:auto val="1"/>
        <c:lblAlgn val="ctr"/>
        <c:lblOffset val="100"/>
        <c:noMultiLvlLbl val="0"/>
      </c:catAx>
      <c:valAx>
        <c:axId val="578841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88478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Kraina Mięsa</c:v>
                </c:pt>
                <c:pt idx="1">
                  <c:v>Balcerzak</c:v>
                </c:pt>
                <c:pt idx="2">
                  <c:v>JBB</c:v>
                </c:pt>
                <c:pt idx="3">
                  <c:v>Jedynki</c:v>
                </c:pt>
                <c:pt idx="4">
                  <c:v>Drobimex</c:v>
                </c:pt>
                <c:pt idx="5">
                  <c:v>Konspol</c:v>
                </c:pt>
                <c:pt idx="6">
                  <c:v>Sokoliki</c:v>
                </c:pt>
                <c:pt idx="7">
                  <c:v>Danie Express</c:v>
                </c:pt>
                <c:pt idx="8">
                  <c:v>Madej Wróbel</c:v>
                </c:pt>
                <c:pt idx="9">
                  <c:v>Pamapol</c:v>
                </c:pt>
                <c:pt idx="10">
                  <c:v>Deluxe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8848248"/>
        <c:axId val="578844720"/>
      </c:barChart>
      <c:catAx>
        <c:axId val="5788482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78844720"/>
        <c:crosses val="autoZero"/>
        <c:auto val="1"/>
        <c:lblAlgn val="ctr"/>
        <c:lblOffset val="100"/>
        <c:noMultiLvlLbl val="0"/>
      </c:catAx>
      <c:valAx>
        <c:axId val="57884472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78848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Kraina Mięsa</c:v>
                </c:pt>
                <c:pt idx="1">
                  <c:v>Balcerzak</c:v>
                </c:pt>
                <c:pt idx="2">
                  <c:v>JBB</c:v>
                </c:pt>
                <c:pt idx="3">
                  <c:v>Jedynki</c:v>
                </c:pt>
                <c:pt idx="4">
                  <c:v>Drobimex</c:v>
                </c:pt>
                <c:pt idx="5">
                  <c:v>Konspol</c:v>
                </c:pt>
                <c:pt idx="6">
                  <c:v>Sokoliki</c:v>
                </c:pt>
                <c:pt idx="7">
                  <c:v>Danie Express</c:v>
                </c:pt>
                <c:pt idx="8">
                  <c:v>Madej Wróbel</c:v>
                </c:pt>
                <c:pt idx="9">
                  <c:v>Pamapol</c:v>
                </c:pt>
                <c:pt idx="10">
                  <c:v>Deluxe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0.04</c:v>
                </c:pt>
                <c:pt idx="1">
                  <c:v>0.05</c:v>
                </c:pt>
                <c:pt idx="2">
                  <c:v>0.06</c:v>
                </c:pt>
                <c:pt idx="3">
                  <c:v>0.03</c:v>
                </c:pt>
                <c:pt idx="4">
                  <c:v>0.03</c:v>
                </c:pt>
                <c:pt idx="5">
                  <c:v>0.02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Kraina Mięsa</c:v>
                </c:pt>
                <c:pt idx="1">
                  <c:v>Balcerzak</c:v>
                </c:pt>
                <c:pt idx="2">
                  <c:v>JBB</c:v>
                </c:pt>
                <c:pt idx="3">
                  <c:v>Jedynki</c:v>
                </c:pt>
                <c:pt idx="4">
                  <c:v>Drobimex</c:v>
                </c:pt>
                <c:pt idx="5">
                  <c:v>Konspol</c:v>
                </c:pt>
                <c:pt idx="6">
                  <c:v>Sokoliki</c:v>
                </c:pt>
                <c:pt idx="7">
                  <c:v>Danie Express</c:v>
                </c:pt>
                <c:pt idx="8">
                  <c:v>Madej Wróbel</c:v>
                </c:pt>
                <c:pt idx="9">
                  <c:v>Pamapol</c:v>
                </c:pt>
                <c:pt idx="10">
                  <c:v>Deluxe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0.03</c:v>
                </c:pt>
                <c:pt idx="2">
                  <c:v>0.03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Kraina Mięsa</c:v>
                </c:pt>
                <c:pt idx="1">
                  <c:v>Balcerzak</c:v>
                </c:pt>
                <c:pt idx="2">
                  <c:v>JBB</c:v>
                </c:pt>
                <c:pt idx="3">
                  <c:v>Jedynki</c:v>
                </c:pt>
                <c:pt idx="4">
                  <c:v>Drobimex</c:v>
                </c:pt>
                <c:pt idx="5">
                  <c:v>Konspol</c:v>
                </c:pt>
                <c:pt idx="6">
                  <c:v>Sokoliki</c:v>
                </c:pt>
                <c:pt idx="7">
                  <c:v>Danie Express</c:v>
                </c:pt>
                <c:pt idx="8">
                  <c:v>Madej Wróbel</c:v>
                </c:pt>
                <c:pt idx="9">
                  <c:v>Pamapol</c:v>
                </c:pt>
                <c:pt idx="10">
                  <c:v>Deluxe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0.03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Kraina Mięsa</c:v>
                </c:pt>
                <c:pt idx="1">
                  <c:v>Balcerzak</c:v>
                </c:pt>
                <c:pt idx="2">
                  <c:v>JBB</c:v>
                </c:pt>
                <c:pt idx="3">
                  <c:v>Jedynki</c:v>
                </c:pt>
                <c:pt idx="4">
                  <c:v>Drobimex</c:v>
                </c:pt>
                <c:pt idx="5">
                  <c:v>Konspol</c:v>
                </c:pt>
                <c:pt idx="6">
                  <c:v>Sokoliki</c:v>
                </c:pt>
                <c:pt idx="7">
                  <c:v>Danie Express</c:v>
                </c:pt>
                <c:pt idx="8">
                  <c:v>Madej Wróbel</c:v>
                </c:pt>
                <c:pt idx="9">
                  <c:v>Pamapol</c:v>
                </c:pt>
                <c:pt idx="10">
                  <c:v>Deluxe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0.03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0.03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78850992"/>
        <c:axId val="578849032"/>
      </c:barChart>
      <c:catAx>
        <c:axId val="5788509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78849032"/>
        <c:crosses val="autoZero"/>
        <c:auto val="1"/>
        <c:lblAlgn val="ctr"/>
        <c:lblOffset val="100"/>
        <c:noMultiLvlLbl val="0"/>
      </c:catAx>
      <c:valAx>
        <c:axId val="578849032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788509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98</c:v>
                </c:pt>
                <c:pt idx="1">
                  <c:v>88</c:v>
                </c:pt>
                <c:pt idx="2">
                  <c:v>51</c:v>
                </c:pt>
                <c:pt idx="3">
                  <c:v>35</c:v>
                </c:pt>
                <c:pt idx="4">
                  <c:v>34</c:v>
                </c:pt>
                <c:pt idx="5">
                  <c:v>32</c:v>
                </c:pt>
                <c:pt idx="6">
                  <c:v>31</c:v>
                </c:pt>
                <c:pt idx="7">
                  <c:v>27</c:v>
                </c:pt>
                <c:pt idx="8">
                  <c:v>24</c:v>
                </c:pt>
                <c:pt idx="9">
                  <c:v>22</c:v>
                </c:pt>
                <c:pt idx="10">
                  <c:v>14</c:v>
                </c:pt>
                <c:pt idx="11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07228792"/>
        <c:axId val="607217424"/>
      </c:barChart>
      <c:catAx>
        <c:axId val="6072287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07217424"/>
        <c:crosses val="autoZero"/>
        <c:auto val="1"/>
        <c:lblAlgn val="ctr"/>
        <c:lblOffset val="100"/>
        <c:noMultiLvlLbl val="0"/>
      </c:catAx>
      <c:valAx>
        <c:axId val="60721742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072287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0454488"/>
        <c:axId val="390459192"/>
      </c:barChart>
      <c:catAx>
        <c:axId val="3904544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0459192"/>
        <c:crosses val="autoZero"/>
        <c:auto val="1"/>
        <c:lblAlgn val="ctr"/>
        <c:lblOffset val="100"/>
        <c:noMultiLvlLbl val="0"/>
      </c:catAx>
      <c:valAx>
        <c:axId val="390459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04544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98</c:v>
                </c:pt>
                <c:pt idx="1">
                  <c:v>88</c:v>
                </c:pt>
                <c:pt idx="2">
                  <c:v>51</c:v>
                </c:pt>
                <c:pt idx="3">
                  <c:v>35</c:v>
                </c:pt>
                <c:pt idx="4">
                  <c:v>34</c:v>
                </c:pt>
                <c:pt idx="5">
                  <c:v>32</c:v>
                </c:pt>
                <c:pt idx="6">
                  <c:v>31</c:v>
                </c:pt>
                <c:pt idx="7">
                  <c:v>27</c:v>
                </c:pt>
                <c:pt idx="8">
                  <c:v>24</c:v>
                </c:pt>
                <c:pt idx="9">
                  <c:v>22</c:v>
                </c:pt>
                <c:pt idx="10">
                  <c:v>14</c:v>
                </c:pt>
                <c:pt idx="11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424532848"/>
        <c:axId val="424529320"/>
      </c:barChart>
      <c:catAx>
        <c:axId val="4245328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4529320"/>
        <c:crosses val="autoZero"/>
        <c:auto val="1"/>
        <c:lblAlgn val="ctr"/>
        <c:lblOffset val="100"/>
        <c:noMultiLvlLbl val="0"/>
      </c:catAx>
      <c:valAx>
        <c:axId val="42452932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4245328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45784"/>
        <c:axId val="424569696"/>
      </c:barChart>
      <c:catAx>
        <c:axId val="4245457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569696"/>
        <c:crosses val="autoZero"/>
        <c:auto val="1"/>
        <c:lblAlgn val="ctr"/>
        <c:lblOffset val="100"/>
        <c:noMultiLvlLbl val="0"/>
      </c:catAx>
      <c:valAx>
        <c:axId val="4245696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45457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62</c:v>
                </c:pt>
                <c:pt idx="1">
                  <c:v>65</c:v>
                </c:pt>
                <c:pt idx="2">
                  <c:v>56.999999999999993</c:v>
                </c:pt>
                <c:pt idx="3">
                  <c:v>55.000000000000007</c:v>
                </c:pt>
                <c:pt idx="4">
                  <c:v>57.999999999999993</c:v>
                </c:pt>
                <c:pt idx="5">
                  <c:v>52</c:v>
                </c:pt>
                <c:pt idx="6">
                  <c:v>39</c:v>
                </c:pt>
                <c:pt idx="7">
                  <c:v>45</c:v>
                </c:pt>
                <c:pt idx="8">
                  <c:v>63</c:v>
                </c:pt>
                <c:pt idx="9">
                  <c:v>51</c:v>
                </c:pt>
                <c:pt idx="10">
                  <c:v>60</c:v>
                </c:pt>
                <c:pt idx="11">
                  <c:v>50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54</c:v>
                </c:pt>
                <c:pt idx="16">
                  <c:v>66</c:v>
                </c:pt>
                <c:pt idx="17">
                  <c:v>61</c:v>
                </c:pt>
                <c:pt idx="18">
                  <c:v>57.999999999999993</c:v>
                </c:pt>
                <c:pt idx="19">
                  <c:v>56.000000000000007</c:v>
                </c:pt>
                <c:pt idx="20">
                  <c:v>56.999999999999993</c:v>
                </c:pt>
                <c:pt idx="21">
                  <c:v>36</c:v>
                </c:pt>
                <c:pt idx="22">
                  <c:v>40</c:v>
                </c:pt>
                <c:pt idx="23">
                  <c:v>64</c:v>
                </c:pt>
                <c:pt idx="24">
                  <c:v>51</c:v>
                </c:pt>
                <c:pt idx="25">
                  <c:v>56.999999999999993</c:v>
                </c:pt>
                <c:pt idx="26">
                  <c:v>49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62</c:v>
                </c:pt>
                <c:pt idx="1">
                  <c:v>65</c:v>
                </c:pt>
                <c:pt idx="2">
                  <c:v>56.999999999999993</c:v>
                </c:pt>
                <c:pt idx="3">
                  <c:v>55.000000000000007</c:v>
                </c:pt>
                <c:pt idx="4">
                  <c:v>57.999999999999993</c:v>
                </c:pt>
                <c:pt idx="5">
                  <c:v>52</c:v>
                </c:pt>
                <c:pt idx="6">
                  <c:v>39</c:v>
                </c:pt>
                <c:pt idx="7">
                  <c:v>45</c:v>
                </c:pt>
                <c:pt idx="8">
                  <c:v>63</c:v>
                </c:pt>
                <c:pt idx="9">
                  <c:v>51</c:v>
                </c:pt>
                <c:pt idx="10">
                  <c:v>60</c:v>
                </c:pt>
                <c:pt idx="11">
                  <c:v>50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54</c:v>
                </c:pt>
                <c:pt idx="16">
                  <c:v>66</c:v>
                </c:pt>
                <c:pt idx="17">
                  <c:v>61</c:v>
                </c:pt>
                <c:pt idx="18">
                  <c:v>57.999999999999993</c:v>
                </c:pt>
                <c:pt idx="19">
                  <c:v>56.000000000000007</c:v>
                </c:pt>
                <c:pt idx="20">
                  <c:v>56.999999999999993</c:v>
                </c:pt>
                <c:pt idx="21">
                  <c:v>36</c:v>
                </c:pt>
                <c:pt idx="22">
                  <c:v>40</c:v>
                </c:pt>
                <c:pt idx="23">
                  <c:v>64</c:v>
                </c:pt>
                <c:pt idx="24">
                  <c:v>51</c:v>
                </c:pt>
                <c:pt idx="25">
                  <c:v>56.999999999999993</c:v>
                </c:pt>
                <c:pt idx="26">
                  <c:v>49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62248"/>
        <c:axId val="424563424"/>
      </c:scatterChart>
      <c:valAx>
        <c:axId val="4245622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24563424"/>
        <c:crosses val="max"/>
        <c:crossBetween val="midCat"/>
      </c:valAx>
      <c:valAx>
        <c:axId val="4245634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622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64</c:v>
                </c:pt>
                <c:pt idx="1">
                  <c:v>47</c:v>
                </c:pt>
                <c:pt idx="2">
                  <c:v>60</c:v>
                </c:pt>
                <c:pt idx="3">
                  <c:v>54</c:v>
                </c:pt>
                <c:pt idx="4">
                  <c:v>54</c:v>
                </c:pt>
                <c:pt idx="5">
                  <c:v>59</c:v>
                </c:pt>
                <c:pt idx="6">
                  <c:v>41</c:v>
                </c:pt>
                <c:pt idx="7">
                  <c:v>45</c:v>
                </c:pt>
                <c:pt idx="8">
                  <c:v>63</c:v>
                </c:pt>
                <c:pt idx="9">
                  <c:v>55.000000000000007</c:v>
                </c:pt>
                <c:pt idx="10">
                  <c:v>56.999999999999993</c:v>
                </c:pt>
                <c:pt idx="11">
                  <c:v>52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71</c:v>
                </c:pt>
                <c:pt idx="16">
                  <c:v>41</c:v>
                </c:pt>
                <c:pt idx="17">
                  <c:v>63</c:v>
                </c:pt>
                <c:pt idx="18">
                  <c:v>48</c:v>
                </c:pt>
                <c:pt idx="19">
                  <c:v>52</c:v>
                </c:pt>
                <c:pt idx="20">
                  <c:v>52</c:v>
                </c:pt>
                <c:pt idx="21">
                  <c:v>40</c:v>
                </c:pt>
                <c:pt idx="22">
                  <c:v>38</c:v>
                </c:pt>
                <c:pt idx="23">
                  <c:v>62</c:v>
                </c:pt>
                <c:pt idx="24">
                  <c:v>51</c:v>
                </c:pt>
                <c:pt idx="25">
                  <c:v>54</c:v>
                </c:pt>
                <c:pt idx="26">
                  <c:v>52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64</c:v>
                </c:pt>
                <c:pt idx="1">
                  <c:v>47</c:v>
                </c:pt>
                <c:pt idx="2">
                  <c:v>60</c:v>
                </c:pt>
                <c:pt idx="3">
                  <c:v>54</c:v>
                </c:pt>
                <c:pt idx="4">
                  <c:v>54</c:v>
                </c:pt>
                <c:pt idx="5">
                  <c:v>59</c:v>
                </c:pt>
                <c:pt idx="6">
                  <c:v>41</c:v>
                </c:pt>
                <c:pt idx="7">
                  <c:v>45</c:v>
                </c:pt>
                <c:pt idx="8">
                  <c:v>63</c:v>
                </c:pt>
                <c:pt idx="9">
                  <c:v>55.000000000000007</c:v>
                </c:pt>
                <c:pt idx="10">
                  <c:v>56.999999999999993</c:v>
                </c:pt>
                <c:pt idx="11">
                  <c:v>52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71</c:v>
                </c:pt>
                <c:pt idx="16">
                  <c:v>41</c:v>
                </c:pt>
                <c:pt idx="17">
                  <c:v>63</c:v>
                </c:pt>
                <c:pt idx="18">
                  <c:v>48</c:v>
                </c:pt>
                <c:pt idx="19">
                  <c:v>52</c:v>
                </c:pt>
                <c:pt idx="20">
                  <c:v>52</c:v>
                </c:pt>
                <c:pt idx="21">
                  <c:v>40</c:v>
                </c:pt>
                <c:pt idx="22">
                  <c:v>38</c:v>
                </c:pt>
                <c:pt idx="23">
                  <c:v>62</c:v>
                </c:pt>
                <c:pt idx="24">
                  <c:v>51</c:v>
                </c:pt>
                <c:pt idx="25">
                  <c:v>54</c:v>
                </c:pt>
                <c:pt idx="26">
                  <c:v>52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4568520"/>
        <c:axId val="424568912"/>
      </c:scatterChart>
      <c:valAx>
        <c:axId val="42456852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424568912"/>
        <c:crosses val="max"/>
        <c:crossBetween val="midCat"/>
      </c:valAx>
      <c:valAx>
        <c:axId val="4245689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245685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6E3-41ED-9E17-4079FC43D4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79</c:v>
                </c:pt>
                <c:pt idx="1">
                  <c:v>23</c:v>
                </c:pt>
                <c:pt idx="2">
                  <c:v>38</c:v>
                </c:pt>
                <c:pt idx="3">
                  <c:v>33</c:v>
                </c:pt>
                <c:pt idx="4">
                  <c:v>35</c:v>
                </c:pt>
                <c:pt idx="5">
                  <c:v>44</c:v>
                </c:pt>
                <c:pt idx="6">
                  <c:v>25</c:v>
                </c:pt>
                <c:pt idx="7">
                  <c:v>36</c:v>
                </c:pt>
                <c:pt idx="8">
                  <c:v>44</c:v>
                </c:pt>
                <c:pt idx="9">
                  <c:v>35</c:v>
                </c:pt>
                <c:pt idx="10">
                  <c:v>41</c:v>
                </c:pt>
                <c:pt idx="11">
                  <c:v>36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67</c:v>
                </c:pt>
                <c:pt idx="16">
                  <c:v>18</c:v>
                </c:pt>
                <c:pt idx="17">
                  <c:v>33</c:v>
                </c:pt>
                <c:pt idx="18">
                  <c:v>35</c:v>
                </c:pt>
                <c:pt idx="19">
                  <c:v>32</c:v>
                </c:pt>
                <c:pt idx="20">
                  <c:v>46</c:v>
                </c:pt>
                <c:pt idx="21">
                  <c:v>24</c:v>
                </c:pt>
                <c:pt idx="22">
                  <c:v>34</c:v>
                </c:pt>
                <c:pt idx="23">
                  <c:v>54</c:v>
                </c:pt>
                <c:pt idx="24">
                  <c:v>34</c:v>
                </c:pt>
                <c:pt idx="25">
                  <c:v>36</c:v>
                </c:pt>
                <c:pt idx="26">
                  <c:v>43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79</c:v>
                </c:pt>
                <c:pt idx="1">
                  <c:v>23</c:v>
                </c:pt>
                <c:pt idx="2">
                  <c:v>38</c:v>
                </c:pt>
                <c:pt idx="3">
                  <c:v>33</c:v>
                </c:pt>
                <c:pt idx="4">
                  <c:v>35</c:v>
                </c:pt>
                <c:pt idx="5">
                  <c:v>44</c:v>
                </c:pt>
                <c:pt idx="6">
                  <c:v>25</c:v>
                </c:pt>
                <c:pt idx="7">
                  <c:v>36</c:v>
                </c:pt>
                <c:pt idx="8">
                  <c:v>44</c:v>
                </c:pt>
                <c:pt idx="9">
                  <c:v>35</c:v>
                </c:pt>
                <c:pt idx="10">
                  <c:v>41</c:v>
                </c:pt>
                <c:pt idx="11">
                  <c:v>36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67</c:v>
                </c:pt>
                <c:pt idx="16">
                  <c:v>18</c:v>
                </c:pt>
                <c:pt idx="17">
                  <c:v>33</c:v>
                </c:pt>
                <c:pt idx="18">
                  <c:v>35</c:v>
                </c:pt>
                <c:pt idx="19">
                  <c:v>32</c:v>
                </c:pt>
                <c:pt idx="20">
                  <c:v>46</c:v>
                </c:pt>
                <c:pt idx="21">
                  <c:v>24</c:v>
                </c:pt>
                <c:pt idx="22">
                  <c:v>34</c:v>
                </c:pt>
                <c:pt idx="23">
                  <c:v>54</c:v>
                </c:pt>
                <c:pt idx="24">
                  <c:v>34</c:v>
                </c:pt>
                <c:pt idx="25">
                  <c:v>36</c:v>
                </c:pt>
                <c:pt idx="26">
                  <c:v>43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2363040"/>
        <c:axId val="632357944"/>
      </c:scatterChart>
      <c:valAx>
        <c:axId val="6323630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2357944"/>
        <c:crosses val="max"/>
        <c:crossBetween val="midCat"/>
      </c:valAx>
      <c:valAx>
        <c:axId val="6323579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23630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095-4CFC-A09B-FCC84D4538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55.000000000000007</c:v>
                </c:pt>
                <c:pt idx="1">
                  <c:v>48</c:v>
                </c:pt>
                <c:pt idx="2">
                  <c:v>60</c:v>
                </c:pt>
                <c:pt idx="3">
                  <c:v>41</c:v>
                </c:pt>
                <c:pt idx="4">
                  <c:v>46</c:v>
                </c:pt>
                <c:pt idx="5">
                  <c:v>47</c:v>
                </c:pt>
                <c:pt idx="6">
                  <c:v>37</c:v>
                </c:pt>
                <c:pt idx="7">
                  <c:v>36</c:v>
                </c:pt>
                <c:pt idx="8">
                  <c:v>45</c:v>
                </c:pt>
                <c:pt idx="9">
                  <c:v>47</c:v>
                </c:pt>
                <c:pt idx="10">
                  <c:v>48</c:v>
                </c:pt>
                <c:pt idx="11">
                  <c:v>44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66</c:v>
                </c:pt>
                <c:pt idx="16">
                  <c:v>52</c:v>
                </c:pt>
                <c:pt idx="17">
                  <c:v>64</c:v>
                </c:pt>
                <c:pt idx="18">
                  <c:v>43</c:v>
                </c:pt>
                <c:pt idx="19">
                  <c:v>46</c:v>
                </c:pt>
                <c:pt idx="20">
                  <c:v>49</c:v>
                </c:pt>
                <c:pt idx="21">
                  <c:v>30</c:v>
                </c:pt>
                <c:pt idx="22">
                  <c:v>33</c:v>
                </c:pt>
                <c:pt idx="23">
                  <c:v>55.000000000000007</c:v>
                </c:pt>
                <c:pt idx="24">
                  <c:v>47</c:v>
                </c:pt>
                <c:pt idx="25">
                  <c:v>51</c:v>
                </c:pt>
                <c:pt idx="26">
                  <c:v>50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55.000000000000007</c:v>
                </c:pt>
                <c:pt idx="1">
                  <c:v>48</c:v>
                </c:pt>
                <c:pt idx="2">
                  <c:v>60</c:v>
                </c:pt>
                <c:pt idx="3">
                  <c:v>41</c:v>
                </c:pt>
                <c:pt idx="4">
                  <c:v>46</c:v>
                </c:pt>
                <c:pt idx="5">
                  <c:v>47</c:v>
                </c:pt>
                <c:pt idx="6">
                  <c:v>37</c:v>
                </c:pt>
                <c:pt idx="7">
                  <c:v>36</c:v>
                </c:pt>
                <c:pt idx="8">
                  <c:v>45</c:v>
                </c:pt>
                <c:pt idx="9">
                  <c:v>47</c:v>
                </c:pt>
                <c:pt idx="10">
                  <c:v>48</c:v>
                </c:pt>
                <c:pt idx="11">
                  <c:v>44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66</c:v>
                </c:pt>
                <c:pt idx="16">
                  <c:v>52</c:v>
                </c:pt>
                <c:pt idx="17">
                  <c:v>64</c:v>
                </c:pt>
                <c:pt idx="18">
                  <c:v>43</c:v>
                </c:pt>
                <c:pt idx="19">
                  <c:v>46</c:v>
                </c:pt>
                <c:pt idx="20">
                  <c:v>49</c:v>
                </c:pt>
                <c:pt idx="21">
                  <c:v>30</c:v>
                </c:pt>
                <c:pt idx="22">
                  <c:v>33</c:v>
                </c:pt>
                <c:pt idx="23">
                  <c:v>55.000000000000007</c:v>
                </c:pt>
                <c:pt idx="24">
                  <c:v>47</c:v>
                </c:pt>
                <c:pt idx="25">
                  <c:v>51</c:v>
                </c:pt>
                <c:pt idx="26">
                  <c:v>50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2361080"/>
        <c:axId val="632361472"/>
      </c:scatterChart>
      <c:valAx>
        <c:axId val="6323610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2361472"/>
        <c:crosses val="max"/>
        <c:crossBetween val="midCat"/>
      </c:valAx>
      <c:valAx>
        <c:axId val="6323614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23610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98</c:v>
                </c:pt>
                <c:pt idx="1">
                  <c:v>88</c:v>
                </c:pt>
                <c:pt idx="2">
                  <c:v>51</c:v>
                </c:pt>
                <c:pt idx="3">
                  <c:v>35</c:v>
                </c:pt>
                <c:pt idx="4">
                  <c:v>34</c:v>
                </c:pt>
                <c:pt idx="5">
                  <c:v>32</c:v>
                </c:pt>
                <c:pt idx="6">
                  <c:v>31</c:v>
                </c:pt>
                <c:pt idx="7">
                  <c:v>27</c:v>
                </c:pt>
                <c:pt idx="8">
                  <c:v>24</c:v>
                </c:pt>
                <c:pt idx="9">
                  <c:v>22</c:v>
                </c:pt>
                <c:pt idx="10">
                  <c:v>14</c:v>
                </c:pt>
                <c:pt idx="11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160560"/>
        <c:axId val="647153504"/>
      </c:barChart>
      <c:catAx>
        <c:axId val="6471605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153504"/>
        <c:crosses val="autoZero"/>
        <c:auto val="1"/>
        <c:lblAlgn val="ctr"/>
        <c:lblOffset val="100"/>
        <c:noMultiLvlLbl val="0"/>
      </c:catAx>
      <c:valAx>
        <c:axId val="64715350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160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161344"/>
        <c:axId val="647161736"/>
      </c:barChart>
      <c:catAx>
        <c:axId val="6471613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161736"/>
        <c:crosses val="autoZero"/>
        <c:auto val="1"/>
        <c:lblAlgn val="ctr"/>
        <c:lblOffset val="100"/>
        <c:noMultiLvlLbl val="0"/>
      </c:catAx>
      <c:valAx>
        <c:axId val="6471617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161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62</c:v>
                </c:pt>
                <c:pt idx="1">
                  <c:v>42</c:v>
                </c:pt>
                <c:pt idx="2">
                  <c:v>54</c:v>
                </c:pt>
                <c:pt idx="3">
                  <c:v>37</c:v>
                </c:pt>
                <c:pt idx="4">
                  <c:v>37</c:v>
                </c:pt>
                <c:pt idx="5">
                  <c:v>40</c:v>
                </c:pt>
                <c:pt idx="6">
                  <c:v>30</c:v>
                </c:pt>
                <c:pt idx="7">
                  <c:v>32</c:v>
                </c:pt>
                <c:pt idx="8">
                  <c:v>48</c:v>
                </c:pt>
                <c:pt idx="9">
                  <c:v>41</c:v>
                </c:pt>
                <c:pt idx="10">
                  <c:v>48</c:v>
                </c:pt>
                <c:pt idx="11">
                  <c:v>41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63</c:v>
                </c:pt>
                <c:pt idx="16">
                  <c:v>34</c:v>
                </c:pt>
                <c:pt idx="17">
                  <c:v>56.999999999999993</c:v>
                </c:pt>
                <c:pt idx="18">
                  <c:v>42</c:v>
                </c:pt>
                <c:pt idx="19">
                  <c:v>38</c:v>
                </c:pt>
                <c:pt idx="20">
                  <c:v>42</c:v>
                </c:pt>
                <c:pt idx="21">
                  <c:v>30</c:v>
                </c:pt>
                <c:pt idx="22">
                  <c:v>30</c:v>
                </c:pt>
                <c:pt idx="23">
                  <c:v>44</c:v>
                </c:pt>
                <c:pt idx="24">
                  <c:v>34</c:v>
                </c:pt>
                <c:pt idx="25">
                  <c:v>43</c:v>
                </c:pt>
                <c:pt idx="26">
                  <c:v>41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62</c:v>
                </c:pt>
                <c:pt idx="1">
                  <c:v>42</c:v>
                </c:pt>
                <c:pt idx="2">
                  <c:v>54</c:v>
                </c:pt>
                <c:pt idx="3">
                  <c:v>37</c:v>
                </c:pt>
                <c:pt idx="4">
                  <c:v>37</c:v>
                </c:pt>
                <c:pt idx="5">
                  <c:v>40</c:v>
                </c:pt>
                <c:pt idx="6">
                  <c:v>30</c:v>
                </c:pt>
                <c:pt idx="7">
                  <c:v>32</c:v>
                </c:pt>
                <c:pt idx="8">
                  <c:v>48</c:v>
                </c:pt>
                <c:pt idx="9">
                  <c:v>41</c:v>
                </c:pt>
                <c:pt idx="10">
                  <c:v>48</c:v>
                </c:pt>
                <c:pt idx="11">
                  <c:v>41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63</c:v>
                </c:pt>
                <c:pt idx="16">
                  <c:v>34</c:v>
                </c:pt>
                <c:pt idx="17">
                  <c:v>56.999999999999993</c:v>
                </c:pt>
                <c:pt idx="18">
                  <c:v>42</c:v>
                </c:pt>
                <c:pt idx="19">
                  <c:v>38</c:v>
                </c:pt>
                <c:pt idx="20">
                  <c:v>42</c:v>
                </c:pt>
                <c:pt idx="21">
                  <c:v>30</c:v>
                </c:pt>
                <c:pt idx="22">
                  <c:v>30</c:v>
                </c:pt>
                <c:pt idx="23">
                  <c:v>44</c:v>
                </c:pt>
                <c:pt idx="24">
                  <c:v>34</c:v>
                </c:pt>
                <c:pt idx="25">
                  <c:v>43</c:v>
                </c:pt>
                <c:pt idx="26">
                  <c:v>41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51544"/>
        <c:axId val="647162520"/>
      </c:scatterChart>
      <c:valAx>
        <c:axId val="6471515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62520"/>
        <c:crosses val="max"/>
        <c:crossBetween val="midCat"/>
      </c:valAx>
      <c:valAx>
        <c:axId val="6471625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515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63696"/>
        <c:axId val="647164088"/>
      </c:scatterChart>
      <c:valAx>
        <c:axId val="64716369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164088"/>
        <c:crosses val="max"/>
        <c:crossBetween val="midCat"/>
      </c:valAx>
      <c:valAx>
        <c:axId val="6471640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636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28.999999999999996</c:v>
                </c:pt>
                <c:pt idx="2">
                  <c:v>56.999999999999993</c:v>
                </c:pt>
                <c:pt idx="3">
                  <c:v>43</c:v>
                </c:pt>
                <c:pt idx="4">
                  <c:v>14.000000000000002</c:v>
                </c:pt>
                <c:pt idx="5">
                  <c:v>56.999999999999993</c:v>
                </c:pt>
                <c:pt idx="6">
                  <c:v>43</c:v>
                </c:pt>
                <c:pt idx="7">
                  <c:v>43</c:v>
                </c:pt>
                <c:pt idx="8">
                  <c:v>43</c:v>
                </c:pt>
                <c:pt idx="9">
                  <c:v>28.999999999999996</c:v>
                </c:pt>
                <c:pt idx="10">
                  <c:v>28.999999999999996</c:v>
                </c:pt>
                <c:pt idx="11">
                  <c:v>28.999999999999996</c:v>
                </c:pt>
                <c:pt idx="12">
                  <c:v>43</c:v>
                </c:pt>
                <c:pt idx="13">
                  <c:v>28.999999999999996</c:v>
                </c:pt>
                <c:pt idx="14">
                  <c:v>56.999999999999993</c:v>
                </c:pt>
                <c:pt idx="15">
                  <c:v>30</c:v>
                </c:pt>
                <c:pt idx="16">
                  <c:v>43</c:v>
                </c:pt>
                <c:pt idx="17">
                  <c:v>30</c:v>
                </c:pt>
                <c:pt idx="18">
                  <c:v>27</c:v>
                </c:pt>
                <c:pt idx="19">
                  <c:v>27</c:v>
                </c:pt>
                <c:pt idx="20">
                  <c:v>50</c:v>
                </c:pt>
                <c:pt idx="21">
                  <c:v>50</c:v>
                </c:pt>
                <c:pt idx="22">
                  <c:v>47</c:v>
                </c:pt>
                <c:pt idx="23">
                  <c:v>27</c:v>
                </c:pt>
                <c:pt idx="24">
                  <c:v>30</c:v>
                </c:pt>
                <c:pt idx="25">
                  <c:v>37</c:v>
                </c:pt>
                <c:pt idx="26">
                  <c:v>33</c:v>
                </c:pt>
                <c:pt idx="27">
                  <c:v>23</c:v>
                </c:pt>
                <c:pt idx="28">
                  <c:v>33</c:v>
                </c:pt>
                <c:pt idx="29">
                  <c:v>40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28.999999999999996</c:v>
                </c:pt>
                <c:pt idx="2">
                  <c:v>56.999999999999993</c:v>
                </c:pt>
                <c:pt idx="3">
                  <c:v>43</c:v>
                </c:pt>
                <c:pt idx="4">
                  <c:v>14.000000000000002</c:v>
                </c:pt>
                <c:pt idx="5">
                  <c:v>56.999999999999993</c:v>
                </c:pt>
                <c:pt idx="6">
                  <c:v>43</c:v>
                </c:pt>
                <c:pt idx="7">
                  <c:v>43</c:v>
                </c:pt>
                <c:pt idx="8">
                  <c:v>43</c:v>
                </c:pt>
                <c:pt idx="9">
                  <c:v>28.999999999999996</c:v>
                </c:pt>
                <c:pt idx="10">
                  <c:v>28.999999999999996</c:v>
                </c:pt>
                <c:pt idx="11">
                  <c:v>28.999999999999996</c:v>
                </c:pt>
                <c:pt idx="12">
                  <c:v>43</c:v>
                </c:pt>
                <c:pt idx="13">
                  <c:v>28.999999999999996</c:v>
                </c:pt>
                <c:pt idx="14">
                  <c:v>56.999999999999993</c:v>
                </c:pt>
                <c:pt idx="15">
                  <c:v>30</c:v>
                </c:pt>
                <c:pt idx="16">
                  <c:v>43</c:v>
                </c:pt>
                <c:pt idx="17">
                  <c:v>30</c:v>
                </c:pt>
                <c:pt idx="18">
                  <c:v>27</c:v>
                </c:pt>
                <c:pt idx="19">
                  <c:v>27</c:v>
                </c:pt>
                <c:pt idx="20">
                  <c:v>50</c:v>
                </c:pt>
                <c:pt idx="21">
                  <c:v>50</c:v>
                </c:pt>
                <c:pt idx="22">
                  <c:v>47</c:v>
                </c:pt>
                <c:pt idx="23">
                  <c:v>27</c:v>
                </c:pt>
                <c:pt idx="24">
                  <c:v>30</c:v>
                </c:pt>
                <c:pt idx="25">
                  <c:v>37</c:v>
                </c:pt>
                <c:pt idx="26">
                  <c:v>33</c:v>
                </c:pt>
                <c:pt idx="27">
                  <c:v>23</c:v>
                </c:pt>
                <c:pt idx="28">
                  <c:v>33</c:v>
                </c:pt>
                <c:pt idx="29">
                  <c:v>40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452136"/>
        <c:axId val="390457624"/>
      </c:scatterChart>
      <c:valAx>
        <c:axId val="3904521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0457624"/>
        <c:crosses val="max"/>
        <c:crossBetween val="midCat"/>
      </c:valAx>
      <c:valAx>
        <c:axId val="3904576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04521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69968"/>
        <c:axId val="647165656"/>
      </c:scatterChart>
      <c:valAx>
        <c:axId val="6471699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65656"/>
        <c:crosses val="max"/>
        <c:crossBetween val="midCat"/>
      </c:valAx>
      <c:valAx>
        <c:axId val="6471656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699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170360"/>
        <c:axId val="647169184"/>
      </c:scatterChart>
      <c:valAx>
        <c:axId val="6471703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169184"/>
        <c:crosses val="max"/>
        <c:crossBetween val="midCat"/>
      </c:valAx>
      <c:valAx>
        <c:axId val="6471691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1703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98</c:v>
                </c:pt>
                <c:pt idx="1">
                  <c:v>88</c:v>
                </c:pt>
                <c:pt idx="2">
                  <c:v>51</c:v>
                </c:pt>
                <c:pt idx="3">
                  <c:v>35</c:v>
                </c:pt>
                <c:pt idx="4">
                  <c:v>34</c:v>
                </c:pt>
                <c:pt idx="5">
                  <c:v>32</c:v>
                </c:pt>
                <c:pt idx="6">
                  <c:v>31</c:v>
                </c:pt>
                <c:pt idx="7">
                  <c:v>27</c:v>
                </c:pt>
                <c:pt idx="8">
                  <c:v>24</c:v>
                </c:pt>
                <c:pt idx="9">
                  <c:v>22</c:v>
                </c:pt>
                <c:pt idx="10">
                  <c:v>14</c:v>
                </c:pt>
                <c:pt idx="11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47033944"/>
        <c:axId val="647031592"/>
      </c:barChart>
      <c:catAx>
        <c:axId val="6470339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47031592"/>
        <c:crosses val="autoZero"/>
        <c:auto val="1"/>
        <c:lblAlgn val="ctr"/>
        <c:lblOffset val="100"/>
        <c:noMultiLvlLbl val="0"/>
      </c:catAx>
      <c:valAx>
        <c:axId val="64703159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47033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47026496"/>
        <c:axId val="647034728"/>
      </c:barChart>
      <c:catAx>
        <c:axId val="6470264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7034728"/>
        <c:crosses val="autoZero"/>
        <c:auto val="1"/>
        <c:lblAlgn val="ctr"/>
        <c:lblOffset val="100"/>
        <c:noMultiLvlLbl val="0"/>
      </c:catAx>
      <c:valAx>
        <c:axId val="6470347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47026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36296"/>
        <c:axId val="647036688"/>
      </c:scatterChart>
      <c:valAx>
        <c:axId val="6470362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36688"/>
        <c:crosses val="max"/>
        <c:crossBetween val="midCat"/>
      </c:valAx>
      <c:valAx>
        <c:axId val="6470366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362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26104"/>
        <c:axId val="647025320"/>
      </c:scatterChart>
      <c:valAx>
        <c:axId val="64702610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47025320"/>
        <c:crosses val="max"/>
        <c:crossBetween val="midCat"/>
      </c:valAx>
      <c:valAx>
        <c:axId val="6470253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261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47272"/>
        <c:axId val="647048840"/>
      </c:scatterChart>
      <c:valAx>
        <c:axId val="6470472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48840"/>
        <c:crosses val="max"/>
        <c:crossBetween val="midCat"/>
      </c:valAx>
      <c:valAx>
        <c:axId val="6470488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472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038648"/>
        <c:axId val="647044920"/>
      </c:scatterChart>
      <c:valAx>
        <c:axId val="6470386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47044920"/>
        <c:crosses val="max"/>
        <c:crossBetween val="midCat"/>
      </c:valAx>
      <c:valAx>
        <c:axId val="6470449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470386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0.19</c:v>
                </c:pt>
                <c:pt idx="2">
                  <c:v>4.9999999999999989E-2</c:v>
                </c:pt>
                <c:pt idx="3">
                  <c:v>9.2499999999999999E-2</c:v>
                </c:pt>
                <c:pt idx="4">
                  <c:v>0.16250000000000001</c:v>
                </c:pt>
                <c:pt idx="5">
                  <c:v>0.19500000000000001</c:v>
                </c:pt>
                <c:pt idx="6">
                  <c:v>0.2175</c:v>
                </c:pt>
                <c:pt idx="7">
                  <c:v>0.22</c:v>
                </c:pt>
                <c:pt idx="8">
                  <c:v>0.19750000000000001</c:v>
                </c:pt>
                <c:pt idx="9">
                  <c:v>0.20250000000000001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0.09</c:v>
                </c:pt>
                <c:pt idx="1">
                  <c:v>0.24</c:v>
                </c:pt>
                <c:pt idx="2">
                  <c:v>0.8</c:v>
                </c:pt>
                <c:pt idx="3">
                  <c:v>0.63</c:v>
                </c:pt>
                <c:pt idx="4">
                  <c:v>0.35</c:v>
                </c:pt>
                <c:pt idx="5">
                  <c:v>0.22</c:v>
                </c:pt>
                <c:pt idx="6">
                  <c:v>0.13</c:v>
                </c:pt>
                <c:pt idx="7">
                  <c:v>0.12</c:v>
                </c:pt>
                <c:pt idx="8">
                  <c:v>0.21</c:v>
                </c:pt>
                <c:pt idx="9">
                  <c:v>0.19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0.19</c:v>
                </c:pt>
                <c:pt idx="2">
                  <c:v>4.9999999999999989E-2</c:v>
                </c:pt>
                <c:pt idx="3">
                  <c:v>9.2499999999999999E-2</c:v>
                </c:pt>
                <c:pt idx="4">
                  <c:v>0.16250000000000001</c:v>
                </c:pt>
                <c:pt idx="5">
                  <c:v>0.19500000000000001</c:v>
                </c:pt>
                <c:pt idx="6">
                  <c:v>0.2175</c:v>
                </c:pt>
                <c:pt idx="7">
                  <c:v>0.22</c:v>
                </c:pt>
                <c:pt idx="8">
                  <c:v>0.19750000000000001</c:v>
                </c:pt>
                <c:pt idx="9">
                  <c:v>0.20250000000000001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54264"/>
        <c:axId val="573048776"/>
      </c:barChart>
      <c:catAx>
        <c:axId val="5730542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48776"/>
        <c:crosses val="autoZero"/>
        <c:auto val="1"/>
        <c:lblAlgn val="ctr"/>
        <c:lblOffset val="100"/>
        <c:noMultiLvlLbl val="0"/>
      </c:catAx>
      <c:valAx>
        <c:axId val="5730487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54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0.18</c:v>
                </c:pt>
                <c:pt idx="2">
                  <c:v>4.7499999999999987E-2</c:v>
                </c:pt>
                <c:pt idx="3">
                  <c:v>0.10250000000000001</c:v>
                </c:pt>
                <c:pt idx="4">
                  <c:v>0.17249999999999999</c:v>
                </c:pt>
                <c:pt idx="5">
                  <c:v>0.20749999999999999</c:v>
                </c:pt>
                <c:pt idx="6">
                  <c:v>0.2175</c:v>
                </c:pt>
                <c:pt idx="7">
                  <c:v>0.22750000000000001</c:v>
                </c:pt>
                <c:pt idx="8">
                  <c:v>0.215</c:v>
                </c:pt>
                <c:pt idx="9">
                  <c:v>0.21249999999999999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</c:v>
                </c:pt>
                <c:pt idx="1">
                  <c:v>0.28000000000000003</c:v>
                </c:pt>
                <c:pt idx="2">
                  <c:v>0.81</c:v>
                </c:pt>
                <c:pt idx="3">
                  <c:v>0.59</c:v>
                </c:pt>
                <c:pt idx="4">
                  <c:v>0.31</c:v>
                </c:pt>
                <c:pt idx="5">
                  <c:v>0.17</c:v>
                </c:pt>
                <c:pt idx="6">
                  <c:v>0.13</c:v>
                </c:pt>
                <c:pt idx="7">
                  <c:v>0.09</c:v>
                </c:pt>
                <c:pt idx="8">
                  <c:v>0.14000000000000001</c:v>
                </c:pt>
                <c:pt idx="9">
                  <c:v>0.15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0.18</c:v>
                </c:pt>
                <c:pt idx="2">
                  <c:v>4.7499999999999987E-2</c:v>
                </c:pt>
                <c:pt idx="3">
                  <c:v>0.10250000000000001</c:v>
                </c:pt>
                <c:pt idx="4">
                  <c:v>0.17249999999999999</c:v>
                </c:pt>
                <c:pt idx="5">
                  <c:v>0.20749999999999999</c:v>
                </c:pt>
                <c:pt idx="6">
                  <c:v>0.2175</c:v>
                </c:pt>
                <c:pt idx="7">
                  <c:v>0.22750000000000001</c:v>
                </c:pt>
                <c:pt idx="8">
                  <c:v>0.215</c:v>
                </c:pt>
                <c:pt idx="9">
                  <c:v>0.21249999999999999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46424"/>
        <c:axId val="573054656"/>
      </c:barChart>
      <c:catAx>
        <c:axId val="5730464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54656"/>
        <c:crosses val="autoZero"/>
        <c:auto val="1"/>
        <c:lblAlgn val="ctr"/>
        <c:lblOffset val="100"/>
        <c:noMultiLvlLbl val="0"/>
      </c:catAx>
      <c:valAx>
        <c:axId val="57305465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46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5FE-4B05-8E0A-E0B8ED0B95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</c:v>
                </c:pt>
                <c:pt idx="1">
                  <c:v>60</c:v>
                </c:pt>
                <c:pt idx="2">
                  <c:v>15</c:v>
                </c:pt>
                <c:pt idx="3">
                  <c:v>15</c:v>
                </c:pt>
                <c:pt idx="4">
                  <c:v>15</c:v>
                </c:pt>
                <c:pt idx="5">
                  <c:v>55.000000000000007</c:v>
                </c:pt>
                <c:pt idx="6">
                  <c:v>40</c:v>
                </c:pt>
                <c:pt idx="7">
                  <c:v>40</c:v>
                </c:pt>
                <c:pt idx="8">
                  <c:v>25</c:v>
                </c:pt>
                <c:pt idx="9">
                  <c:v>35</c:v>
                </c:pt>
                <c:pt idx="10">
                  <c:v>25</c:v>
                </c:pt>
                <c:pt idx="11">
                  <c:v>20</c:v>
                </c:pt>
                <c:pt idx="12">
                  <c:v>30</c:v>
                </c:pt>
                <c:pt idx="13">
                  <c:v>40</c:v>
                </c:pt>
                <c:pt idx="14">
                  <c:v>40</c:v>
                </c:pt>
                <c:pt idx="15">
                  <c:v>15</c:v>
                </c:pt>
                <c:pt idx="16">
                  <c:v>28.000000000000004</c:v>
                </c:pt>
                <c:pt idx="17">
                  <c:v>21</c:v>
                </c:pt>
                <c:pt idx="18">
                  <c:v>27</c:v>
                </c:pt>
                <c:pt idx="19">
                  <c:v>17</c:v>
                </c:pt>
                <c:pt idx="20">
                  <c:v>49</c:v>
                </c:pt>
                <c:pt idx="21">
                  <c:v>52</c:v>
                </c:pt>
                <c:pt idx="22">
                  <c:v>38</c:v>
                </c:pt>
                <c:pt idx="23">
                  <c:v>27</c:v>
                </c:pt>
                <c:pt idx="24">
                  <c:v>24</c:v>
                </c:pt>
                <c:pt idx="25">
                  <c:v>26</c:v>
                </c:pt>
                <c:pt idx="26">
                  <c:v>28.000000000000004</c:v>
                </c:pt>
                <c:pt idx="27">
                  <c:v>18</c:v>
                </c:pt>
                <c:pt idx="28">
                  <c:v>39</c:v>
                </c:pt>
                <c:pt idx="29">
                  <c:v>28.000000000000004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</c:v>
                </c:pt>
                <c:pt idx="1">
                  <c:v>60</c:v>
                </c:pt>
                <c:pt idx="2">
                  <c:v>15</c:v>
                </c:pt>
                <c:pt idx="3">
                  <c:v>15</c:v>
                </c:pt>
                <c:pt idx="4">
                  <c:v>15</c:v>
                </c:pt>
                <c:pt idx="5">
                  <c:v>55.000000000000007</c:v>
                </c:pt>
                <c:pt idx="6">
                  <c:v>40</c:v>
                </c:pt>
                <c:pt idx="7">
                  <c:v>40</c:v>
                </c:pt>
                <c:pt idx="8">
                  <c:v>25</c:v>
                </c:pt>
                <c:pt idx="9">
                  <c:v>35</c:v>
                </c:pt>
                <c:pt idx="10">
                  <c:v>25</c:v>
                </c:pt>
                <c:pt idx="11">
                  <c:v>20</c:v>
                </c:pt>
                <c:pt idx="12">
                  <c:v>30</c:v>
                </c:pt>
                <c:pt idx="13">
                  <c:v>40</c:v>
                </c:pt>
                <c:pt idx="14">
                  <c:v>40</c:v>
                </c:pt>
                <c:pt idx="15">
                  <c:v>15</c:v>
                </c:pt>
                <c:pt idx="16">
                  <c:v>28.000000000000004</c:v>
                </c:pt>
                <c:pt idx="17">
                  <c:v>21</c:v>
                </c:pt>
                <c:pt idx="18">
                  <c:v>27</c:v>
                </c:pt>
                <c:pt idx="19">
                  <c:v>17</c:v>
                </c:pt>
                <c:pt idx="20">
                  <c:v>49</c:v>
                </c:pt>
                <c:pt idx="21">
                  <c:v>52</c:v>
                </c:pt>
                <c:pt idx="22">
                  <c:v>38</c:v>
                </c:pt>
                <c:pt idx="23">
                  <c:v>27</c:v>
                </c:pt>
                <c:pt idx="24">
                  <c:v>24</c:v>
                </c:pt>
                <c:pt idx="25">
                  <c:v>26</c:v>
                </c:pt>
                <c:pt idx="26">
                  <c:v>28.000000000000004</c:v>
                </c:pt>
                <c:pt idx="27">
                  <c:v>18</c:v>
                </c:pt>
                <c:pt idx="28">
                  <c:v>39</c:v>
                </c:pt>
                <c:pt idx="29">
                  <c:v>28.000000000000004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458800"/>
        <c:axId val="390459584"/>
      </c:scatterChart>
      <c:valAx>
        <c:axId val="39045880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90459584"/>
        <c:crosses val="max"/>
        <c:crossBetween val="midCat"/>
      </c:valAx>
      <c:valAx>
        <c:axId val="3904595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04588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0.2175</c:v>
                </c:pt>
                <c:pt idx="1">
                  <c:v>0.16999999999999998</c:v>
                </c:pt>
                <c:pt idx="2">
                  <c:v>4.250000000000001E-2</c:v>
                </c:pt>
                <c:pt idx="3">
                  <c:v>7.7500000000000013E-2</c:v>
                </c:pt>
                <c:pt idx="4">
                  <c:v>0.14000000000000001</c:v>
                </c:pt>
                <c:pt idx="5">
                  <c:v>0.16999999999999998</c:v>
                </c:pt>
                <c:pt idx="6">
                  <c:v>0.20250000000000001</c:v>
                </c:pt>
                <c:pt idx="7">
                  <c:v>0.2225</c:v>
                </c:pt>
                <c:pt idx="8">
                  <c:v>0.185</c:v>
                </c:pt>
                <c:pt idx="9">
                  <c:v>0.20500000000000002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0.13</c:v>
                </c:pt>
                <c:pt idx="1">
                  <c:v>0.32</c:v>
                </c:pt>
                <c:pt idx="2">
                  <c:v>0.83</c:v>
                </c:pt>
                <c:pt idx="3">
                  <c:v>0.69</c:v>
                </c:pt>
                <c:pt idx="4">
                  <c:v>0.44</c:v>
                </c:pt>
                <c:pt idx="5">
                  <c:v>0.32</c:v>
                </c:pt>
                <c:pt idx="6">
                  <c:v>0.19</c:v>
                </c:pt>
                <c:pt idx="7">
                  <c:v>0.11</c:v>
                </c:pt>
                <c:pt idx="8">
                  <c:v>0.26</c:v>
                </c:pt>
                <c:pt idx="9">
                  <c:v>0.18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0.2175</c:v>
                </c:pt>
                <c:pt idx="1">
                  <c:v>0.16999999999999998</c:v>
                </c:pt>
                <c:pt idx="2">
                  <c:v>4.250000000000001E-2</c:v>
                </c:pt>
                <c:pt idx="3">
                  <c:v>7.7500000000000013E-2</c:v>
                </c:pt>
                <c:pt idx="4">
                  <c:v>0.14000000000000001</c:v>
                </c:pt>
                <c:pt idx="5">
                  <c:v>0.16999999999999998</c:v>
                </c:pt>
                <c:pt idx="6">
                  <c:v>0.20250000000000001</c:v>
                </c:pt>
                <c:pt idx="7">
                  <c:v>0.2225</c:v>
                </c:pt>
                <c:pt idx="8">
                  <c:v>0.185</c:v>
                </c:pt>
                <c:pt idx="9">
                  <c:v>0.20500000000000002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50344"/>
        <c:axId val="573055048"/>
      </c:barChart>
      <c:catAx>
        <c:axId val="5730503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55048"/>
        <c:crosses val="autoZero"/>
        <c:auto val="1"/>
        <c:lblAlgn val="ctr"/>
        <c:lblOffset val="100"/>
        <c:noMultiLvlLbl val="0"/>
      </c:catAx>
      <c:valAx>
        <c:axId val="57305504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503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</c:v>
                </c:pt>
                <c:pt idx="1">
                  <c:v>0.155</c:v>
                </c:pt>
                <c:pt idx="2">
                  <c:v>5.4999999999999993E-2</c:v>
                </c:pt>
                <c:pt idx="3">
                  <c:v>0.10250000000000001</c:v>
                </c:pt>
                <c:pt idx="4">
                  <c:v>0.185</c:v>
                </c:pt>
                <c:pt idx="5">
                  <c:v>0.215</c:v>
                </c:pt>
                <c:pt idx="6">
                  <c:v>0.2225</c:v>
                </c:pt>
                <c:pt idx="7">
                  <c:v>0.23249999999999998</c:v>
                </c:pt>
                <c:pt idx="8">
                  <c:v>0.2175</c:v>
                </c:pt>
                <c:pt idx="9">
                  <c:v>0.22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0.16</c:v>
                </c:pt>
                <c:pt idx="1">
                  <c:v>0.38</c:v>
                </c:pt>
                <c:pt idx="2">
                  <c:v>0.78</c:v>
                </c:pt>
                <c:pt idx="3">
                  <c:v>0.59</c:v>
                </c:pt>
                <c:pt idx="4">
                  <c:v>0.26</c:v>
                </c:pt>
                <c:pt idx="5">
                  <c:v>0.14000000000000001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0.13</c:v>
                </c:pt>
                <c:pt idx="9">
                  <c:v>0.12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</c:v>
                </c:pt>
                <c:pt idx="1">
                  <c:v>0.155</c:v>
                </c:pt>
                <c:pt idx="2">
                  <c:v>5.4999999999999993E-2</c:v>
                </c:pt>
                <c:pt idx="3">
                  <c:v>0.10250000000000001</c:v>
                </c:pt>
                <c:pt idx="4">
                  <c:v>0.185</c:v>
                </c:pt>
                <c:pt idx="5">
                  <c:v>0.215</c:v>
                </c:pt>
                <c:pt idx="6">
                  <c:v>0.2225</c:v>
                </c:pt>
                <c:pt idx="7">
                  <c:v>0.23249999999999998</c:v>
                </c:pt>
                <c:pt idx="8">
                  <c:v>0.2175</c:v>
                </c:pt>
                <c:pt idx="9">
                  <c:v>0.22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73047208"/>
        <c:axId val="573043288"/>
      </c:barChart>
      <c:catAx>
        <c:axId val="5730472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3043288"/>
        <c:crosses val="autoZero"/>
        <c:auto val="1"/>
        <c:lblAlgn val="ctr"/>
        <c:lblOffset val="100"/>
        <c:noMultiLvlLbl val="0"/>
      </c:catAx>
      <c:valAx>
        <c:axId val="57304328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730472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38</c:v>
                </c:pt>
                <c:pt idx="4">
                  <c:v>25</c:v>
                </c:pt>
                <c:pt idx="5">
                  <c:v>38</c:v>
                </c:pt>
                <c:pt idx="6">
                  <c:v>63</c:v>
                </c:pt>
                <c:pt idx="7">
                  <c:v>25</c:v>
                </c:pt>
                <c:pt idx="8">
                  <c:v>13</c:v>
                </c:pt>
                <c:pt idx="9">
                  <c:v>25</c:v>
                </c:pt>
                <c:pt idx="10">
                  <c:v>25</c:v>
                </c:pt>
                <c:pt idx="11">
                  <c:v>25</c:v>
                </c:pt>
                <c:pt idx="12">
                  <c:v>13</c:v>
                </c:pt>
                <c:pt idx="13">
                  <c:v>25</c:v>
                </c:pt>
                <c:pt idx="14">
                  <c:v>38</c:v>
                </c:pt>
                <c:pt idx="15">
                  <c:v>27</c:v>
                </c:pt>
                <c:pt idx="16">
                  <c:v>27</c:v>
                </c:pt>
                <c:pt idx="17">
                  <c:v>37</c:v>
                </c:pt>
                <c:pt idx="18">
                  <c:v>20</c:v>
                </c:pt>
                <c:pt idx="19">
                  <c:v>23</c:v>
                </c:pt>
                <c:pt idx="20">
                  <c:v>27</c:v>
                </c:pt>
                <c:pt idx="21">
                  <c:v>37</c:v>
                </c:pt>
                <c:pt idx="22">
                  <c:v>40</c:v>
                </c:pt>
                <c:pt idx="23">
                  <c:v>27</c:v>
                </c:pt>
                <c:pt idx="24">
                  <c:v>40</c:v>
                </c:pt>
                <c:pt idx="25">
                  <c:v>30</c:v>
                </c:pt>
                <c:pt idx="26">
                  <c:v>27</c:v>
                </c:pt>
                <c:pt idx="27">
                  <c:v>30</c:v>
                </c:pt>
                <c:pt idx="28">
                  <c:v>47</c:v>
                </c:pt>
                <c:pt idx="29">
                  <c:v>47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38</c:v>
                </c:pt>
                <c:pt idx="4">
                  <c:v>25</c:v>
                </c:pt>
                <c:pt idx="5">
                  <c:v>38</c:v>
                </c:pt>
                <c:pt idx="6">
                  <c:v>63</c:v>
                </c:pt>
                <c:pt idx="7">
                  <c:v>25</c:v>
                </c:pt>
                <c:pt idx="8">
                  <c:v>13</c:v>
                </c:pt>
                <c:pt idx="9">
                  <c:v>25</c:v>
                </c:pt>
                <c:pt idx="10">
                  <c:v>25</c:v>
                </c:pt>
                <c:pt idx="11">
                  <c:v>25</c:v>
                </c:pt>
                <c:pt idx="12">
                  <c:v>13</c:v>
                </c:pt>
                <c:pt idx="13">
                  <c:v>25</c:v>
                </c:pt>
                <c:pt idx="14">
                  <c:v>38</c:v>
                </c:pt>
                <c:pt idx="15">
                  <c:v>27</c:v>
                </c:pt>
                <c:pt idx="16">
                  <c:v>27</c:v>
                </c:pt>
                <c:pt idx="17">
                  <c:v>37</c:v>
                </c:pt>
                <c:pt idx="18">
                  <c:v>20</c:v>
                </c:pt>
                <c:pt idx="19">
                  <c:v>23</c:v>
                </c:pt>
                <c:pt idx="20">
                  <c:v>27</c:v>
                </c:pt>
                <c:pt idx="21">
                  <c:v>37</c:v>
                </c:pt>
                <c:pt idx="22">
                  <c:v>40</c:v>
                </c:pt>
                <c:pt idx="23">
                  <c:v>27</c:v>
                </c:pt>
                <c:pt idx="24">
                  <c:v>40</c:v>
                </c:pt>
                <c:pt idx="25">
                  <c:v>30</c:v>
                </c:pt>
                <c:pt idx="26">
                  <c:v>27</c:v>
                </c:pt>
                <c:pt idx="27">
                  <c:v>30</c:v>
                </c:pt>
                <c:pt idx="28">
                  <c:v>47</c:v>
                </c:pt>
                <c:pt idx="29">
                  <c:v>47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454880"/>
        <c:axId val="390450568"/>
      </c:scatterChart>
      <c:valAx>
        <c:axId val="3904548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0450568"/>
        <c:crosses val="max"/>
        <c:crossBetween val="midCat"/>
      </c:valAx>
      <c:valAx>
        <c:axId val="3904505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04548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87F-4214-85B5-8F9CBF4D2B4D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C4F-4D9C-B7A1-2407FF9A775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0.71</c:v>
                </c:pt>
                <c:pt idx="1">
                  <c:v>0.59</c:v>
                </c:pt>
                <c:pt idx="2">
                  <c:v>0.31</c:v>
                </c:pt>
                <c:pt idx="3">
                  <c:v>0.26</c:v>
                </c:pt>
                <c:pt idx="4">
                  <c:v>0.24</c:v>
                </c:pt>
                <c:pt idx="5">
                  <c:v>0.21</c:v>
                </c:pt>
                <c:pt idx="6">
                  <c:v>0.17</c:v>
                </c:pt>
                <c:pt idx="7">
                  <c:v>0.17</c:v>
                </c:pt>
                <c:pt idx="8">
                  <c:v>0.14000000000000001</c:v>
                </c:pt>
                <c:pt idx="9">
                  <c:v>0.1</c:v>
                </c:pt>
                <c:pt idx="10">
                  <c:v>0.08</c:v>
                </c:pt>
                <c:pt idx="11">
                  <c:v>0.1</c:v>
                </c:pt>
                <c:pt idx="12">
                  <c:v>0.08</c:v>
                </c:pt>
                <c:pt idx="13">
                  <c:v>7.0000000000000007E-2</c:v>
                </c:pt>
                <c:pt idx="14">
                  <c:v>0.05</c:v>
                </c:pt>
                <c:pt idx="15">
                  <c:v>0.04</c:v>
                </c:pt>
                <c:pt idx="16">
                  <c:v>0.04</c:v>
                </c:pt>
                <c:pt idx="17">
                  <c:v>0.01</c:v>
                </c:pt>
                <c:pt idx="18">
                  <c:v>0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8950632"/>
        <c:axId val="378949064"/>
      </c:barChart>
      <c:catAx>
        <c:axId val="3789506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8949064"/>
        <c:crosses val="autoZero"/>
        <c:auto val="1"/>
        <c:lblAlgn val="ctr"/>
        <c:lblOffset val="100"/>
        <c:noMultiLvlLbl val="0"/>
      </c:catAx>
      <c:valAx>
        <c:axId val="3789490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789506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45</c:v>
                </c:pt>
                <c:pt idx="2">
                  <c:v>27</c:v>
                </c:pt>
                <c:pt idx="3">
                  <c:v>55.000000000000007</c:v>
                </c:pt>
                <c:pt idx="4">
                  <c:v>36</c:v>
                </c:pt>
                <c:pt idx="5">
                  <c:v>64</c:v>
                </c:pt>
                <c:pt idx="6">
                  <c:v>45</c:v>
                </c:pt>
                <c:pt idx="7">
                  <c:v>45</c:v>
                </c:pt>
                <c:pt idx="8">
                  <c:v>55.000000000000007</c:v>
                </c:pt>
                <c:pt idx="9">
                  <c:v>55.000000000000007</c:v>
                </c:pt>
                <c:pt idx="10">
                  <c:v>27</c:v>
                </c:pt>
                <c:pt idx="11">
                  <c:v>36</c:v>
                </c:pt>
                <c:pt idx="12">
                  <c:v>36</c:v>
                </c:pt>
                <c:pt idx="13">
                  <c:v>55.000000000000007</c:v>
                </c:pt>
                <c:pt idx="14">
                  <c:v>64</c:v>
                </c:pt>
                <c:pt idx="15">
                  <c:v>33</c:v>
                </c:pt>
                <c:pt idx="16">
                  <c:v>40</c:v>
                </c:pt>
                <c:pt idx="17">
                  <c:v>37</c:v>
                </c:pt>
                <c:pt idx="18">
                  <c:v>30</c:v>
                </c:pt>
                <c:pt idx="19">
                  <c:v>27</c:v>
                </c:pt>
                <c:pt idx="20">
                  <c:v>53</c:v>
                </c:pt>
                <c:pt idx="21">
                  <c:v>40</c:v>
                </c:pt>
                <c:pt idx="22">
                  <c:v>56.999999999999993</c:v>
                </c:pt>
                <c:pt idx="23">
                  <c:v>33</c:v>
                </c:pt>
                <c:pt idx="24">
                  <c:v>33</c:v>
                </c:pt>
                <c:pt idx="25">
                  <c:v>30</c:v>
                </c:pt>
                <c:pt idx="26">
                  <c:v>30</c:v>
                </c:pt>
                <c:pt idx="27">
                  <c:v>37</c:v>
                </c:pt>
                <c:pt idx="28">
                  <c:v>43</c:v>
                </c:pt>
                <c:pt idx="29">
                  <c:v>33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45</c:v>
                </c:pt>
                <c:pt idx="2">
                  <c:v>27</c:v>
                </c:pt>
                <c:pt idx="3">
                  <c:v>55.000000000000007</c:v>
                </c:pt>
                <c:pt idx="4">
                  <c:v>36</c:v>
                </c:pt>
                <c:pt idx="5">
                  <c:v>64</c:v>
                </c:pt>
                <c:pt idx="6">
                  <c:v>45</c:v>
                </c:pt>
                <c:pt idx="7">
                  <c:v>45</c:v>
                </c:pt>
                <c:pt idx="8">
                  <c:v>55.000000000000007</c:v>
                </c:pt>
                <c:pt idx="9">
                  <c:v>55.000000000000007</c:v>
                </c:pt>
                <c:pt idx="10">
                  <c:v>27</c:v>
                </c:pt>
                <c:pt idx="11">
                  <c:v>36</c:v>
                </c:pt>
                <c:pt idx="12">
                  <c:v>36</c:v>
                </c:pt>
                <c:pt idx="13">
                  <c:v>55.000000000000007</c:v>
                </c:pt>
                <c:pt idx="14">
                  <c:v>64</c:v>
                </c:pt>
                <c:pt idx="15">
                  <c:v>33</c:v>
                </c:pt>
                <c:pt idx="16">
                  <c:v>40</c:v>
                </c:pt>
                <c:pt idx="17">
                  <c:v>37</c:v>
                </c:pt>
                <c:pt idx="18">
                  <c:v>30</c:v>
                </c:pt>
                <c:pt idx="19">
                  <c:v>27</c:v>
                </c:pt>
                <c:pt idx="20">
                  <c:v>53</c:v>
                </c:pt>
                <c:pt idx="21">
                  <c:v>40</c:v>
                </c:pt>
                <c:pt idx="22">
                  <c:v>56.999999999999993</c:v>
                </c:pt>
                <c:pt idx="23">
                  <c:v>33</c:v>
                </c:pt>
                <c:pt idx="24">
                  <c:v>33</c:v>
                </c:pt>
                <c:pt idx="25">
                  <c:v>30</c:v>
                </c:pt>
                <c:pt idx="26">
                  <c:v>30</c:v>
                </c:pt>
                <c:pt idx="27">
                  <c:v>37</c:v>
                </c:pt>
                <c:pt idx="28">
                  <c:v>43</c:v>
                </c:pt>
                <c:pt idx="29">
                  <c:v>33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454096"/>
        <c:axId val="390461544"/>
      </c:scatterChart>
      <c:valAx>
        <c:axId val="3904540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0461544"/>
        <c:crosses val="max"/>
        <c:crossBetween val="midCat"/>
      </c:valAx>
      <c:valAx>
        <c:axId val="3904615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04540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172</c:v>
                </c:pt>
                <c:pt idx="1">
                  <c:v>132</c:v>
                </c:pt>
                <c:pt idx="2">
                  <c:v>106</c:v>
                </c:pt>
                <c:pt idx="3">
                  <c:v>97</c:v>
                </c:pt>
                <c:pt idx="4">
                  <c:v>81</c:v>
                </c:pt>
                <c:pt idx="5">
                  <c:v>68</c:v>
                </c:pt>
                <c:pt idx="6">
                  <c:v>62</c:v>
                </c:pt>
                <c:pt idx="7">
                  <c:v>57</c:v>
                </c:pt>
                <c:pt idx="8">
                  <c:v>53</c:v>
                </c:pt>
                <c:pt idx="9">
                  <c:v>45</c:v>
                </c:pt>
                <c:pt idx="10">
                  <c:v>43</c:v>
                </c:pt>
                <c:pt idx="11">
                  <c:v>42</c:v>
                </c:pt>
                <c:pt idx="12">
                  <c:v>42</c:v>
                </c:pt>
                <c:pt idx="13">
                  <c:v>39</c:v>
                </c:pt>
                <c:pt idx="14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90456448"/>
        <c:axId val="390455664"/>
      </c:barChart>
      <c:catAx>
        <c:axId val="3904564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90455664"/>
        <c:crosses val="autoZero"/>
        <c:auto val="1"/>
        <c:lblAlgn val="ctr"/>
        <c:lblOffset val="100"/>
        <c:noMultiLvlLbl val="0"/>
      </c:catAx>
      <c:valAx>
        <c:axId val="39045566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904564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0456840"/>
        <c:axId val="390458016"/>
      </c:barChart>
      <c:catAx>
        <c:axId val="3904568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0458016"/>
        <c:crosses val="autoZero"/>
        <c:auto val="1"/>
        <c:lblAlgn val="ctr"/>
        <c:lblOffset val="100"/>
        <c:noMultiLvlLbl val="0"/>
      </c:catAx>
      <c:valAx>
        <c:axId val="3904580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0456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33</c:v>
                </c:pt>
                <c:pt idx="2">
                  <c:v>0</c:v>
                </c:pt>
                <c:pt idx="3">
                  <c:v>0</c:v>
                </c:pt>
                <c:pt idx="4">
                  <c:v>33</c:v>
                </c:pt>
                <c:pt idx="5">
                  <c:v>0</c:v>
                </c:pt>
                <c:pt idx="6">
                  <c:v>33</c:v>
                </c:pt>
                <c:pt idx="7">
                  <c:v>67</c:v>
                </c:pt>
                <c:pt idx="8">
                  <c:v>33</c:v>
                </c:pt>
                <c:pt idx="9">
                  <c:v>33</c:v>
                </c:pt>
                <c:pt idx="10">
                  <c:v>33</c:v>
                </c:pt>
                <c:pt idx="11">
                  <c:v>0</c:v>
                </c:pt>
                <c:pt idx="12">
                  <c:v>67</c:v>
                </c:pt>
                <c:pt idx="13">
                  <c:v>67</c:v>
                </c:pt>
                <c:pt idx="14">
                  <c:v>67</c:v>
                </c:pt>
                <c:pt idx="15">
                  <c:v>13</c:v>
                </c:pt>
                <c:pt idx="16">
                  <c:v>26</c:v>
                </c:pt>
                <c:pt idx="17">
                  <c:v>39</c:v>
                </c:pt>
                <c:pt idx="18">
                  <c:v>13</c:v>
                </c:pt>
                <c:pt idx="19">
                  <c:v>17</c:v>
                </c:pt>
                <c:pt idx="20">
                  <c:v>39</c:v>
                </c:pt>
                <c:pt idx="21">
                  <c:v>30</c:v>
                </c:pt>
                <c:pt idx="22">
                  <c:v>39</c:v>
                </c:pt>
                <c:pt idx="23">
                  <c:v>17</c:v>
                </c:pt>
                <c:pt idx="24">
                  <c:v>17</c:v>
                </c:pt>
                <c:pt idx="25">
                  <c:v>30</c:v>
                </c:pt>
                <c:pt idx="26">
                  <c:v>22</c:v>
                </c:pt>
                <c:pt idx="27">
                  <c:v>17</c:v>
                </c:pt>
                <c:pt idx="28">
                  <c:v>35</c:v>
                </c:pt>
                <c:pt idx="29">
                  <c:v>30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33</c:v>
                </c:pt>
                <c:pt idx="2">
                  <c:v>0</c:v>
                </c:pt>
                <c:pt idx="3">
                  <c:v>0</c:v>
                </c:pt>
                <c:pt idx="4">
                  <c:v>33</c:v>
                </c:pt>
                <c:pt idx="5">
                  <c:v>0</c:v>
                </c:pt>
                <c:pt idx="6">
                  <c:v>33</c:v>
                </c:pt>
                <c:pt idx="7">
                  <c:v>67</c:v>
                </c:pt>
                <c:pt idx="8">
                  <c:v>33</c:v>
                </c:pt>
                <c:pt idx="9">
                  <c:v>33</c:v>
                </c:pt>
                <c:pt idx="10">
                  <c:v>33</c:v>
                </c:pt>
                <c:pt idx="11">
                  <c:v>0</c:v>
                </c:pt>
                <c:pt idx="12">
                  <c:v>67</c:v>
                </c:pt>
                <c:pt idx="13">
                  <c:v>67</c:v>
                </c:pt>
                <c:pt idx="14">
                  <c:v>67</c:v>
                </c:pt>
                <c:pt idx="15">
                  <c:v>13</c:v>
                </c:pt>
                <c:pt idx="16">
                  <c:v>26</c:v>
                </c:pt>
                <c:pt idx="17">
                  <c:v>39</c:v>
                </c:pt>
                <c:pt idx="18">
                  <c:v>13</c:v>
                </c:pt>
                <c:pt idx="19">
                  <c:v>17</c:v>
                </c:pt>
                <c:pt idx="20">
                  <c:v>39</c:v>
                </c:pt>
                <c:pt idx="21">
                  <c:v>30</c:v>
                </c:pt>
                <c:pt idx="22">
                  <c:v>39</c:v>
                </c:pt>
                <c:pt idx="23">
                  <c:v>17</c:v>
                </c:pt>
                <c:pt idx="24">
                  <c:v>17</c:v>
                </c:pt>
                <c:pt idx="25">
                  <c:v>30</c:v>
                </c:pt>
                <c:pt idx="26">
                  <c:v>22</c:v>
                </c:pt>
                <c:pt idx="27">
                  <c:v>17</c:v>
                </c:pt>
                <c:pt idx="28">
                  <c:v>35</c:v>
                </c:pt>
                <c:pt idx="29">
                  <c:v>30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461152"/>
        <c:axId val="390453312"/>
      </c:scatterChart>
      <c:valAx>
        <c:axId val="3904611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0453312"/>
        <c:crosses val="max"/>
        <c:crossBetween val="midCat"/>
      </c:valAx>
      <c:valAx>
        <c:axId val="3904533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04611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F8F-472C-8646-ED0C9A86ED2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30</c:v>
                </c:pt>
                <c:pt idx="1">
                  <c:v>40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10</c:v>
                </c:pt>
                <c:pt idx="6">
                  <c:v>50</c:v>
                </c:pt>
                <c:pt idx="7">
                  <c:v>60</c:v>
                </c:pt>
                <c:pt idx="8">
                  <c:v>50</c:v>
                </c:pt>
                <c:pt idx="9">
                  <c:v>40</c:v>
                </c:pt>
                <c:pt idx="10">
                  <c:v>50</c:v>
                </c:pt>
                <c:pt idx="11">
                  <c:v>20</c:v>
                </c:pt>
                <c:pt idx="12">
                  <c:v>30</c:v>
                </c:pt>
                <c:pt idx="13">
                  <c:v>30</c:v>
                </c:pt>
                <c:pt idx="14">
                  <c:v>50</c:v>
                </c:pt>
                <c:pt idx="15">
                  <c:v>22</c:v>
                </c:pt>
                <c:pt idx="16">
                  <c:v>30</c:v>
                </c:pt>
                <c:pt idx="17">
                  <c:v>37</c:v>
                </c:pt>
                <c:pt idx="18">
                  <c:v>52</c:v>
                </c:pt>
                <c:pt idx="19">
                  <c:v>33</c:v>
                </c:pt>
                <c:pt idx="20">
                  <c:v>41</c:v>
                </c:pt>
                <c:pt idx="21">
                  <c:v>52</c:v>
                </c:pt>
                <c:pt idx="22">
                  <c:v>56.000000000000007</c:v>
                </c:pt>
                <c:pt idx="23">
                  <c:v>41</c:v>
                </c:pt>
                <c:pt idx="24">
                  <c:v>44</c:v>
                </c:pt>
                <c:pt idx="25">
                  <c:v>48</c:v>
                </c:pt>
                <c:pt idx="26">
                  <c:v>48</c:v>
                </c:pt>
                <c:pt idx="27">
                  <c:v>37</c:v>
                </c:pt>
                <c:pt idx="28">
                  <c:v>37</c:v>
                </c:pt>
                <c:pt idx="29">
                  <c:v>41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30</c:v>
                </c:pt>
                <c:pt idx="1">
                  <c:v>40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10</c:v>
                </c:pt>
                <c:pt idx="6">
                  <c:v>50</c:v>
                </c:pt>
                <c:pt idx="7">
                  <c:v>60</c:v>
                </c:pt>
                <c:pt idx="8">
                  <c:v>50</c:v>
                </c:pt>
                <c:pt idx="9">
                  <c:v>40</c:v>
                </c:pt>
                <c:pt idx="10">
                  <c:v>50</c:v>
                </c:pt>
                <c:pt idx="11">
                  <c:v>20</c:v>
                </c:pt>
                <c:pt idx="12">
                  <c:v>30</c:v>
                </c:pt>
                <c:pt idx="13">
                  <c:v>30</c:v>
                </c:pt>
                <c:pt idx="14">
                  <c:v>50</c:v>
                </c:pt>
                <c:pt idx="15">
                  <c:v>22</c:v>
                </c:pt>
                <c:pt idx="16">
                  <c:v>30</c:v>
                </c:pt>
                <c:pt idx="17">
                  <c:v>37</c:v>
                </c:pt>
                <c:pt idx="18">
                  <c:v>52</c:v>
                </c:pt>
                <c:pt idx="19">
                  <c:v>33</c:v>
                </c:pt>
                <c:pt idx="20">
                  <c:v>41</c:v>
                </c:pt>
                <c:pt idx="21">
                  <c:v>52</c:v>
                </c:pt>
                <c:pt idx="22">
                  <c:v>56.000000000000007</c:v>
                </c:pt>
                <c:pt idx="23">
                  <c:v>41</c:v>
                </c:pt>
                <c:pt idx="24">
                  <c:v>44</c:v>
                </c:pt>
                <c:pt idx="25">
                  <c:v>48</c:v>
                </c:pt>
                <c:pt idx="26">
                  <c:v>48</c:v>
                </c:pt>
                <c:pt idx="27">
                  <c:v>37</c:v>
                </c:pt>
                <c:pt idx="28">
                  <c:v>37</c:v>
                </c:pt>
                <c:pt idx="29">
                  <c:v>41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451352"/>
        <c:axId val="390460760"/>
      </c:scatterChart>
      <c:valAx>
        <c:axId val="39045135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90460760"/>
        <c:crosses val="max"/>
        <c:crossBetween val="midCat"/>
      </c:valAx>
      <c:valAx>
        <c:axId val="3904607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04513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E9B-4F68-90E4-E163BE39FC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7.0000000000000009</c:v>
                </c:pt>
                <c:pt idx="1">
                  <c:v>28.999999999999996</c:v>
                </c:pt>
                <c:pt idx="2">
                  <c:v>21</c:v>
                </c:pt>
                <c:pt idx="3">
                  <c:v>56.999999999999993</c:v>
                </c:pt>
                <c:pt idx="4">
                  <c:v>28.999999999999996</c:v>
                </c:pt>
                <c:pt idx="5">
                  <c:v>43</c:v>
                </c:pt>
                <c:pt idx="6">
                  <c:v>50</c:v>
                </c:pt>
                <c:pt idx="7">
                  <c:v>56.999999999999993</c:v>
                </c:pt>
                <c:pt idx="8">
                  <c:v>50</c:v>
                </c:pt>
                <c:pt idx="9">
                  <c:v>50</c:v>
                </c:pt>
                <c:pt idx="10">
                  <c:v>28.999999999999996</c:v>
                </c:pt>
                <c:pt idx="11">
                  <c:v>50</c:v>
                </c:pt>
                <c:pt idx="12">
                  <c:v>43</c:v>
                </c:pt>
                <c:pt idx="13">
                  <c:v>50</c:v>
                </c:pt>
                <c:pt idx="14">
                  <c:v>56.999999999999993</c:v>
                </c:pt>
                <c:pt idx="15">
                  <c:v>35</c:v>
                </c:pt>
                <c:pt idx="16">
                  <c:v>38</c:v>
                </c:pt>
                <c:pt idx="17">
                  <c:v>21</c:v>
                </c:pt>
                <c:pt idx="18">
                  <c:v>26</c:v>
                </c:pt>
                <c:pt idx="19">
                  <c:v>32</c:v>
                </c:pt>
                <c:pt idx="20">
                  <c:v>15</c:v>
                </c:pt>
                <c:pt idx="21">
                  <c:v>41</c:v>
                </c:pt>
                <c:pt idx="22">
                  <c:v>53</c:v>
                </c:pt>
                <c:pt idx="23">
                  <c:v>44</c:v>
                </c:pt>
                <c:pt idx="24">
                  <c:v>59</c:v>
                </c:pt>
                <c:pt idx="25">
                  <c:v>26</c:v>
                </c:pt>
                <c:pt idx="26">
                  <c:v>35</c:v>
                </c:pt>
                <c:pt idx="27">
                  <c:v>32</c:v>
                </c:pt>
                <c:pt idx="28">
                  <c:v>50</c:v>
                </c:pt>
                <c:pt idx="29">
                  <c:v>59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7.0000000000000009</c:v>
                </c:pt>
                <c:pt idx="1">
                  <c:v>28.999999999999996</c:v>
                </c:pt>
                <c:pt idx="2">
                  <c:v>21</c:v>
                </c:pt>
                <c:pt idx="3">
                  <c:v>56.999999999999993</c:v>
                </c:pt>
                <c:pt idx="4">
                  <c:v>28.999999999999996</c:v>
                </c:pt>
                <c:pt idx="5">
                  <c:v>43</c:v>
                </c:pt>
                <c:pt idx="6">
                  <c:v>50</c:v>
                </c:pt>
                <c:pt idx="7">
                  <c:v>56.999999999999993</c:v>
                </c:pt>
                <c:pt idx="8">
                  <c:v>50</c:v>
                </c:pt>
                <c:pt idx="9">
                  <c:v>50</c:v>
                </c:pt>
                <c:pt idx="10">
                  <c:v>28.999999999999996</c:v>
                </c:pt>
                <c:pt idx="11">
                  <c:v>50</c:v>
                </c:pt>
                <c:pt idx="12">
                  <c:v>43</c:v>
                </c:pt>
                <c:pt idx="13">
                  <c:v>50</c:v>
                </c:pt>
                <c:pt idx="14">
                  <c:v>56.999999999999993</c:v>
                </c:pt>
                <c:pt idx="15">
                  <c:v>35</c:v>
                </c:pt>
                <c:pt idx="16">
                  <c:v>38</c:v>
                </c:pt>
                <c:pt idx="17">
                  <c:v>21</c:v>
                </c:pt>
                <c:pt idx="18">
                  <c:v>26</c:v>
                </c:pt>
                <c:pt idx="19">
                  <c:v>32</c:v>
                </c:pt>
                <c:pt idx="20">
                  <c:v>15</c:v>
                </c:pt>
                <c:pt idx="21">
                  <c:v>41</c:v>
                </c:pt>
                <c:pt idx="22">
                  <c:v>53</c:v>
                </c:pt>
                <c:pt idx="23">
                  <c:v>44</c:v>
                </c:pt>
                <c:pt idx="24">
                  <c:v>59</c:v>
                </c:pt>
                <c:pt idx="25">
                  <c:v>26</c:v>
                </c:pt>
                <c:pt idx="26">
                  <c:v>35</c:v>
                </c:pt>
                <c:pt idx="27">
                  <c:v>32</c:v>
                </c:pt>
                <c:pt idx="28">
                  <c:v>50</c:v>
                </c:pt>
                <c:pt idx="29">
                  <c:v>59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465072"/>
        <c:axId val="390465464"/>
      </c:scatterChart>
      <c:valAx>
        <c:axId val="3904650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0465464"/>
        <c:crosses val="max"/>
        <c:crossBetween val="midCat"/>
      </c:valAx>
      <c:valAx>
        <c:axId val="3904654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04650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3AD-4692-BC21-2B3608211DD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36</c:v>
                </c:pt>
                <c:pt idx="2">
                  <c:v>21</c:v>
                </c:pt>
                <c:pt idx="3">
                  <c:v>64</c:v>
                </c:pt>
                <c:pt idx="4">
                  <c:v>21</c:v>
                </c:pt>
                <c:pt idx="5">
                  <c:v>28.999999999999996</c:v>
                </c:pt>
                <c:pt idx="6">
                  <c:v>36</c:v>
                </c:pt>
                <c:pt idx="7">
                  <c:v>86</c:v>
                </c:pt>
                <c:pt idx="8">
                  <c:v>50</c:v>
                </c:pt>
                <c:pt idx="9">
                  <c:v>71</c:v>
                </c:pt>
                <c:pt idx="10">
                  <c:v>14.000000000000002</c:v>
                </c:pt>
                <c:pt idx="11">
                  <c:v>36</c:v>
                </c:pt>
                <c:pt idx="12">
                  <c:v>50</c:v>
                </c:pt>
                <c:pt idx="13">
                  <c:v>50</c:v>
                </c:pt>
                <c:pt idx="14">
                  <c:v>64</c:v>
                </c:pt>
                <c:pt idx="15">
                  <c:v>36</c:v>
                </c:pt>
                <c:pt idx="16">
                  <c:v>42</c:v>
                </c:pt>
                <c:pt idx="17">
                  <c:v>32</c:v>
                </c:pt>
                <c:pt idx="18">
                  <c:v>42</c:v>
                </c:pt>
                <c:pt idx="19">
                  <c:v>26</c:v>
                </c:pt>
                <c:pt idx="20">
                  <c:v>40</c:v>
                </c:pt>
                <c:pt idx="21">
                  <c:v>51</c:v>
                </c:pt>
                <c:pt idx="22">
                  <c:v>70</c:v>
                </c:pt>
                <c:pt idx="23">
                  <c:v>49</c:v>
                </c:pt>
                <c:pt idx="24">
                  <c:v>56.999999999999993</c:v>
                </c:pt>
                <c:pt idx="25">
                  <c:v>38</c:v>
                </c:pt>
                <c:pt idx="26">
                  <c:v>42</c:v>
                </c:pt>
                <c:pt idx="27">
                  <c:v>40</c:v>
                </c:pt>
                <c:pt idx="28">
                  <c:v>55.000000000000007</c:v>
                </c:pt>
                <c:pt idx="29">
                  <c:v>49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36</c:v>
                </c:pt>
                <c:pt idx="2">
                  <c:v>21</c:v>
                </c:pt>
                <c:pt idx="3">
                  <c:v>64</c:v>
                </c:pt>
                <c:pt idx="4">
                  <c:v>21</c:v>
                </c:pt>
                <c:pt idx="5">
                  <c:v>28.999999999999996</c:v>
                </c:pt>
                <c:pt idx="6">
                  <c:v>36</c:v>
                </c:pt>
                <c:pt idx="7">
                  <c:v>86</c:v>
                </c:pt>
                <c:pt idx="8">
                  <c:v>50</c:v>
                </c:pt>
                <c:pt idx="9">
                  <c:v>71</c:v>
                </c:pt>
                <c:pt idx="10">
                  <c:v>14.000000000000002</c:v>
                </c:pt>
                <c:pt idx="11">
                  <c:v>36</c:v>
                </c:pt>
                <c:pt idx="12">
                  <c:v>50</c:v>
                </c:pt>
                <c:pt idx="13">
                  <c:v>50</c:v>
                </c:pt>
                <c:pt idx="14">
                  <c:v>64</c:v>
                </c:pt>
                <c:pt idx="15">
                  <c:v>36</c:v>
                </c:pt>
                <c:pt idx="16">
                  <c:v>42</c:v>
                </c:pt>
                <c:pt idx="17">
                  <c:v>32</c:v>
                </c:pt>
                <c:pt idx="18">
                  <c:v>42</c:v>
                </c:pt>
                <c:pt idx="19">
                  <c:v>26</c:v>
                </c:pt>
                <c:pt idx="20">
                  <c:v>40</c:v>
                </c:pt>
                <c:pt idx="21">
                  <c:v>51</c:v>
                </c:pt>
                <c:pt idx="22">
                  <c:v>70</c:v>
                </c:pt>
                <c:pt idx="23">
                  <c:v>49</c:v>
                </c:pt>
                <c:pt idx="24">
                  <c:v>56.999999999999993</c:v>
                </c:pt>
                <c:pt idx="25">
                  <c:v>38</c:v>
                </c:pt>
                <c:pt idx="26">
                  <c:v>42</c:v>
                </c:pt>
                <c:pt idx="27">
                  <c:v>40</c:v>
                </c:pt>
                <c:pt idx="28">
                  <c:v>55.000000000000007</c:v>
                </c:pt>
                <c:pt idx="29">
                  <c:v>49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462720"/>
        <c:axId val="390463112"/>
      </c:scatterChart>
      <c:valAx>
        <c:axId val="3904627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0463112"/>
        <c:crosses val="max"/>
        <c:crossBetween val="midCat"/>
      </c:valAx>
      <c:valAx>
        <c:axId val="3904631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04627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A76-4165-9087-2A686A0DA979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A76-4165-9087-2A686A0DA97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0.41</c:v>
                </c:pt>
                <c:pt idx="1">
                  <c:v>0.55000000000000004</c:v>
                </c:pt>
                <c:pt idx="2">
                  <c:v>0.3</c:v>
                </c:pt>
                <c:pt idx="3">
                  <c:v>0.25</c:v>
                </c:pt>
                <c:pt idx="4">
                  <c:v>0.37</c:v>
                </c:pt>
                <c:pt idx="5">
                  <c:v>7.0000000000000007E-2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0.45</c:v>
                </c:pt>
                <c:pt idx="1">
                  <c:v>0.42</c:v>
                </c:pt>
                <c:pt idx="2">
                  <c:v>0.27</c:v>
                </c:pt>
                <c:pt idx="3">
                  <c:v>0.24</c:v>
                </c:pt>
                <c:pt idx="4">
                  <c:v>0.28999999999999998</c:v>
                </c:pt>
                <c:pt idx="5">
                  <c:v>0.11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0.45</c:v>
                </c:pt>
                <c:pt idx="1">
                  <c:v>0.42</c:v>
                </c:pt>
                <c:pt idx="2">
                  <c:v>0.27</c:v>
                </c:pt>
                <c:pt idx="3">
                  <c:v>0.31</c:v>
                </c:pt>
                <c:pt idx="4">
                  <c:v>0.28000000000000003</c:v>
                </c:pt>
                <c:pt idx="5">
                  <c:v>0.08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0.54</c:v>
                </c:pt>
                <c:pt idx="1">
                  <c:v>0.37</c:v>
                </c:pt>
                <c:pt idx="2">
                  <c:v>0.28999999999999998</c:v>
                </c:pt>
                <c:pt idx="3">
                  <c:v>0.25</c:v>
                </c:pt>
                <c:pt idx="4">
                  <c:v>0.3</c:v>
                </c:pt>
                <c:pt idx="5">
                  <c:v>0.09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00950648"/>
        <c:axId val="400951040"/>
      </c:barChart>
      <c:catAx>
        <c:axId val="4009506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00951040"/>
        <c:crosses val="autoZero"/>
        <c:auto val="1"/>
        <c:lblAlgn val="ctr"/>
        <c:lblOffset val="100"/>
        <c:tickMarkSkip val="1"/>
        <c:noMultiLvlLbl val="0"/>
      </c:catAx>
      <c:valAx>
        <c:axId val="40095104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0095064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0951432"/>
        <c:axId val="400952608"/>
      </c:barChart>
      <c:catAx>
        <c:axId val="4009514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0952608"/>
        <c:crosses val="autoZero"/>
        <c:auto val="1"/>
        <c:lblAlgn val="ctr"/>
        <c:lblOffset val="100"/>
        <c:noMultiLvlLbl val="0"/>
      </c:catAx>
      <c:valAx>
        <c:axId val="4009526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0951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A51-4C4D-8FA7-C0E779CA2E12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A51-4C4D-8FA7-C0E779CA2E1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</c:v>
                </c:pt>
                <c:pt idx="1">
                  <c:v>0.36</c:v>
                </c:pt>
                <c:pt idx="2">
                  <c:v>0.19</c:v>
                </c:pt>
                <c:pt idx="3">
                  <c:v>0.16</c:v>
                </c:pt>
                <c:pt idx="4">
                  <c:v>0.19</c:v>
                </c:pt>
                <c:pt idx="5">
                  <c:v>0.04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0.33</c:v>
                </c:pt>
                <c:pt idx="1">
                  <c:v>0.32</c:v>
                </c:pt>
                <c:pt idx="2">
                  <c:v>0.16</c:v>
                </c:pt>
                <c:pt idx="3">
                  <c:v>0.17</c:v>
                </c:pt>
                <c:pt idx="4">
                  <c:v>0.16</c:v>
                </c:pt>
                <c:pt idx="5">
                  <c:v>0.09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0.39</c:v>
                </c:pt>
                <c:pt idx="1">
                  <c:v>0.24</c:v>
                </c:pt>
                <c:pt idx="2">
                  <c:v>0.2</c:v>
                </c:pt>
                <c:pt idx="3">
                  <c:v>0.19</c:v>
                </c:pt>
                <c:pt idx="4">
                  <c:v>0.18</c:v>
                </c:pt>
                <c:pt idx="5">
                  <c:v>7.0000000000000007E-2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0.41</c:v>
                </c:pt>
                <c:pt idx="1">
                  <c:v>0.23</c:v>
                </c:pt>
                <c:pt idx="2">
                  <c:v>0.2</c:v>
                </c:pt>
                <c:pt idx="3">
                  <c:v>0.13</c:v>
                </c:pt>
                <c:pt idx="4">
                  <c:v>0.22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7502936"/>
        <c:axId val="417504504"/>
      </c:barChart>
      <c:catAx>
        <c:axId val="4175029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7504504"/>
        <c:crosses val="autoZero"/>
        <c:auto val="1"/>
        <c:lblAlgn val="ctr"/>
        <c:lblOffset val="100"/>
        <c:tickMarkSkip val="1"/>
        <c:noMultiLvlLbl val="0"/>
      </c:catAx>
      <c:valAx>
        <c:axId val="41750450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75029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579-43E1-94F0-7D05F95C6F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0.71</c:v>
                </c:pt>
                <c:pt idx="1">
                  <c:v>0.56999999999999995</c:v>
                </c:pt>
                <c:pt idx="2">
                  <c:v>0.21</c:v>
                </c:pt>
                <c:pt idx="3">
                  <c:v>0.17</c:v>
                </c:pt>
                <c:pt idx="4">
                  <c:v>0.19</c:v>
                </c:pt>
                <c:pt idx="5">
                  <c:v>0.15</c:v>
                </c:pt>
                <c:pt idx="6">
                  <c:v>0.17</c:v>
                </c:pt>
                <c:pt idx="7">
                  <c:v>7.0000000000000007E-2</c:v>
                </c:pt>
                <c:pt idx="8">
                  <c:v>0.11</c:v>
                </c:pt>
                <c:pt idx="9">
                  <c:v>0.11</c:v>
                </c:pt>
                <c:pt idx="10">
                  <c:v>7.0000000000000007E-2</c:v>
                </c:pt>
                <c:pt idx="11">
                  <c:v>0.06</c:v>
                </c:pt>
                <c:pt idx="12">
                  <c:v>0.05</c:v>
                </c:pt>
                <c:pt idx="13">
                  <c:v>0.05</c:v>
                </c:pt>
                <c:pt idx="14">
                  <c:v>0.04</c:v>
                </c:pt>
                <c:pt idx="15">
                  <c:v>0.03</c:v>
                </c:pt>
                <c:pt idx="16">
                  <c:v>0.01</c:v>
                </c:pt>
                <c:pt idx="17">
                  <c:v>0.01</c:v>
                </c:pt>
                <c:pt idx="18">
                  <c:v>0.03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8951416"/>
        <c:axId val="380584504"/>
      </c:barChart>
      <c:catAx>
        <c:axId val="3789514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84504"/>
        <c:crosses val="autoZero"/>
        <c:auto val="1"/>
        <c:lblAlgn val="ctr"/>
        <c:lblOffset val="100"/>
        <c:noMultiLvlLbl val="0"/>
      </c:catAx>
      <c:valAx>
        <c:axId val="38058450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789514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867032"/>
        <c:axId val="428867424"/>
      </c:barChart>
      <c:catAx>
        <c:axId val="4288670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8867424"/>
        <c:crosses val="autoZero"/>
        <c:auto val="1"/>
        <c:lblAlgn val="ctr"/>
        <c:lblOffset val="100"/>
        <c:noMultiLvlLbl val="0"/>
      </c:catAx>
      <c:valAx>
        <c:axId val="4288674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88670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0.03</c:v>
                </c:pt>
                <c:pt idx="1">
                  <c:v>0.01</c:v>
                </c:pt>
                <c:pt idx="2" formatCode="###0%">
                  <c:v>0.03</c:v>
                </c:pt>
                <c:pt idx="3" formatCode="###0%">
                  <c:v>0.03</c:v>
                </c:pt>
                <c:pt idx="5">
                  <c:v>0.03</c:v>
                </c:pt>
                <c:pt idx="6">
                  <c:v>0.03</c:v>
                </c:pt>
                <c:pt idx="7" formatCode="###0%">
                  <c:v>0.02</c:v>
                </c:pt>
                <c:pt idx="8" formatCode="###0%">
                  <c:v>0.04</c:v>
                </c:pt>
                <c:pt idx="10">
                  <c:v>0.01</c:v>
                </c:pt>
                <c:pt idx="11">
                  <c:v>0.01</c:v>
                </c:pt>
                <c:pt idx="12" formatCode="###0%">
                  <c:v>0.03</c:v>
                </c:pt>
                <c:pt idx="13" formatCode="###0%">
                  <c:v>0.02</c:v>
                </c:pt>
                <c:pt idx="15">
                  <c:v>0.02</c:v>
                </c:pt>
                <c:pt idx="16">
                  <c:v>0.04</c:v>
                </c:pt>
                <c:pt idx="17" formatCode="###0%">
                  <c:v>0.01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562-4760-BB88-95092633E8E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0.36</c:v>
                </c:pt>
                <c:pt idx="1">
                  <c:v>0.31</c:v>
                </c:pt>
                <c:pt idx="2" formatCode="###0%">
                  <c:v>0.3</c:v>
                </c:pt>
                <c:pt idx="3" formatCode="###0%">
                  <c:v>0.24</c:v>
                </c:pt>
                <c:pt idx="5">
                  <c:v>0.28000000000000003</c:v>
                </c:pt>
                <c:pt idx="6">
                  <c:v>0.27</c:v>
                </c:pt>
                <c:pt idx="7" formatCode="###0%">
                  <c:v>0.26</c:v>
                </c:pt>
                <c:pt idx="8" formatCode="###0%">
                  <c:v>0.2</c:v>
                </c:pt>
                <c:pt idx="10">
                  <c:v>0.14000000000000001</c:v>
                </c:pt>
                <c:pt idx="11">
                  <c:v>0.12</c:v>
                </c:pt>
                <c:pt idx="12" formatCode="###0%">
                  <c:v>0.16</c:v>
                </c:pt>
                <c:pt idx="13" formatCode="###0%">
                  <c:v>0.08</c:v>
                </c:pt>
                <c:pt idx="15">
                  <c:v>0.16</c:v>
                </c:pt>
                <c:pt idx="16">
                  <c:v>0.15</c:v>
                </c:pt>
                <c:pt idx="17" formatCode="###0%">
                  <c:v>0.13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562-4760-BB88-95092633E8E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0.27</c:v>
                </c:pt>
                <c:pt idx="1">
                  <c:v>0.25</c:v>
                </c:pt>
                <c:pt idx="2" formatCode="###0%">
                  <c:v>0.31</c:v>
                </c:pt>
                <c:pt idx="3" formatCode="###0%">
                  <c:v>0.35</c:v>
                </c:pt>
                <c:pt idx="5">
                  <c:v>0.16</c:v>
                </c:pt>
                <c:pt idx="6">
                  <c:v>0.24</c:v>
                </c:pt>
                <c:pt idx="7" formatCode="###0%">
                  <c:v>0.28000000000000003</c:v>
                </c:pt>
                <c:pt idx="8" formatCode="###0%">
                  <c:v>0.31</c:v>
                </c:pt>
                <c:pt idx="10">
                  <c:v>0.12</c:v>
                </c:pt>
                <c:pt idx="11">
                  <c:v>0.15</c:v>
                </c:pt>
                <c:pt idx="12" formatCode="###0%">
                  <c:v>0.18</c:v>
                </c:pt>
                <c:pt idx="13" formatCode="###0%">
                  <c:v>0.18</c:v>
                </c:pt>
                <c:pt idx="15">
                  <c:v>0.11</c:v>
                </c:pt>
                <c:pt idx="16">
                  <c:v>0.16</c:v>
                </c:pt>
                <c:pt idx="17" formatCode="###0%">
                  <c:v>0.13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7562-4760-BB88-95092633E8E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0.13</c:v>
                </c:pt>
                <c:pt idx="1">
                  <c:v>0.25</c:v>
                </c:pt>
                <c:pt idx="2" formatCode="###0%">
                  <c:v>0.15</c:v>
                </c:pt>
                <c:pt idx="3" formatCode="###0%">
                  <c:v>0.21</c:v>
                </c:pt>
                <c:pt idx="5">
                  <c:v>0.16</c:v>
                </c:pt>
                <c:pt idx="6">
                  <c:v>0.14000000000000001</c:v>
                </c:pt>
                <c:pt idx="7" formatCode="###0%">
                  <c:v>0.15</c:v>
                </c:pt>
                <c:pt idx="8" formatCode="###0%">
                  <c:v>0.11</c:v>
                </c:pt>
                <c:pt idx="10">
                  <c:v>0.09</c:v>
                </c:pt>
                <c:pt idx="11">
                  <c:v>0.12</c:v>
                </c:pt>
                <c:pt idx="12" formatCode="###0%">
                  <c:v>0.12</c:v>
                </c:pt>
                <c:pt idx="13" formatCode="###0%">
                  <c:v>0.09</c:v>
                </c:pt>
                <c:pt idx="15">
                  <c:v>0.08</c:v>
                </c:pt>
                <c:pt idx="16">
                  <c:v>0.08</c:v>
                </c:pt>
                <c:pt idx="17" formatCode="###0%">
                  <c:v>0.1</c:v>
                </c:pt>
                <c:pt idx="18" formatCode="###0%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0.12</c:v>
                </c:pt>
                <c:pt idx="1">
                  <c:v>0.1</c:v>
                </c:pt>
                <c:pt idx="2" formatCode="###0%">
                  <c:v>0.11</c:v>
                </c:pt>
                <c:pt idx="3" formatCode="###0%">
                  <c:v>0.09</c:v>
                </c:pt>
                <c:pt idx="5">
                  <c:v>0.09</c:v>
                </c:pt>
                <c:pt idx="6">
                  <c:v>0.11</c:v>
                </c:pt>
                <c:pt idx="7" formatCode="###0%">
                  <c:v>0.09</c:v>
                </c:pt>
                <c:pt idx="8" formatCode="###0%">
                  <c:v>0.1</c:v>
                </c:pt>
                <c:pt idx="10">
                  <c:v>7.0000000000000007E-2</c:v>
                </c:pt>
                <c:pt idx="11">
                  <c:v>0.04</c:v>
                </c:pt>
                <c:pt idx="12" formatCode="###0%">
                  <c:v>0.04</c:v>
                </c:pt>
                <c:pt idx="13" formatCode="###0%">
                  <c:v>7.0000000000000007E-2</c:v>
                </c:pt>
                <c:pt idx="15">
                  <c:v>0.05</c:v>
                </c:pt>
                <c:pt idx="16">
                  <c:v>0.04</c:v>
                </c:pt>
                <c:pt idx="17" formatCode="###0%">
                  <c:v>0.04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7562-4760-BB88-95092633E8E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7.0000000000000007E-2</c:v>
                </c:pt>
                <c:pt idx="1">
                  <c:v>0.08</c:v>
                </c:pt>
                <c:pt idx="2" formatCode="###0%">
                  <c:v>7.0000000000000007E-2</c:v>
                </c:pt>
                <c:pt idx="3" formatCode="###0%">
                  <c:v>7.0000000000000007E-2</c:v>
                </c:pt>
                <c:pt idx="5">
                  <c:v>0.09</c:v>
                </c:pt>
                <c:pt idx="6">
                  <c:v>0.06</c:v>
                </c:pt>
                <c:pt idx="7" formatCode="###0%">
                  <c:v>0.06</c:v>
                </c:pt>
                <c:pt idx="8" formatCode="###0%">
                  <c:v>0.06</c:v>
                </c:pt>
                <c:pt idx="10">
                  <c:v>0.05</c:v>
                </c:pt>
                <c:pt idx="11">
                  <c:v>0.1</c:v>
                </c:pt>
                <c:pt idx="12" formatCode="###0%">
                  <c:v>0.09</c:v>
                </c:pt>
                <c:pt idx="13" formatCode="###0%">
                  <c:v>0.04</c:v>
                </c:pt>
                <c:pt idx="15">
                  <c:v>0.08</c:v>
                </c:pt>
                <c:pt idx="16">
                  <c:v>0.04</c:v>
                </c:pt>
                <c:pt idx="17" formatCode="###0%">
                  <c:v>0.03</c:v>
                </c:pt>
                <c:pt idx="18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0.02</c:v>
                </c:pt>
                <c:pt idx="1">
                  <c:v>0.01</c:v>
                </c:pt>
                <c:pt idx="2" formatCode="###0%">
                  <c:v>0.02</c:v>
                </c:pt>
                <c:pt idx="3" formatCode="###0%">
                  <c:v>0.01</c:v>
                </c:pt>
                <c:pt idx="5">
                  <c:v>0.19</c:v>
                </c:pt>
                <c:pt idx="6">
                  <c:v>0.14000000000000001</c:v>
                </c:pt>
                <c:pt idx="7" formatCode="###0%">
                  <c:v>0.15</c:v>
                </c:pt>
                <c:pt idx="8" formatCode="###0%">
                  <c:v>0.17</c:v>
                </c:pt>
                <c:pt idx="10">
                  <c:v>0.53</c:v>
                </c:pt>
                <c:pt idx="11">
                  <c:v>0.48</c:v>
                </c:pt>
                <c:pt idx="12" formatCode="###0%">
                  <c:v>0.38</c:v>
                </c:pt>
                <c:pt idx="13" formatCode="###0%">
                  <c:v>0.52</c:v>
                </c:pt>
                <c:pt idx="15">
                  <c:v>0.5</c:v>
                </c:pt>
                <c:pt idx="16">
                  <c:v>0.49</c:v>
                </c:pt>
                <c:pt idx="17" formatCode="###0%">
                  <c:v>0.56000000000000005</c:v>
                </c:pt>
                <c:pt idx="18" formatCode="###0%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24545392"/>
        <c:axId val="424539904"/>
      </c:barChart>
      <c:catAx>
        <c:axId val="4245453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4539904"/>
        <c:crosses val="autoZero"/>
        <c:auto val="1"/>
        <c:lblAlgn val="ctr"/>
        <c:lblOffset val="100"/>
        <c:noMultiLvlLbl val="0"/>
      </c:catAx>
      <c:valAx>
        <c:axId val="42453990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24545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D55-40A6-969F-F810C0F813BE}"/>
                </c:ext>
              </c:extLst>
            </c:dLbl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1D55-40A6-969F-F810C0F813BE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1D55-40A6-969F-F810C0F813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</c:v>
                </c:pt>
                <c:pt idx="1">
                  <c:v>0.53</c:v>
                </c:pt>
                <c:pt idx="2">
                  <c:v>0.26</c:v>
                </c:pt>
                <c:pt idx="3">
                  <c:v>0.22</c:v>
                </c:pt>
                <c:pt idx="4">
                  <c:v>0.14000000000000001</c:v>
                </c:pt>
                <c:pt idx="5">
                  <c:v>0.19</c:v>
                </c:pt>
                <c:pt idx="6">
                  <c:v>0.09</c:v>
                </c:pt>
                <c:pt idx="7">
                  <c:v>0.11</c:v>
                </c:pt>
                <c:pt idx="8">
                  <c:v>0.12</c:v>
                </c:pt>
                <c:pt idx="9">
                  <c:v>0.11</c:v>
                </c:pt>
                <c:pt idx="10">
                  <c:v>0.12</c:v>
                </c:pt>
                <c:pt idx="11">
                  <c:v>0.11</c:v>
                </c:pt>
                <c:pt idx="12">
                  <c:v>0.09</c:v>
                </c:pt>
                <c:pt idx="13">
                  <c:v>0.05</c:v>
                </c:pt>
                <c:pt idx="14">
                  <c:v>0.05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101264"/>
        <c:axId val="399098520"/>
      </c:barChart>
      <c:catAx>
        <c:axId val="399101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098520"/>
        <c:crosses val="autoZero"/>
        <c:auto val="1"/>
        <c:lblAlgn val="ctr"/>
        <c:lblOffset val="100"/>
        <c:noMultiLvlLbl val="0"/>
      </c:catAx>
      <c:valAx>
        <c:axId val="3990985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10126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D41-4B41-8B5C-4D798F5C6BC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0.47</c:v>
                </c:pt>
                <c:pt idx="1">
                  <c:v>0.5</c:v>
                </c:pt>
                <c:pt idx="2">
                  <c:v>0.2</c:v>
                </c:pt>
                <c:pt idx="3">
                  <c:v>0.18</c:v>
                </c:pt>
                <c:pt idx="4">
                  <c:v>0.13</c:v>
                </c:pt>
                <c:pt idx="5">
                  <c:v>0.17</c:v>
                </c:pt>
                <c:pt idx="6">
                  <c:v>0.15</c:v>
                </c:pt>
                <c:pt idx="7">
                  <c:v>0.1</c:v>
                </c:pt>
                <c:pt idx="8">
                  <c:v>0.11</c:v>
                </c:pt>
                <c:pt idx="9">
                  <c:v>0.11</c:v>
                </c:pt>
                <c:pt idx="10">
                  <c:v>0.14000000000000001</c:v>
                </c:pt>
                <c:pt idx="11">
                  <c:v>0.06</c:v>
                </c:pt>
                <c:pt idx="12">
                  <c:v>7.0000000000000007E-2</c:v>
                </c:pt>
                <c:pt idx="13">
                  <c:v>0.06</c:v>
                </c:pt>
                <c:pt idx="14">
                  <c:v>7.0000000000000007E-2</c:v>
                </c:pt>
                <c:pt idx="15">
                  <c:v>0.04</c:v>
                </c:pt>
                <c:pt idx="16">
                  <c:v>0.04</c:v>
                </c:pt>
                <c:pt idx="17">
                  <c:v>0.02</c:v>
                </c:pt>
                <c:pt idx="18">
                  <c:v>0.11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326656"/>
        <c:axId val="399327048"/>
      </c:barChart>
      <c:catAx>
        <c:axId val="399326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327048"/>
        <c:crosses val="autoZero"/>
        <c:auto val="1"/>
        <c:lblAlgn val="ctr"/>
        <c:lblOffset val="100"/>
        <c:noMultiLvlLbl val="0"/>
      </c:catAx>
      <c:valAx>
        <c:axId val="39932704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3266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F4A-47D7-B550-BE22CD3EF9E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0.55000000000000004</c:v>
                </c:pt>
                <c:pt idx="1">
                  <c:v>0.47</c:v>
                </c:pt>
                <c:pt idx="2">
                  <c:v>0.19</c:v>
                </c:pt>
                <c:pt idx="3">
                  <c:v>0.19</c:v>
                </c:pt>
                <c:pt idx="4">
                  <c:v>0.21</c:v>
                </c:pt>
                <c:pt idx="5">
                  <c:v>0.13</c:v>
                </c:pt>
                <c:pt idx="6">
                  <c:v>0.14000000000000001</c:v>
                </c:pt>
                <c:pt idx="7">
                  <c:v>0.14000000000000001</c:v>
                </c:pt>
                <c:pt idx="8">
                  <c:v>0.12</c:v>
                </c:pt>
                <c:pt idx="9">
                  <c:v>0.17</c:v>
                </c:pt>
                <c:pt idx="10">
                  <c:v>0.1</c:v>
                </c:pt>
                <c:pt idx="11">
                  <c:v>7.0000000000000007E-2</c:v>
                </c:pt>
                <c:pt idx="12">
                  <c:v>0.08</c:v>
                </c:pt>
                <c:pt idx="13">
                  <c:v>0.06</c:v>
                </c:pt>
                <c:pt idx="14">
                  <c:v>0.05</c:v>
                </c:pt>
                <c:pt idx="15">
                  <c:v>0.05</c:v>
                </c:pt>
                <c:pt idx="16">
                  <c:v>0.02</c:v>
                </c:pt>
                <c:pt idx="17">
                  <c:v>0.01</c:v>
                </c:pt>
                <c:pt idx="18">
                  <c:v>0.16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328616"/>
        <c:axId val="399325872"/>
      </c:barChart>
      <c:catAx>
        <c:axId val="399328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325872"/>
        <c:crosses val="autoZero"/>
        <c:auto val="1"/>
        <c:lblAlgn val="ctr"/>
        <c:lblOffset val="100"/>
        <c:noMultiLvlLbl val="0"/>
      </c:catAx>
      <c:valAx>
        <c:axId val="39932587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3286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F99-434B-968B-D9ADC3C8B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0.48</c:v>
                </c:pt>
                <c:pt idx="1">
                  <c:v>0.43</c:v>
                </c:pt>
                <c:pt idx="2">
                  <c:v>0.22</c:v>
                </c:pt>
                <c:pt idx="3">
                  <c:v>0.17</c:v>
                </c:pt>
                <c:pt idx="4">
                  <c:v>0.16</c:v>
                </c:pt>
                <c:pt idx="5">
                  <c:v>0.15</c:v>
                </c:pt>
                <c:pt idx="6">
                  <c:v>0.11</c:v>
                </c:pt>
                <c:pt idx="7">
                  <c:v>0.12</c:v>
                </c:pt>
                <c:pt idx="8">
                  <c:v>0.11</c:v>
                </c:pt>
                <c:pt idx="9">
                  <c:v>0.06</c:v>
                </c:pt>
                <c:pt idx="10">
                  <c:v>0.08</c:v>
                </c:pt>
                <c:pt idx="11">
                  <c:v>0.09</c:v>
                </c:pt>
                <c:pt idx="12">
                  <c:v>0.06</c:v>
                </c:pt>
                <c:pt idx="13">
                  <c:v>0.03</c:v>
                </c:pt>
                <c:pt idx="14">
                  <c:v>0.03</c:v>
                </c:pt>
                <c:pt idx="15">
                  <c:v>0.04</c:v>
                </c:pt>
                <c:pt idx="16">
                  <c:v>0.02</c:v>
                </c:pt>
                <c:pt idx="17">
                  <c:v>0.04</c:v>
                </c:pt>
                <c:pt idx="18">
                  <c:v>0.18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9323912"/>
        <c:axId val="399317640"/>
      </c:barChart>
      <c:catAx>
        <c:axId val="399323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9317640"/>
        <c:crosses val="autoZero"/>
        <c:auto val="1"/>
        <c:lblAlgn val="ctr"/>
        <c:lblOffset val="100"/>
        <c:noMultiLvlLbl val="0"/>
      </c:catAx>
      <c:valAx>
        <c:axId val="3993176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993239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5B8-4596-91C7-D67086A4E4B4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C5B8-4596-91C7-D67086A4E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0.6</c:v>
                </c:pt>
                <c:pt idx="1">
                  <c:v>0.5</c:v>
                </c:pt>
                <c:pt idx="2">
                  <c:v>0.27</c:v>
                </c:pt>
                <c:pt idx="3">
                  <c:v>0.12</c:v>
                </c:pt>
                <c:pt idx="4">
                  <c:v>0.53</c:v>
                </c:pt>
                <c:pt idx="5">
                  <c:v>0.52</c:v>
                </c:pt>
                <c:pt idx="6">
                  <c:v>0.56999999999999995</c:v>
                </c:pt>
                <c:pt idx="7">
                  <c:v>0.33</c:v>
                </c:pt>
                <c:pt idx="8">
                  <c:v>0.09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865856"/>
        <c:axId val="428866248"/>
      </c:barChart>
      <c:catAx>
        <c:axId val="428865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866248"/>
        <c:crosses val="autoZero"/>
        <c:auto val="1"/>
        <c:lblAlgn val="ctr"/>
        <c:lblOffset val="100"/>
        <c:noMultiLvlLbl val="0"/>
      </c:catAx>
      <c:valAx>
        <c:axId val="42886624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8658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F6B-4914-9BA8-FBE7CA2D1CC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0.51</c:v>
                </c:pt>
                <c:pt idx="1">
                  <c:v>0.42</c:v>
                </c:pt>
                <c:pt idx="2">
                  <c:v>0.28000000000000003</c:v>
                </c:pt>
                <c:pt idx="3">
                  <c:v>0.1</c:v>
                </c:pt>
                <c:pt idx="4">
                  <c:v>0.46</c:v>
                </c:pt>
                <c:pt idx="5">
                  <c:v>0.46</c:v>
                </c:pt>
                <c:pt idx="6">
                  <c:v>0.46</c:v>
                </c:pt>
                <c:pt idx="7">
                  <c:v>0.28000000000000003</c:v>
                </c:pt>
                <c:pt idx="8">
                  <c:v>0.11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867816"/>
        <c:axId val="428868208"/>
      </c:barChart>
      <c:catAx>
        <c:axId val="428867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868208"/>
        <c:crosses val="autoZero"/>
        <c:auto val="1"/>
        <c:lblAlgn val="ctr"/>
        <c:lblOffset val="100"/>
        <c:noMultiLvlLbl val="0"/>
      </c:catAx>
      <c:valAx>
        <c:axId val="4288682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8678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A14-40D5-B5C9-B6A47C22153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</c:v>
                </c:pt>
                <c:pt idx="1">
                  <c:v>0.45</c:v>
                </c:pt>
                <c:pt idx="2">
                  <c:v>0.31</c:v>
                </c:pt>
                <c:pt idx="3">
                  <c:v>0.11</c:v>
                </c:pt>
                <c:pt idx="4">
                  <c:v>0.48</c:v>
                </c:pt>
                <c:pt idx="5">
                  <c:v>0.55000000000000004</c:v>
                </c:pt>
                <c:pt idx="6">
                  <c:v>0.45</c:v>
                </c:pt>
                <c:pt idx="7">
                  <c:v>0.31</c:v>
                </c:pt>
                <c:pt idx="8">
                  <c:v>0.08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868992"/>
        <c:axId val="423821376"/>
      </c:barChart>
      <c:catAx>
        <c:axId val="4288689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821376"/>
        <c:crosses val="autoZero"/>
        <c:auto val="1"/>
        <c:lblAlgn val="ctr"/>
        <c:lblOffset val="100"/>
        <c:noMultiLvlLbl val="0"/>
      </c:catAx>
      <c:valAx>
        <c:axId val="4238213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8689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526-4FA6-9E98-A6BE5729B0E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0.53</c:v>
                </c:pt>
                <c:pt idx="1">
                  <c:v>0.42</c:v>
                </c:pt>
                <c:pt idx="2">
                  <c:v>0.27</c:v>
                </c:pt>
                <c:pt idx="3">
                  <c:v>0.09</c:v>
                </c:pt>
                <c:pt idx="4">
                  <c:v>0.43</c:v>
                </c:pt>
                <c:pt idx="5">
                  <c:v>0.48</c:v>
                </c:pt>
                <c:pt idx="6">
                  <c:v>0.51</c:v>
                </c:pt>
                <c:pt idx="7">
                  <c:v>0.28000000000000003</c:v>
                </c:pt>
                <c:pt idx="8">
                  <c:v>0.08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823728"/>
        <c:axId val="423822944"/>
      </c:barChart>
      <c:catAx>
        <c:axId val="423823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822944"/>
        <c:crosses val="autoZero"/>
        <c:auto val="1"/>
        <c:lblAlgn val="ctr"/>
        <c:lblOffset val="100"/>
        <c:noMultiLvlLbl val="0"/>
      </c:catAx>
      <c:valAx>
        <c:axId val="4238229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38237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BFF-4342-A0E2-9EF80F50218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0.74</c:v>
                </c:pt>
                <c:pt idx="1">
                  <c:v>0.6</c:v>
                </c:pt>
                <c:pt idx="2">
                  <c:v>0.27</c:v>
                </c:pt>
                <c:pt idx="3">
                  <c:v>0.24</c:v>
                </c:pt>
                <c:pt idx="4">
                  <c:v>0.21</c:v>
                </c:pt>
                <c:pt idx="5">
                  <c:v>0.19</c:v>
                </c:pt>
                <c:pt idx="6">
                  <c:v>0.14000000000000001</c:v>
                </c:pt>
                <c:pt idx="7">
                  <c:v>0.08</c:v>
                </c:pt>
                <c:pt idx="8">
                  <c:v>0.09</c:v>
                </c:pt>
                <c:pt idx="9">
                  <c:v>0.09</c:v>
                </c:pt>
                <c:pt idx="10">
                  <c:v>7.0000000000000007E-2</c:v>
                </c:pt>
                <c:pt idx="11">
                  <c:v>0.05</c:v>
                </c:pt>
                <c:pt idx="12">
                  <c:v>0.04</c:v>
                </c:pt>
                <c:pt idx="13">
                  <c:v>0.05</c:v>
                </c:pt>
                <c:pt idx="14">
                  <c:v>0.05</c:v>
                </c:pt>
                <c:pt idx="15">
                  <c:v>0.03</c:v>
                </c:pt>
                <c:pt idx="16">
                  <c:v>0.04</c:v>
                </c:pt>
                <c:pt idx="17">
                  <c:v>0</c:v>
                </c:pt>
                <c:pt idx="18">
                  <c:v>0.1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88424"/>
        <c:axId val="380588032"/>
      </c:barChart>
      <c:catAx>
        <c:axId val="380588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88032"/>
        <c:crosses val="autoZero"/>
        <c:auto val="1"/>
        <c:lblAlgn val="ctr"/>
        <c:lblOffset val="100"/>
        <c:noMultiLvlLbl val="0"/>
      </c:catAx>
      <c:valAx>
        <c:axId val="38058803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058842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Arkusz1!$A$2:$A$28</c:f>
              <c:strCache>
                <c:ptCount val="27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Tarczyński</c:v>
                </c:pt>
                <c:pt idx="5">
                  <c:v>Kraina Wędlin</c:v>
                </c:pt>
                <c:pt idx="6">
                  <c:v>Balcerzak</c:v>
                </c:pt>
                <c:pt idx="7">
                  <c:v>Duda</c:v>
                </c:pt>
                <c:pt idx="8">
                  <c:v>Henryk Kania</c:v>
                </c:pt>
                <c:pt idx="9">
                  <c:v>JBB</c:v>
                </c:pt>
                <c:pt idx="10">
                  <c:v>Olewnik</c:v>
                </c:pt>
                <c:pt idx="11">
                  <c:v>Madej Wróbel</c:v>
                </c:pt>
                <c:pt idx="12">
                  <c:v>Kraina Mięsa</c:v>
                </c:pt>
                <c:pt idx="13">
                  <c:v>Berlinki</c:v>
                </c:pt>
                <c:pt idx="14">
                  <c:v>Baroni</c:v>
                </c:pt>
                <c:pt idx="15">
                  <c:v>Deluxe</c:v>
                </c:pt>
                <c:pt idx="16">
                  <c:v>Goodvalley</c:v>
                </c:pt>
                <c:pt idx="17">
                  <c:v>Konspol</c:v>
                </c:pt>
                <c:pt idx="18">
                  <c:v>Mazury Ełk</c:v>
                </c:pt>
                <c:pt idx="19">
                  <c:v>Drobimex</c:v>
                </c:pt>
                <c:pt idx="20">
                  <c:v>Drodsed</c:v>
                </c:pt>
                <c:pt idx="21">
                  <c:v>Dulano</c:v>
                </c:pt>
                <c:pt idx="22">
                  <c:v>Indykpol</c:v>
                </c:pt>
                <c:pt idx="23">
                  <c:v>Nasze Smaki</c:v>
                </c:pt>
                <c:pt idx="24">
                  <c:v>Yano</c:v>
                </c:pt>
                <c:pt idx="25">
                  <c:v>Inne</c:v>
                </c:pt>
                <c:pt idx="26">
                  <c:v>nie znam żadnych</c:v>
                </c:pt>
              </c:strCache>
            </c:strRef>
          </c:cat>
          <c:val>
            <c:numRef>
              <c:f>Arkusz1!$C$2:$C$28</c:f>
              <c:numCache>
                <c:formatCode>###0%</c:formatCode>
                <c:ptCount val="27"/>
                <c:pt idx="0">
                  <c:v>0.13</c:v>
                </c:pt>
                <c:pt idx="1">
                  <c:v>0.1</c:v>
                </c:pt>
                <c:pt idx="2">
                  <c:v>0.06</c:v>
                </c:pt>
                <c:pt idx="3">
                  <c:v>0.05</c:v>
                </c:pt>
                <c:pt idx="4">
                  <c:v>0.04</c:v>
                </c:pt>
                <c:pt idx="5">
                  <c:v>0.02</c:v>
                </c:pt>
                <c:pt idx="6">
                  <c:v>0.01</c:v>
                </c:pt>
                <c:pt idx="7">
                  <c:v>0.03</c:v>
                </c:pt>
                <c:pt idx="8">
                  <c:v>0</c:v>
                </c:pt>
                <c:pt idx="9">
                  <c:v>0.01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816792"/>
        <c:axId val="427817968"/>
      </c:barChart>
      <c:catAx>
        <c:axId val="4278167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817968"/>
        <c:crosses val="autoZero"/>
        <c:auto val="1"/>
        <c:lblAlgn val="ctr"/>
        <c:lblOffset val="100"/>
        <c:noMultiLvlLbl val="0"/>
      </c:catAx>
      <c:valAx>
        <c:axId val="4278179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78167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Arkusz1!$A$2:$A$28</c:f>
              <c:strCache>
                <c:ptCount val="27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Tarczyński</c:v>
                </c:pt>
                <c:pt idx="5">
                  <c:v>Kraina Wędlin</c:v>
                </c:pt>
                <c:pt idx="6">
                  <c:v>Balcerzak</c:v>
                </c:pt>
                <c:pt idx="7">
                  <c:v>Duda</c:v>
                </c:pt>
                <c:pt idx="8">
                  <c:v>Henryk Kania</c:v>
                </c:pt>
                <c:pt idx="9">
                  <c:v>JBB</c:v>
                </c:pt>
                <c:pt idx="10">
                  <c:v>Olewnik</c:v>
                </c:pt>
                <c:pt idx="11">
                  <c:v>Madej Wróbel</c:v>
                </c:pt>
                <c:pt idx="12">
                  <c:v>Kraina Mięsa</c:v>
                </c:pt>
                <c:pt idx="13">
                  <c:v>Berlinki</c:v>
                </c:pt>
                <c:pt idx="14">
                  <c:v>Baroni</c:v>
                </c:pt>
                <c:pt idx="15">
                  <c:v>Deluxe</c:v>
                </c:pt>
                <c:pt idx="16">
                  <c:v>Goodvalley</c:v>
                </c:pt>
                <c:pt idx="17">
                  <c:v>Konspol</c:v>
                </c:pt>
                <c:pt idx="18">
                  <c:v>Mazury Ełk</c:v>
                </c:pt>
                <c:pt idx="19">
                  <c:v>Drobimex</c:v>
                </c:pt>
                <c:pt idx="20">
                  <c:v>Drodsed</c:v>
                </c:pt>
                <c:pt idx="21">
                  <c:v>Dulano</c:v>
                </c:pt>
                <c:pt idx="22">
                  <c:v>Indykpol</c:v>
                </c:pt>
                <c:pt idx="23">
                  <c:v>Nasze Smaki</c:v>
                </c:pt>
                <c:pt idx="24">
                  <c:v>Yano</c:v>
                </c:pt>
                <c:pt idx="25">
                  <c:v>Inne</c:v>
                </c:pt>
                <c:pt idx="26">
                  <c:v>nie znam żadnych</c:v>
                </c:pt>
              </c:strCache>
            </c:strRef>
          </c:cat>
          <c:val>
            <c:numRef>
              <c:f>Arkusz1!$B$2:$B$28</c:f>
              <c:numCache>
                <c:formatCode>0%</c:formatCode>
                <c:ptCount val="27"/>
                <c:pt idx="0">
                  <c:v>0.28000000000000003</c:v>
                </c:pt>
                <c:pt idx="1">
                  <c:v>0.22</c:v>
                </c:pt>
                <c:pt idx="2">
                  <c:v>0.17</c:v>
                </c:pt>
                <c:pt idx="3">
                  <c:v>0.1</c:v>
                </c:pt>
                <c:pt idx="4">
                  <c:v>0.09</c:v>
                </c:pt>
                <c:pt idx="5">
                  <c:v>0.08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0.06</c:v>
                </c:pt>
                <c:pt idx="9">
                  <c:v>0.05</c:v>
                </c:pt>
                <c:pt idx="10">
                  <c:v>0.05</c:v>
                </c:pt>
                <c:pt idx="11">
                  <c:v>0.05</c:v>
                </c:pt>
                <c:pt idx="12">
                  <c:v>0.02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>
                  <c:v>0.06</c:v>
                </c:pt>
                <c:pt idx="26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816400"/>
        <c:axId val="427817184"/>
      </c:barChart>
      <c:catAx>
        <c:axId val="427816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817184"/>
        <c:crosses val="autoZero"/>
        <c:auto val="1"/>
        <c:lblAlgn val="ctr"/>
        <c:lblOffset val="100"/>
        <c:noMultiLvlLbl val="0"/>
      </c:catAx>
      <c:valAx>
        <c:axId val="4278171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816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Arkusz1!$A$2:$A$28</c:f>
              <c:strCache>
                <c:ptCount val="27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Tarczyński</c:v>
                </c:pt>
                <c:pt idx="5">
                  <c:v>Kraina Wędlin</c:v>
                </c:pt>
                <c:pt idx="6">
                  <c:v>Balcerzak</c:v>
                </c:pt>
                <c:pt idx="7">
                  <c:v>Duda</c:v>
                </c:pt>
                <c:pt idx="8">
                  <c:v>Henryk Kania</c:v>
                </c:pt>
                <c:pt idx="9">
                  <c:v>JBB</c:v>
                </c:pt>
                <c:pt idx="10">
                  <c:v>Olewnik</c:v>
                </c:pt>
                <c:pt idx="11">
                  <c:v>Madej Wróbel</c:v>
                </c:pt>
                <c:pt idx="12">
                  <c:v>Kraina Mięsa</c:v>
                </c:pt>
                <c:pt idx="13">
                  <c:v>Berlinki</c:v>
                </c:pt>
                <c:pt idx="14">
                  <c:v>Baroni</c:v>
                </c:pt>
                <c:pt idx="15">
                  <c:v>Deluxe</c:v>
                </c:pt>
                <c:pt idx="16">
                  <c:v>Goodvalley</c:v>
                </c:pt>
                <c:pt idx="17">
                  <c:v>Konspol</c:v>
                </c:pt>
                <c:pt idx="18">
                  <c:v>Mazury Ełk</c:v>
                </c:pt>
                <c:pt idx="19">
                  <c:v>Drobimex</c:v>
                </c:pt>
                <c:pt idx="20">
                  <c:v>Drodsed</c:v>
                </c:pt>
                <c:pt idx="21">
                  <c:v>Dulano</c:v>
                </c:pt>
                <c:pt idx="22">
                  <c:v>Indykpol</c:v>
                </c:pt>
                <c:pt idx="23">
                  <c:v>Nasze Smaki</c:v>
                </c:pt>
                <c:pt idx="24">
                  <c:v>Yano</c:v>
                </c:pt>
                <c:pt idx="25">
                  <c:v>Inne</c:v>
                </c:pt>
                <c:pt idx="26">
                  <c:v>nie znam żadnych</c:v>
                </c:pt>
              </c:strCache>
            </c:strRef>
          </c:cat>
          <c:val>
            <c:numRef>
              <c:f>Arkusz1!$D$2:$D$28</c:f>
              <c:numCache>
                <c:formatCode>###0%</c:formatCode>
                <c:ptCount val="27"/>
                <c:pt idx="0">
                  <c:v>0.78</c:v>
                </c:pt>
                <c:pt idx="1">
                  <c:v>0.81</c:v>
                </c:pt>
                <c:pt idx="2">
                  <c:v>0.79</c:v>
                </c:pt>
                <c:pt idx="3">
                  <c:v>0.48</c:v>
                </c:pt>
                <c:pt idx="4">
                  <c:v>0.78</c:v>
                </c:pt>
                <c:pt idx="5">
                  <c:v>0.6</c:v>
                </c:pt>
                <c:pt idx="6">
                  <c:v>0.53</c:v>
                </c:pt>
                <c:pt idx="7">
                  <c:v>0.48</c:v>
                </c:pt>
                <c:pt idx="8">
                  <c:v>0.56000000000000005</c:v>
                </c:pt>
                <c:pt idx="9">
                  <c:v>0.37</c:v>
                </c:pt>
                <c:pt idx="10">
                  <c:v>0.4</c:v>
                </c:pt>
                <c:pt idx="11">
                  <c:v>0.47</c:v>
                </c:pt>
                <c:pt idx="12">
                  <c:v>0</c:v>
                </c:pt>
                <c:pt idx="13">
                  <c:v>0</c:v>
                </c:pt>
                <c:pt idx="14">
                  <c:v>7.0000000000000007E-2</c:v>
                </c:pt>
                <c:pt idx="15">
                  <c:v>0</c:v>
                </c:pt>
                <c:pt idx="16">
                  <c:v>0</c:v>
                </c:pt>
                <c:pt idx="17">
                  <c:v>0.25</c:v>
                </c:pt>
                <c:pt idx="18">
                  <c:v>0.04</c:v>
                </c:pt>
                <c:pt idx="19">
                  <c:v>0.19</c:v>
                </c:pt>
                <c:pt idx="20">
                  <c:v>0.22</c:v>
                </c:pt>
                <c:pt idx="21">
                  <c:v>0.09</c:v>
                </c:pt>
                <c:pt idx="22">
                  <c:v>0.48</c:v>
                </c:pt>
                <c:pt idx="23" formatCode="0%">
                  <c:v>0.2</c:v>
                </c:pt>
                <c:pt idx="24" formatCode="0%">
                  <c:v>0.05</c:v>
                </c:pt>
                <c:pt idx="25" formatCode="0%">
                  <c:v>0.04</c:v>
                </c:pt>
                <c:pt idx="26" formatCode="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802680"/>
        <c:axId val="427805424"/>
      </c:barChart>
      <c:catAx>
        <c:axId val="427802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805424"/>
        <c:crosses val="autoZero"/>
        <c:auto val="1"/>
        <c:lblAlgn val="ctr"/>
        <c:lblOffset val="100"/>
        <c:noMultiLvlLbl val="0"/>
      </c:catAx>
      <c:valAx>
        <c:axId val="42780542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7802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C95-4B08-B6AF-0DB136D2827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0.06</c:v>
                </c:pt>
                <c:pt idx="3">
                  <c:v>0.04</c:v>
                </c:pt>
                <c:pt idx="4">
                  <c:v>0.05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0.08</c:v>
                </c:pt>
                <c:pt idx="1">
                  <c:v>0.03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7.0000000000000007E-2</c:v>
                </c:pt>
                <c:pt idx="1">
                  <c:v>0.08</c:v>
                </c:pt>
                <c:pt idx="2">
                  <c:v>7.0000000000000007E-2</c:v>
                </c:pt>
                <c:pt idx="3">
                  <c:v>0.05</c:v>
                </c:pt>
                <c:pt idx="4">
                  <c:v>0.05</c:v>
                </c:pt>
                <c:pt idx="5">
                  <c:v>0.01</c:v>
                </c:pt>
                <c:pt idx="6">
                  <c:v>0.01</c:v>
                </c:pt>
                <c:pt idx="7">
                  <c:v>0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7598432"/>
        <c:axId val="397600392"/>
      </c:barChart>
      <c:catAx>
        <c:axId val="397598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7600392"/>
        <c:crosses val="autoZero"/>
        <c:auto val="1"/>
        <c:lblAlgn val="ctr"/>
        <c:lblOffset val="100"/>
        <c:noMultiLvlLbl val="0"/>
      </c:catAx>
      <c:valAx>
        <c:axId val="3976003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7598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0.22</c:v>
                </c:pt>
                <c:pt idx="2">
                  <c:v>0.17</c:v>
                </c:pt>
                <c:pt idx="3">
                  <c:v>0.09</c:v>
                </c:pt>
                <c:pt idx="4">
                  <c:v>0.1</c:v>
                </c:pt>
                <c:pt idx="5">
                  <c:v>0.08</c:v>
                </c:pt>
                <c:pt idx="6">
                  <c:v>0.06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0.16</c:v>
                </c:pt>
                <c:pt idx="1">
                  <c:v>0.1</c:v>
                </c:pt>
                <c:pt idx="2">
                  <c:v>0.11</c:v>
                </c:pt>
                <c:pt idx="3">
                  <c:v>0.1</c:v>
                </c:pt>
                <c:pt idx="4">
                  <c:v>0.06</c:v>
                </c:pt>
                <c:pt idx="5">
                  <c:v>0.04</c:v>
                </c:pt>
                <c:pt idx="6">
                  <c:v>0.04</c:v>
                </c:pt>
                <c:pt idx="7">
                  <c:v>0.06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0.17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0.09</c:v>
                </c:pt>
                <c:pt idx="4">
                  <c:v>0.1</c:v>
                </c:pt>
                <c:pt idx="5">
                  <c:v>0.05</c:v>
                </c:pt>
                <c:pt idx="6">
                  <c:v>0.04</c:v>
                </c:pt>
                <c:pt idx="7">
                  <c:v>0.04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0.23</c:v>
                </c:pt>
                <c:pt idx="1">
                  <c:v>0.15</c:v>
                </c:pt>
                <c:pt idx="2">
                  <c:v>0.13</c:v>
                </c:pt>
                <c:pt idx="3">
                  <c:v>0.12</c:v>
                </c:pt>
                <c:pt idx="4">
                  <c:v>0.09</c:v>
                </c:pt>
                <c:pt idx="5">
                  <c:v>0.03</c:v>
                </c:pt>
                <c:pt idx="6">
                  <c:v>0.04</c:v>
                </c:pt>
                <c:pt idx="7">
                  <c:v>0.04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471144"/>
        <c:axId val="427805032"/>
      </c:barChart>
      <c:catAx>
        <c:axId val="4374711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805032"/>
        <c:crosses val="autoZero"/>
        <c:auto val="1"/>
        <c:lblAlgn val="ctr"/>
        <c:lblOffset val="100"/>
        <c:noMultiLvlLbl val="0"/>
      </c:catAx>
      <c:valAx>
        <c:axId val="4278050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74711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0.78</c:v>
                </c:pt>
                <c:pt idx="1">
                  <c:v>0.81</c:v>
                </c:pt>
                <c:pt idx="2">
                  <c:v>0.79</c:v>
                </c:pt>
                <c:pt idx="3">
                  <c:v>0.78</c:v>
                </c:pt>
                <c:pt idx="4">
                  <c:v>0.48</c:v>
                </c:pt>
                <c:pt idx="5">
                  <c:v>0.6</c:v>
                </c:pt>
                <c:pt idx="6">
                  <c:v>0.48</c:v>
                </c:pt>
                <c:pt idx="7">
                  <c:v>0.4</c:v>
                </c:pt>
                <c:pt idx="8">
                  <c:v>0.37</c:v>
                </c:pt>
                <c:pt idx="9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0.68</c:v>
                </c:pt>
                <c:pt idx="1">
                  <c:v>0.75</c:v>
                </c:pt>
                <c:pt idx="2">
                  <c:v>0.62</c:v>
                </c:pt>
                <c:pt idx="3">
                  <c:v>0.64</c:v>
                </c:pt>
                <c:pt idx="4">
                  <c:v>0.43</c:v>
                </c:pt>
                <c:pt idx="5">
                  <c:v>0.53</c:v>
                </c:pt>
                <c:pt idx="6">
                  <c:v>0.41</c:v>
                </c:pt>
                <c:pt idx="7">
                  <c:v>0.31</c:v>
                </c:pt>
                <c:pt idx="8">
                  <c:v>0.31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0.73</c:v>
                </c:pt>
                <c:pt idx="1">
                  <c:v>0.79</c:v>
                </c:pt>
                <c:pt idx="2">
                  <c:v>0.74</c:v>
                </c:pt>
                <c:pt idx="3">
                  <c:v>0.7</c:v>
                </c:pt>
                <c:pt idx="4">
                  <c:v>0.4</c:v>
                </c:pt>
                <c:pt idx="5">
                  <c:v>0.56000000000000005</c:v>
                </c:pt>
                <c:pt idx="6">
                  <c:v>0.49</c:v>
                </c:pt>
                <c:pt idx="7">
                  <c:v>0.4</c:v>
                </c:pt>
                <c:pt idx="8">
                  <c:v>0.37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0.73</c:v>
                </c:pt>
                <c:pt idx="1">
                  <c:v>0.75</c:v>
                </c:pt>
                <c:pt idx="2">
                  <c:v>0.76</c:v>
                </c:pt>
                <c:pt idx="3">
                  <c:v>0.75</c:v>
                </c:pt>
                <c:pt idx="4">
                  <c:v>0.49</c:v>
                </c:pt>
                <c:pt idx="5">
                  <c:v>0.55000000000000004</c:v>
                </c:pt>
                <c:pt idx="6">
                  <c:v>0.41</c:v>
                </c:pt>
                <c:pt idx="7">
                  <c:v>0.34</c:v>
                </c:pt>
                <c:pt idx="8">
                  <c:v>0.32</c:v>
                </c:pt>
                <c:pt idx="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63840"/>
        <c:axId val="441561488"/>
      </c:barChart>
      <c:catAx>
        <c:axId val="441563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61488"/>
        <c:crosses val="autoZero"/>
        <c:auto val="1"/>
        <c:lblAlgn val="ctr"/>
        <c:lblOffset val="100"/>
        <c:noMultiLvlLbl val="0"/>
      </c:catAx>
      <c:valAx>
        <c:axId val="4415614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638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58744"/>
        <c:axId val="441570112"/>
      </c:barChart>
      <c:catAx>
        <c:axId val="4415587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1570112"/>
        <c:crosses val="autoZero"/>
        <c:auto val="1"/>
        <c:lblAlgn val="ctr"/>
        <c:lblOffset val="100"/>
        <c:noMultiLvlLbl val="0"/>
      </c:catAx>
      <c:valAx>
        <c:axId val="441570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41558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Duda</c:v>
                </c:pt>
                <c:pt idx="9">
                  <c:v>Balcerzak</c:v>
                </c:pt>
                <c:pt idx="10">
                  <c:v>Indykpol</c:v>
                </c:pt>
                <c:pt idx="11">
                  <c:v>JBB</c:v>
                </c:pt>
                <c:pt idx="12">
                  <c:v>Olewnik</c:v>
                </c:pt>
                <c:pt idx="13">
                  <c:v>Nasze Smaki</c:v>
                </c:pt>
                <c:pt idx="14">
                  <c:v>Konspol</c:v>
                </c:pt>
                <c:pt idx="15">
                  <c:v>Drobimex</c:v>
                </c:pt>
                <c:pt idx="16">
                  <c:v>Drosed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Mazury Ełk</c:v>
                </c:pt>
                <c:pt idx="21">
                  <c:v>Yano</c:v>
                </c:pt>
                <c:pt idx="22">
                  <c:v>Żadna z powyższych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0.64</c:v>
                </c:pt>
                <c:pt idx="1">
                  <c:v>0.62</c:v>
                </c:pt>
                <c:pt idx="2">
                  <c:v>0.59</c:v>
                </c:pt>
                <c:pt idx="3">
                  <c:v>0.57999999999999996</c:v>
                </c:pt>
                <c:pt idx="4">
                  <c:v>0.44</c:v>
                </c:pt>
                <c:pt idx="5">
                  <c:v>0.36</c:v>
                </c:pt>
                <c:pt idx="6">
                  <c:v>0.28999999999999998</c:v>
                </c:pt>
                <c:pt idx="7">
                  <c:v>0.26</c:v>
                </c:pt>
                <c:pt idx="8">
                  <c:v>0.25</c:v>
                </c:pt>
                <c:pt idx="9">
                  <c:v>0.23</c:v>
                </c:pt>
                <c:pt idx="10">
                  <c:v>0.23</c:v>
                </c:pt>
                <c:pt idx="11">
                  <c:v>0.21</c:v>
                </c:pt>
                <c:pt idx="12">
                  <c:v>0.21</c:v>
                </c:pt>
                <c:pt idx="13">
                  <c:v>0.12</c:v>
                </c:pt>
                <c:pt idx="14">
                  <c:v>0.1</c:v>
                </c:pt>
                <c:pt idx="15">
                  <c:v>0.08</c:v>
                </c:pt>
                <c:pt idx="16">
                  <c:v>0.08</c:v>
                </c:pt>
                <c:pt idx="17">
                  <c:v>0.05</c:v>
                </c:pt>
                <c:pt idx="18">
                  <c:v>0.05</c:v>
                </c:pt>
                <c:pt idx="19">
                  <c:v>0.04</c:v>
                </c:pt>
                <c:pt idx="20">
                  <c:v>0.03</c:v>
                </c:pt>
                <c:pt idx="21">
                  <c:v>0.03</c:v>
                </c:pt>
                <c:pt idx="2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71680"/>
        <c:axId val="441572464"/>
      </c:barChart>
      <c:catAx>
        <c:axId val="441571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72464"/>
        <c:crosses val="autoZero"/>
        <c:auto val="1"/>
        <c:lblAlgn val="ctr"/>
        <c:lblOffset val="100"/>
        <c:noMultiLvlLbl val="0"/>
      </c:catAx>
      <c:valAx>
        <c:axId val="4415724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71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Duda</c:v>
                </c:pt>
                <c:pt idx="9">
                  <c:v>Balcerzak</c:v>
                </c:pt>
                <c:pt idx="10">
                  <c:v>Indykpol</c:v>
                </c:pt>
                <c:pt idx="11">
                  <c:v>JBB</c:v>
                </c:pt>
                <c:pt idx="12">
                  <c:v>Olewnik</c:v>
                </c:pt>
                <c:pt idx="13">
                  <c:v>Nasze Smaki</c:v>
                </c:pt>
                <c:pt idx="14">
                  <c:v>Konspol</c:v>
                </c:pt>
                <c:pt idx="15">
                  <c:v>Drobimex</c:v>
                </c:pt>
                <c:pt idx="16">
                  <c:v>Drosed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Mazury Ełk</c:v>
                </c:pt>
                <c:pt idx="21">
                  <c:v>Yano</c:v>
                </c:pt>
                <c:pt idx="22">
                  <c:v>Żadna z powyższych</c:v>
                </c:pt>
              </c:strCache>
            </c:strRef>
          </c:cat>
          <c:val>
            <c:numRef>
              <c:f>Arkusz1!$C$2:$C$24</c:f>
              <c:numCache>
                <c:formatCode>0%</c:formatCode>
                <c:ptCount val="23"/>
                <c:pt idx="0">
                  <c:v>0.38</c:v>
                </c:pt>
                <c:pt idx="1">
                  <c:v>0.33</c:v>
                </c:pt>
                <c:pt idx="2">
                  <c:v>0.26</c:v>
                </c:pt>
                <c:pt idx="3">
                  <c:v>0.28000000000000003</c:v>
                </c:pt>
                <c:pt idx="4">
                  <c:v>0.28999999999999998</c:v>
                </c:pt>
                <c:pt idx="5">
                  <c:v>0.16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0.06</c:v>
                </c:pt>
                <c:pt idx="9">
                  <c:v>0.06</c:v>
                </c:pt>
                <c:pt idx="10">
                  <c:v>0.05</c:v>
                </c:pt>
                <c:pt idx="11">
                  <c:v>0.06</c:v>
                </c:pt>
                <c:pt idx="12">
                  <c:v>0.06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0.02</c:v>
                </c:pt>
                <c:pt idx="17">
                  <c:v>0.01</c:v>
                </c:pt>
                <c:pt idx="18">
                  <c:v>0.05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73640"/>
        <c:axId val="441572856"/>
      </c:barChart>
      <c:catAx>
        <c:axId val="4415736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72856"/>
        <c:crosses val="autoZero"/>
        <c:auto val="1"/>
        <c:lblAlgn val="ctr"/>
        <c:lblOffset val="100"/>
        <c:noMultiLvlLbl val="0"/>
      </c:catAx>
      <c:valAx>
        <c:axId val="4415728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73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Duda</c:v>
                </c:pt>
                <c:pt idx="9">
                  <c:v>Balcerzak</c:v>
                </c:pt>
                <c:pt idx="10">
                  <c:v>Indykpol</c:v>
                </c:pt>
                <c:pt idx="11">
                  <c:v>JBB</c:v>
                </c:pt>
                <c:pt idx="12">
                  <c:v>Olewnik</c:v>
                </c:pt>
                <c:pt idx="13">
                  <c:v>Nasze Smaki</c:v>
                </c:pt>
                <c:pt idx="14">
                  <c:v>Konspol</c:v>
                </c:pt>
                <c:pt idx="15">
                  <c:v>Drobimex</c:v>
                </c:pt>
                <c:pt idx="16">
                  <c:v>Drosed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Mazury Ełk</c:v>
                </c:pt>
                <c:pt idx="21">
                  <c:v>Yano</c:v>
                </c:pt>
                <c:pt idx="22">
                  <c:v>Żadna z powyższych</c:v>
                </c:pt>
              </c:strCache>
            </c:strRef>
          </c:cat>
          <c:val>
            <c:numRef>
              <c:f>Arkusz1!$E$2:$E$24</c:f>
              <c:numCache>
                <c:formatCode>0%</c:formatCode>
                <c:ptCount val="23"/>
                <c:pt idx="0">
                  <c:v>0.14000000000000001</c:v>
                </c:pt>
                <c:pt idx="1">
                  <c:v>0.13</c:v>
                </c:pt>
                <c:pt idx="2">
                  <c:v>0.04</c:v>
                </c:pt>
                <c:pt idx="3">
                  <c:v>0.12</c:v>
                </c:pt>
                <c:pt idx="4">
                  <c:v>0.12</c:v>
                </c:pt>
                <c:pt idx="5">
                  <c:v>7.0000000000000007E-2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0.06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77560"/>
        <c:axId val="441572072"/>
      </c:barChart>
      <c:catAx>
        <c:axId val="441577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72072"/>
        <c:crosses val="autoZero"/>
        <c:auto val="1"/>
        <c:lblAlgn val="ctr"/>
        <c:lblOffset val="100"/>
        <c:noMultiLvlLbl val="0"/>
      </c:catAx>
      <c:valAx>
        <c:axId val="4415720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77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B91-4694-B341-2998CA37710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0.77</c:v>
                </c:pt>
                <c:pt idx="1">
                  <c:v>0.56999999999999995</c:v>
                </c:pt>
                <c:pt idx="2">
                  <c:v>0.27</c:v>
                </c:pt>
                <c:pt idx="3">
                  <c:v>0.28000000000000003</c:v>
                </c:pt>
                <c:pt idx="4">
                  <c:v>0.2</c:v>
                </c:pt>
                <c:pt idx="5">
                  <c:v>0.22</c:v>
                </c:pt>
                <c:pt idx="6">
                  <c:v>0.18</c:v>
                </c:pt>
                <c:pt idx="7">
                  <c:v>0.11</c:v>
                </c:pt>
                <c:pt idx="8">
                  <c:v>0.09</c:v>
                </c:pt>
                <c:pt idx="9">
                  <c:v>0.1</c:v>
                </c:pt>
                <c:pt idx="10">
                  <c:v>0.09</c:v>
                </c:pt>
                <c:pt idx="11">
                  <c:v>0.06</c:v>
                </c:pt>
                <c:pt idx="12">
                  <c:v>0.06</c:v>
                </c:pt>
                <c:pt idx="13">
                  <c:v>0.05</c:v>
                </c:pt>
                <c:pt idx="14">
                  <c:v>0.04</c:v>
                </c:pt>
                <c:pt idx="15">
                  <c:v>0.02</c:v>
                </c:pt>
                <c:pt idx="16">
                  <c:v>0.02</c:v>
                </c:pt>
                <c:pt idx="17">
                  <c:v>0</c:v>
                </c:pt>
                <c:pt idx="18">
                  <c:v>0.1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88816"/>
        <c:axId val="380589208"/>
      </c:barChart>
      <c:catAx>
        <c:axId val="380588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89208"/>
        <c:crosses val="autoZero"/>
        <c:auto val="1"/>
        <c:lblAlgn val="ctr"/>
        <c:lblOffset val="100"/>
        <c:noMultiLvlLbl val="0"/>
      </c:catAx>
      <c:valAx>
        <c:axId val="3805892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05888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Duda</c:v>
                </c:pt>
                <c:pt idx="9">
                  <c:v>Balcerzak</c:v>
                </c:pt>
                <c:pt idx="10">
                  <c:v>Indykpol</c:v>
                </c:pt>
                <c:pt idx="11">
                  <c:v>JBB</c:v>
                </c:pt>
                <c:pt idx="12">
                  <c:v>Olewnik</c:v>
                </c:pt>
                <c:pt idx="13">
                  <c:v>Nasze Smaki</c:v>
                </c:pt>
                <c:pt idx="14">
                  <c:v>Konspol</c:v>
                </c:pt>
                <c:pt idx="15">
                  <c:v>Drobimex</c:v>
                </c:pt>
                <c:pt idx="16">
                  <c:v>Drosed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Mazury Ełk</c:v>
                </c:pt>
                <c:pt idx="21">
                  <c:v>Yano</c:v>
                </c:pt>
                <c:pt idx="22">
                  <c:v>Żadna z powyższych</c:v>
                </c:pt>
              </c:strCache>
            </c:strRef>
          </c:cat>
          <c:val>
            <c:numRef>
              <c:f>Arkusz1!$D$2:$D$24</c:f>
              <c:numCache>
                <c:formatCode>0%</c:formatCode>
                <c:ptCount val="23"/>
                <c:pt idx="0">
                  <c:v>0.28000000000000003</c:v>
                </c:pt>
                <c:pt idx="1">
                  <c:v>0.25</c:v>
                </c:pt>
                <c:pt idx="2">
                  <c:v>0.12</c:v>
                </c:pt>
                <c:pt idx="3">
                  <c:v>0.22</c:v>
                </c:pt>
                <c:pt idx="4">
                  <c:v>0.2</c:v>
                </c:pt>
                <c:pt idx="5">
                  <c:v>0.12</c:v>
                </c:pt>
                <c:pt idx="6">
                  <c:v>0.05</c:v>
                </c:pt>
                <c:pt idx="7">
                  <c:v>0.04</c:v>
                </c:pt>
                <c:pt idx="8">
                  <c:v>0.05</c:v>
                </c:pt>
                <c:pt idx="9">
                  <c:v>0.01</c:v>
                </c:pt>
                <c:pt idx="10">
                  <c:v>0.02</c:v>
                </c:pt>
                <c:pt idx="11">
                  <c:v>0.04</c:v>
                </c:pt>
                <c:pt idx="12">
                  <c:v>0.04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0.04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1574424"/>
        <c:axId val="441580696"/>
      </c:barChart>
      <c:catAx>
        <c:axId val="441574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1580696"/>
        <c:crosses val="autoZero"/>
        <c:auto val="1"/>
        <c:lblAlgn val="ctr"/>
        <c:lblOffset val="100"/>
        <c:noMultiLvlLbl val="0"/>
      </c:catAx>
      <c:valAx>
        <c:axId val="4415806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1574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3B1-4D8F-BDF8-4AF6B84800B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0.64</c:v>
                </c:pt>
                <c:pt idx="1">
                  <c:v>0.62</c:v>
                </c:pt>
                <c:pt idx="2">
                  <c:v>0.59</c:v>
                </c:pt>
                <c:pt idx="3">
                  <c:v>0.57999999999999996</c:v>
                </c:pt>
                <c:pt idx="4">
                  <c:v>0.44</c:v>
                </c:pt>
                <c:pt idx="5">
                  <c:v>0.36</c:v>
                </c:pt>
                <c:pt idx="6">
                  <c:v>0.28999999999999998</c:v>
                </c:pt>
                <c:pt idx="7">
                  <c:v>0.26</c:v>
                </c:pt>
                <c:pt idx="8">
                  <c:v>0.23</c:v>
                </c:pt>
                <c:pt idx="9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0.59</c:v>
                </c:pt>
                <c:pt idx="1">
                  <c:v>0.54</c:v>
                </c:pt>
                <c:pt idx="2">
                  <c:v>0.45</c:v>
                </c:pt>
                <c:pt idx="3">
                  <c:v>0.46</c:v>
                </c:pt>
                <c:pt idx="4">
                  <c:v>0.39</c:v>
                </c:pt>
                <c:pt idx="5">
                  <c:v>0.32</c:v>
                </c:pt>
                <c:pt idx="6">
                  <c:v>0.22</c:v>
                </c:pt>
                <c:pt idx="7">
                  <c:v>0.23</c:v>
                </c:pt>
                <c:pt idx="8">
                  <c:v>0.22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0.59</c:v>
                </c:pt>
                <c:pt idx="1">
                  <c:v>0.53</c:v>
                </c:pt>
                <c:pt idx="2">
                  <c:v>0.54</c:v>
                </c:pt>
                <c:pt idx="3">
                  <c:v>0.46</c:v>
                </c:pt>
                <c:pt idx="4">
                  <c:v>0.38</c:v>
                </c:pt>
                <c:pt idx="5">
                  <c:v>0.26</c:v>
                </c:pt>
                <c:pt idx="6">
                  <c:v>0.26</c:v>
                </c:pt>
                <c:pt idx="7">
                  <c:v>0.23</c:v>
                </c:pt>
                <c:pt idx="8">
                  <c:v>0.18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0.52</c:v>
                </c:pt>
                <c:pt idx="2">
                  <c:v>0.54</c:v>
                </c:pt>
                <c:pt idx="3">
                  <c:v>0.5</c:v>
                </c:pt>
                <c:pt idx="4">
                  <c:v>0.36</c:v>
                </c:pt>
                <c:pt idx="5">
                  <c:v>0.32</c:v>
                </c:pt>
                <c:pt idx="6">
                  <c:v>0.28000000000000003</c:v>
                </c:pt>
                <c:pt idx="7">
                  <c:v>0.2</c:v>
                </c:pt>
                <c:pt idx="8">
                  <c:v>0.19</c:v>
                </c:pt>
                <c:pt idx="9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66936"/>
        <c:axId val="439768112"/>
      </c:barChart>
      <c:catAx>
        <c:axId val="439766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68112"/>
        <c:crosses val="autoZero"/>
        <c:auto val="1"/>
        <c:lblAlgn val="ctr"/>
        <c:lblOffset val="100"/>
        <c:noMultiLvlLbl val="0"/>
      </c:catAx>
      <c:valAx>
        <c:axId val="43976811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66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F99-445C-9F28-B9555F065FA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0.33</c:v>
                </c:pt>
                <c:pt idx="2">
                  <c:v>0.26</c:v>
                </c:pt>
                <c:pt idx="3">
                  <c:v>0.28000000000000003</c:v>
                </c:pt>
                <c:pt idx="4">
                  <c:v>0.28999999999999998</c:v>
                </c:pt>
                <c:pt idx="5">
                  <c:v>0.16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0.32</c:v>
                </c:pt>
                <c:pt idx="1">
                  <c:v>0.28999999999999998</c:v>
                </c:pt>
                <c:pt idx="2">
                  <c:v>0.2</c:v>
                </c:pt>
                <c:pt idx="3">
                  <c:v>0.24</c:v>
                </c:pt>
                <c:pt idx="4">
                  <c:v>0.26</c:v>
                </c:pt>
                <c:pt idx="5">
                  <c:v>0.15</c:v>
                </c:pt>
                <c:pt idx="6">
                  <c:v>0.08</c:v>
                </c:pt>
                <c:pt idx="7">
                  <c:v>7.0000000000000007E-2</c:v>
                </c:pt>
                <c:pt idx="8">
                  <c:v>0.08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0.35</c:v>
                </c:pt>
                <c:pt idx="1">
                  <c:v>0.28000000000000003</c:v>
                </c:pt>
                <c:pt idx="2">
                  <c:v>0.28000000000000003</c:v>
                </c:pt>
                <c:pt idx="3">
                  <c:v>0.24</c:v>
                </c:pt>
                <c:pt idx="4">
                  <c:v>0.21</c:v>
                </c:pt>
                <c:pt idx="5">
                  <c:v>0.12</c:v>
                </c:pt>
                <c:pt idx="6">
                  <c:v>0.06</c:v>
                </c:pt>
                <c:pt idx="7">
                  <c:v>0.08</c:v>
                </c:pt>
                <c:pt idx="8">
                  <c:v>0.05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0.23</c:v>
                </c:pt>
                <c:pt idx="2">
                  <c:v>0.25</c:v>
                </c:pt>
                <c:pt idx="3">
                  <c:v>0.26</c:v>
                </c:pt>
                <c:pt idx="4">
                  <c:v>0.23</c:v>
                </c:pt>
                <c:pt idx="5">
                  <c:v>0.18</c:v>
                </c:pt>
                <c:pt idx="6">
                  <c:v>0.08</c:v>
                </c:pt>
                <c:pt idx="7">
                  <c:v>0.05</c:v>
                </c:pt>
                <c:pt idx="8">
                  <c:v>0.05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73600"/>
        <c:axId val="439764192"/>
      </c:barChart>
      <c:catAx>
        <c:axId val="439773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64192"/>
        <c:crosses val="autoZero"/>
        <c:auto val="1"/>
        <c:lblAlgn val="ctr"/>
        <c:lblOffset val="100"/>
        <c:noMultiLvlLbl val="0"/>
      </c:catAx>
      <c:valAx>
        <c:axId val="43976419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73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57C-41CF-AA0F-660E117995A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0.25</c:v>
                </c:pt>
                <c:pt idx="2">
                  <c:v>0.12</c:v>
                </c:pt>
                <c:pt idx="3">
                  <c:v>0.22</c:v>
                </c:pt>
                <c:pt idx="4">
                  <c:v>0.2</c:v>
                </c:pt>
                <c:pt idx="5">
                  <c:v>0.12</c:v>
                </c:pt>
                <c:pt idx="6">
                  <c:v>0.05</c:v>
                </c:pt>
                <c:pt idx="7">
                  <c:v>0.04</c:v>
                </c:pt>
                <c:pt idx="8">
                  <c:v>0.01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0.23</c:v>
                </c:pt>
                <c:pt idx="1">
                  <c:v>0.15</c:v>
                </c:pt>
                <c:pt idx="2">
                  <c:v>0.12</c:v>
                </c:pt>
                <c:pt idx="3">
                  <c:v>0.14000000000000001</c:v>
                </c:pt>
                <c:pt idx="4">
                  <c:v>0.2</c:v>
                </c:pt>
                <c:pt idx="5">
                  <c:v>0.11</c:v>
                </c:pt>
                <c:pt idx="6">
                  <c:v>0.03</c:v>
                </c:pt>
                <c:pt idx="7">
                  <c:v>0.06</c:v>
                </c:pt>
                <c:pt idx="8">
                  <c:v>0.05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0.24</c:v>
                </c:pt>
                <c:pt idx="1">
                  <c:v>0.19</c:v>
                </c:pt>
                <c:pt idx="2">
                  <c:v>0.2</c:v>
                </c:pt>
                <c:pt idx="3">
                  <c:v>0.15</c:v>
                </c:pt>
                <c:pt idx="4">
                  <c:v>0.17</c:v>
                </c:pt>
                <c:pt idx="5">
                  <c:v>0.08</c:v>
                </c:pt>
                <c:pt idx="6">
                  <c:v>0.03</c:v>
                </c:pt>
                <c:pt idx="7">
                  <c:v>0.05</c:v>
                </c:pt>
                <c:pt idx="8">
                  <c:v>0.01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0.16</c:v>
                </c:pt>
                <c:pt idx="2">
                  <c:v>0.15</c:v>
                </c:pt>
                <c:pt idx="3">
                  <c:v>0.17</c:v>
                </c:pt>
                <c:pt idx="4">
                  <c:v>0.16</c:v>
                </c:pt>
                <c:pt idx="5">
                  <c:v>0.11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70464"/>
        <c:axId val="439773208"/>
      </c:barChart>
      <c:catAx>
        <c:axId val="4397704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73208"/>
        <c:crosses val="autoZero"/>
        <c:auto val="1"/>
        <c:lblAlgn val="ctr"/>
        <c:lblOffset val="100"/>
        <c:noMultiLvlLbl val="0"/>
      </c:catAx>
      <c:valAx>
        <c:axId val="43977320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704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0.13</c:v>
                </c:pt>
                <c:pt idx="2">
                  <c:v>0.04</c:v>
                </c:pt>
                <c:pt idx="3">
                  <c:v>0.12</c:v>
                </c:pt>
                <c:pt idx="4">
                  <c:v>0.12</c:v>
                </c:pt>
                <c:pt idx="5">
                  <c:v>7.0000000000000007E-2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0.13</c:v>
                </c:pt>
                <c:pt idx="1">
                  <c:v>0.06</c:v>
                </c:pt>
                <c:pt idx="2">
                  <c:v>7.0000000000000007E-2</c:v>
                </c:pt>
                <c:pt idx="3">
                  <c:v>0.08</c:v>
                </c:pt>
                <c:pt idx="4">
                  <c:v>0.14000000000000001</c:v>
                </c:pt>
                <c:pt idx="5">
                  <c:v>0.05</c:v>
                </c:pt>
                <c:pt idx="6">
                  <c:v>0.01</c:v>
                </c:pt>
                <c:pt idx="7">
                  <c:v>0.04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0.1</c:v>
                </c:pt>
                <c:pt idx="2">
                  <c:v>0.11</c:v>
                </c:pt>
                <c:pt idx="3">
                  <c:v>0.08</c:v>
                </c:pt>
                <c:pt idx="4">
                  <c:v>0.08</c:v>
                </c:pt>
                <c:pt idx="5">
                  <c:v>0.05</c:v>
                </c:pt>
                <c:pt idx="6">
                  <c:v>0.02</c:v>
                </c:pt>
                <c:pt idx="7">
                  <c:v>0.02</c:v>
                </c:pt>
                <c:pt idx="8">
                  <c:v>0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0.11</c:v>
                </c:pt>
                <c:pt idx="4">
                  <c:v>0.12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69680"/>
        <c:axId val="439763016"/>
      </c:barChart>
      <c:catAx>
        <c:axId val="439769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763016"/>
        <c:crosses val="autoZero"/>
        <c:auto val="1"/>
        <c:lblAlgn val="ctr"/>
        <c:lblOffset val="100"/>
        <c:noMultiLvlLbl val="0"/>
      </c:catAx>
      <c:valAx>
        <c:axId val="43976301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39769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770072"/>
        <c:axId val="439763800"/>
      </c:barChart>
      <c:catAx>
        <c:axId val="439770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9763800"/>
        <c:crosses val="autoZero"/>
        <c:auto val="1"/>
        <c:lblAlgn val="ctr"/>
        <c:lblOffset val="100"/>
        <c:noMultiLvlLbl val="0"/>
      </c:catAx>
      <c:valAx>
        <c:axId val="4397638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9770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Tarczyński</c:v>
                </c:pt>
                <c:pt idx="5">
                  <c:v>Pikok</c:v>
                </c:pt>
                <c:pt idx="6">
                  <c:v>Madej Wróbel</c:v>
                </c:pt>
                <c:pt idx="7">
                  <c:v>Henryk Kania</c:v>
                </c:pt>
                <c:pt idx="8">
                  <c:v>Balcerzak</c:v>
                </c:pt>
                <c:pt idx="9">
                  <c:v>Indykpol</c:v>
                </c:pt>
                <c:pt idx="10">
                  <c:v>Olewnik</c:v>
                </c:pt>
                <c:pt idx="11">
                  <c:v>Duda</c:v>
                </c:pt>
                <c:pt idx="12">
                  <c:v>JBB</c:v>
                </c:pt>
                <c:pt idx="13">
                  <c:v>Baroni</c:v>
                </c:pt>
                <c:pt idx="14">
                  <c:v>Drobimex</c:v>
                </c:pt>
                <c:pt idx="15">
                  <c:v>Nasze Smaki</c:v>
                </c:pt>
                <c:pt idx="16">
                  <c:v>Inna</c:v>
                </c:pt>
                <c:pt idx="17">
                  <c:v>Konspol</c:v>
                </c:pt>
                <c:pt idx="18">
                  <c:v>Drosed</c:v>
                </c:pt>
                <c:pt idx="19">
                  <c:v>Dulano</c:v>
                </c:pt>
                <c:pt idx="20">
                  <c:v>Mazury Ełk</c:v>
                </c:pt>
                <c:pt idx="21">
                  <c:v>Yano</c:v>
                </c:pt>
                <c:pt idx="22">
                  <c:v>Nie kupuję w ogóle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0.23</c:v>
                </c:pt>
                <c:pt idx="1">
                  <c:v>0.23</c:v>
                </c:pt>
                <c:pt idx="2">
                  <c:v>0.23</c:v>
                </c:pt>
                <c:pt idx="3">
                  <c:v>0.15</c:v>
                </c:pt>
                <c:pt idx="4">
                  <c:v>0.12</c:v>
                </c:pt>
                <c:pt idx="5">
                  <c:v>0.09</c:v>
                </c:pt>
                <c:pt idx="6">
                  <c:v>0.06</c:v>
                </c:pt>
                <c:pt idx="7">
                  <c:v>0.06</c:v>
                </c:pt>
                <c:pt idx="8">
                  <c:v>0.05</c:v>
                </c:pt>
                <c:pt idx="9">
                  <c:v>0.05</c:v>
                </c:pt>
                <c:pt idx="10">
                  <c:v>0.05</c:v>
                </c:pt>
                <c:pt idx="11">
                  <c:v>0.04</c:v>
                </c:pt>
                <c:pt idx="12">
                  <c:v>0.03</c:v>
                </c:pt>
                <c:pt idx="13">
                  <c:v>0.02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 formatCode="General">
                  <c:v>0</c:v>
                </c:pt>
                <c:pt idx="22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30232"/>
        <c:axId val="423130624"/>
      </c:barChart>
      <c:catAx>
        <c:axId val="423130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130624"/>
        <c:crosses val="autoZero"/>
        <c:auto val="1"/>
        <c:lblAlgn val="ctr"/>
        <c:lblOffset val="100"/>
        <c:noMultiLvlLbl val="0"/>
      </c:catAx>
      <c:valAx>
        <c:axId val="4231306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3130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Tarczyński</c:v>
                </c:pt>
                <c:pt idx="5">
                  <c:v>Pikok</c:v>
                </c:pt>
                <c:pt idx="6">
                  <c:v>Madej Wróbel</c:v>
                </c:pt>
                <c:pt idx="7">
                  <c:v>Henryk Kania</c:v>
                </c:pt>
                <c:pt idx="8">
                  <c:v>Balcerzak</c:v>
                </c:pt>
                <c:pt idx="9">
                  <c:v>Indykpol</c:v>
                </c:pt>
                <c:pt idx="10">
                  <c:v>Olewnik</c:v>
                </c:pt>
                <c:pt idx="11">
                  <c:v>Duda</c:v>
                </c:pt>
                <c:pt idx="12">
                  <c:v>JBB</c:v>
                </c:pt>
                <c:pt idx="13">
                  <c:v>Baroni</c:v>
                </c:pt>
                <c:pt idx="14">
                  <c:v>Drobimex</c:v>
                </c:pt>
                <c:pt idx="15">
                  <c:v>Nasze Smaki</c:v>
                </c:pt>
                <c:pt idx="16">
                  <c:v>Inna</c:v>
                </c:pt>
                <c:pt idx="17">
                  <c:v>Konspol</c:v>
                </c:pt>
                <c:pt idx="18">
                  <c:v>Drosed</c:v>
                </c:pt>
                <c:pt idx="19">
                  <c:v>Dulano</c:v>
                </c:pt>
                <c:pt idx="20">
                  <c:v>Mazury Ełk</c:v>
                </c:pt>
                <c:pt idx="21">
                  <c:v>Yano</c:v>
                </c:pt>
                <c:pt idx="22">
                  <c:v>Nie kupuję w ogóle</c:v>
                </c:pt>
              </c:strCache>
            </c:strRef>
          </c:cat>
          <c:val>
            <c:numRef>
              <c:f>Arkusz1!$C$2:$C$24</c:f>
              <c:numCache>
                <c:formatCode>0%</c:formatCode>
                <c:ptCount val="23"/>
                <c:pt idx="0">
                  <c:v>0.11</c:v>
                </c:pt>
                <c:pt idx="1">
                  <c:v>0.24</c:v>
                </c:pt>
                <c:pt idx="2">
                  <c:v>0.23</c:v>
                </c:pt>
                <c:pt idx="3">
                  <c:v>0.17</c:v>
                </c:pt>
                <c:pt idx="4">
                  <c:v>0.2</c:v>
                </c:pt>
                <c:pt idx="5">
                  <c:v>0.09</c:v>
                </c:pt>
                <c:pt idx="6">
                  <c:v>0.03</c:v>
                </c:pt>
                <c:pt idx="7">
                  <c:v>0.05</c:v>
                </c:pt>
                <c:pt idx="8">
                  <c:v>0.01</c:v>
                </c:pt>
                <c:pt idx="9">
                  <c:v>0.01</c:v>
                </c:pt>
                <c:pt idx="10">
                  <c:v>0.03</c:v>
                </c:pt>
                <c:pt idx="11">
                  <c:v>0.04</c:v>
                </c:pt>
                <c:pt idx="12">
                  <c:v>0.03</c:v>
                </c:pt>
                <c:pt idx="13">
                  <c:v>0</c:v>
                </c:pt>
                <c:pt idx="14">
                  <c:v>0</c:v>
                </c:pt>
                <c:pt idx="15">
                  <c:v>0.01</c:v>
                </c:pt>
                <c:pt idx="16">
                  <c:v>7.0000000000000007E-2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32976"/>
        <c:axId val="423140816"/>
      </c:barChart>
      <c:catAx>
        <c:axId val="4231329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140816"/>
        <c:crosses val="autoZero"/>
        <c:auto val="1"/>
        <c:lblAlgn val="ctr"/>
        <c:lblOffset val="100"/>
        <c:noMultiLvlLbl val="0"/>
      </c:catAx>
      <c:valAx>
        <c:axId val="4231408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31329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Tarczyński</c:v>
                </c:pt>
                <c:pt idx="5">
                  <c:v>Pikok</c:v>
                </c:pt>
                <c:pt idx="6">
                  <c:v>Madej Wróbel</c:v>
                </c:pt>
                <c:pt idx="7">
                  <c:v>Henryk Kania</c:v>
                </c:pt>
                <c:pt idx="8">
                  <c:v>Balcerzak</c:v>
                </c:pt>
                <c:pt idx="9">
                  <c:v>Indykpol</c:v>
                </c:pt>
                <c:pt idx="10">
                  <c:v>Olewnik</c:v>
                </c:pt>
                <c:pt idx="11">
                  <c:v>Duda</c:v>
                </c:pt>
                <c:pt idx="12">
                  <c:v>JBB</c:v>
                </c:pt>
                <c:pt idx="13">
                  <c:v>Baroni</c:v>
                </c:pt>
                <c:pt idx="14">
                  <c:v>Drobimex</c:v>
                </c:pt>
                <c:pt idx="15">
                  <c:v>Nasze Smaki</c:v>
                </c:pt>
                <c:pt idx="16">
                  <c:v>Inna</c:v>
                </c:pt>
                <c:pt idx="17">
                  <c:v>Konspol</c:v>
                </c:pt>
                <c:pt idx="18">
                  <c:v>Drosed</c:v>
                </c:pt>
                <c:pt idx="19">
                  <c:v>Dulano</c:v>
                </c:pt>
                <c:pt idx="20">
                  <c:v>Mazury Ełk</c:v>
                </c:pt>
                <c:pt idx="21">
                  <c:v>Yano</c:v>
                </c:pt>
                <c:pt idx="22">
                  <c:v>Nie kupuję w ogóle</c:v>
                </c:pt>
              </c:strCache>
            </c:strRef>
          </c:cat>
          <c:val>
            <c:numRef>
              <c:f>Arkusz1!$E$2:$E$24</c:f>
              <c:numCache>
                <c:formatCode>0%</c:formatCode>
                <c:ptCount val="23"/>
                <c:pt idx="0">
                  <c:v>0.03</c:v>
                </c:pt>
                <c:pt idx="1">
                  <c:v>0.05</c:v>
                </c:pt>
                <c:pt idx="2">
                  <c:v>0.02</c:v>
                </c:pt>
                <c:pt idx="3">
                  <c:v>0.02</c:v>
                </c:pt>
                <c:pt idx="4">
                  <c:v>0.03</c:v>
                </c:pt>
                <c:pt idx="5">
                  <c:v>0.05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0.01</c:v>
                </c:pt>
                <c:pt idx="11">
                  <c:v>0.05</c:v>
                </c:pt>
                <c:pt idx="12">
                  <c:v>0.01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0.04</c:v>
                </c:pt>
                <c:pt idx="18">
                  <c:v>0.03</c:v>
                </c:pt>
                <c:pt idx="19">
                  <c:v>0.02</c:v>
                </c:pt>
                <c:pt idx="20">
                  <c:v>0</c:v>
                </c:pt>
                <c:pt idx="21">
                  <c:v>0.02</c:v>
                </c:pt>
                <c:pt idx="22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29840"/>
        <c:axId val="423140032"/>
      </c:barChart>
      <c:catAx>
        <c:axId val="423129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140032"/>
        <c:crosses val="autoZero"/>
        <c:auto val="1"/>
        <c:lblAlgn val="ctr"/>
        <c:lblOffset val="100"/>
        <c:noMultiLvlLbl val="0"/>
      </c:catAx>
      <c:valAx>
        <c:axId val="4231400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31298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Tarczyński</c:v>
                </c:pt>
                <c:pt idx="5">
                  <c:v>Pikok</c:v>
                </c:pt>
                <c:pt idx="6">
                  <c:v>Madej Wróbel</c:v>
                </c:pt>
                <c:pt idx="7">
                  <c:v>Henryk Kania</c:v>
                </c:pt>
                <c:pt idx="8">
                  <c:v>Balcerzak</c:v>
                </c:pt>
                <c:pt idx="9">
                  <c:v>Indykpol</c:v>
                </c:pt>
                <c:pt idx="10">
                  <c:v>Olewnik</c:v>
                </c:pt>
                <c:pt idx="11">
                  <c:v>Duda</c:v>
                </c:pt>
                <c:pt idx="12">
                  <c:v>JBB</c:v>
                </c:pt>
                <c:pt idx="13">
                  <c:v>Baroni</c:v>
                </c:pt>
                <c:pt idx="14">
                  <c:v>Drobimex</c:v>
                </c:pt>
                <c:pt idx="15">
                  <c:v>Nasze Smaki</c:v>
                </c:pt>
                <c:pt idx="16">
                  <c:v>Inna</c:v>
                </c:pt>
                <c:pt idx="17">
                  <c:v>Konspol</c:v>
                </c:pt>
                <c:pt idx="18">
                  <c:v>Drosed</c:v>
                </c:pt>
                <c:pt idx="19">
                  <c:v>Dulano</c:v>
                </c:pt>
                <c:pt idx="20">
                  <c:v>Mazury Ełk</c:v>
                </c:pt>
                <c:pt idx="21">
                  <c:v>Yano</c:v>
                </c:pt>
                <c:pt idx="22">
                  <c:v>Nie kupuję w ogóle</c:v>
                </c:pt>
              </c:strCache>
            </c:strRef>
          </c:cat>
          <c:val>
            <c:numRef>
              <c:f>Arkusz1!$D$2:$D$24</c:f>
              <c:numCache>
                <c:formatCode>0%</c:formatCode>
                <c:ptCount val="23"/>
                <c:pt idx="0">
                  <c:v>0.19</c:v>
                </c:pt>
                <c:pt idx="1">
                  <c:v>0.2</c:v>
                </c:pt>
                <c:pt idx="2">
                  <c:v>0.18</c:v>
                </c:pt>
                <c:pt idx="3">
                  <c:v>0.13</c:v>
                </c:pt>
                <c:pt idx="4">
                  <c:v>0.12</c:v>
                </c:pt>
                <c:pt idx="5">
                  <c:v>0.06</c:v>
                </c:pt>
                <c:pt idx="6">
                  <c:v>0.04</c:v>
                </c:pt>
                <c:pt idx="7">
                  <c:v>0.06</c:v>
                </c:pt>
                <c:pt idx="8">
                  <c:v>0.04</c:v>
                </c:pt>
                <c:pt idx="9">
                  <c:v>0.02</c:v>
                </c:pt>
                <c:pt idx="10">
                  <c:v>0.04</c:v>
                </c:pt>
                <c:pt idx="11">
                  <c:v>0.02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0.02</c:v>
                </c:pt>
                <c:pt idx="16">
                  <c:v>0.06</c:v>
                </c:pt>
                <c:pt idx="17">
                  <c:v>0.01</c:v>
                </c:pt>
                <c:pt idx="18">
                  <c:v>0.01</c:v>
                </c:pt>
                <c:pt idx="19">
                  <c:v>0</c:v>
                </c:pt>
                <c:pt idx="20">
                  <c:v>0.01</c:v>
                </c:pt>
                <c:pt idx="21">
                  <c:v>0</c:v>
                </c:pt>
                <c:pt idx="2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3134936"/>
        <c:axId val="423139640"/>
      </c:barChart>
      <c:catAx>
        <c:axId val="423134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3139640"/>
        <c:crosses val="autoZero"/>
        <c:auto val="1"/>
        <c:lblAlgn val="ctr"/>
        <c:lblOffset val="100"/>
        <c:noMultiLvlLbl val="0"/>
      </c:catAx>
      <c:valAx>
        <c:axId val="4231396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3134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4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4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BA339B-52E7-4C15-ADCA-73F631069740}" type="datetimeFigureOut">
              <a:rPr lang="en-US" smtClean="0"/>
              <a:pPr/>
              <a:t>10/23/2022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1AB33E0-BE62-4947-A134-EC04CE59BD7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381824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A2AA5A1-3BBA-4FC6-8863-B00939B90C92}" type="datetimeFigureOut">
              <a:rPr lang="en-US" smtClean="0"/>
              <a:pPr/>
              <a:t>10/23/2022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6B40F49-FDD9-4FF0-A96D-6124AEC43B4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898212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35825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257349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6132029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6515996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292539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912275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9239019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391756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0348951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7559513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9462912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250951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0002043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443254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6005539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7815507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5261452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2079283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6806233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640275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5116672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46339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037882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481784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0252674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5769367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6405144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9316870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8558801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3047967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870409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3289723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555676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694942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0213294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3012177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1655730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3481771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992664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4512441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886862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4935561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8266748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9885215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617876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4808260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2303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93521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509115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847282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404799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55568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73918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351415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238398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80663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131883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179941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264036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282225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047411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346576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71264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06736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463006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874215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41095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326749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489964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846637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452188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001482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88734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55529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218566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007432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619640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4473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749237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0237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735559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349721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6695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83531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32924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701535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679512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210124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681973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43084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0047229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887452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48896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097161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488228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870310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257349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400140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184442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705169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180338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992417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953949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825193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45271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851822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27103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56279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373161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928090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260469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757942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323280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6418370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71834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7390989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4676866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33207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631339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9343831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0086509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674311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8319532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513611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204322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2691944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794132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4900294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75452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619347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742734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2069862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878482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181414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0355384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7965678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355864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6744623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9035878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54825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sgf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437650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NSGraphData.Caption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8457553" cy="408516"/>
          </a:xfrm>
          <a:prstGeom prst="rect">
            <a:avLst/>
          </a:prstGeom>
        </p:spPr>
        <p:txBody>
          <a:bodyPr lIns="0" tIns="36000" rIns="0" bIns="36000" anchor="t"/>
          <a:lstStyle>
            <a:lvl1pPr algn="just">
              <a:lnSpc>
                <a:spcPct val="100000"/>
              </a:lnSpc>
              <a:defRPr sz="14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NSGraphData.HeaderCaption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42833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  <p:sp>
        <p:nvSpPr>
          <p:cNvPr id="5" name="QuestionChart"/>
          <p:cNvSpPr>
            <a:spLocks noGrp="1"/>
          </p:cNvSpPr>
          <p:nvPr>
            <p:ph type="chart" sz="quarter" idx="13" hasCustomPrompt="1"/>
          </p:nvPr>
        </p:nvSpPr>
        <p:spPr>
          <a:xfrm>
            <a:off x="695325" y="1089025"/>
            <a:ext cx="10801350" cy="46799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</a:lstStyle>
          <a:p>
            <a:r>
              <a:rPr lang="en-US" dirty="0"/>
              <a:t>Chart</a:t>
            </a:r>
          </a:p>
        </p:txBody>
      </p:sp>
      <p:sp>
        <p:nvSpPr>
          <p:cNvPr id="9" name="NSGraphData.TableCount"/>
          <p:cNvSpPr>
            <a:spLocks noGrp="1"/>
          </p:cNvSpPr>
          <p:nvPr>
            <p:ph type="body" sz="quarter" idx="14" hasCustomPrompt="1"/>
          </p:nvPr>
        </p:nvSpPr>
        <p:spPr>
          <a:xfrm>
            <a:off x="1333641" y="6480175"/>
            <a:ext cx="576262" cy="2520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count</a:t>
            </a:r>
            <a:endParaRPr lang="da-DK" dirty="0"/>
          </a:p>
        </p:txBody>
      </p:sp>
      <p:sp>
        <p:nvSpPr>
          <p:cNvPr id="10" name="NSGraphData.Id"/>
          <p:cNvSpPr>
            <a:spLocks noGrp="1"/>
          </p:cNvSpPr>
          <p:nvPr>
            <p:ph type="body" sz="quarter" idx="15" hasCustomPrompt="1"/>
          </p:nvPr>
        </p:nvSpPr>
        <p:spPr>
          <a:xfrm>
            <a:off x="2281562" y="6427831"/>
            <a:ext cx="9213764" cy="30434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da-DK" dirty="0"/>
              <a:t>QID</a:t>
            </a:r>
          </a:p>
        </p:txBody>
      </p:sp>
    </p:spTree>
    <p:extLst>
      <p:ext uri="{BB962C8B-B14F-4D97-AF65-F5344CB8AC3E}">
        <p14:creationId xmlns:p14="http://schemas.microsoft.com/office/powerpoint/2010/main" val="31366727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>
          <p15:clr>
            <a:srgbClr val="FBAE40"/>
          </p15:clr>
        </p15:guide>
        <p15:guide id="2" orient="horz" pos="686">
          <p15:clr>
            <a:srgbClr val="FBAE40"/>
          </p15:clr>
        </p15:guide>
        <p15:guide id="3" pos="438">
          <p15:clr>
            <a:srgbClr val="FBAE40"/>
          </p15:clr>
        </p15:guide>
        <p15:guide id="4" pos="7242">
          <p15:clr>
            <a:srgbClr val="FBAE40"/>
          </p15:clr>
        </p15:guide>
        <p15:guide id="5" orient="horz" pos="3634" userDrawn="1">
          <p15:clr>
            <a:srgbClr val="FBAE40"/>
          </p15:clr>
        </p15:guide>
        <p15:guide id="6" orient="horz" pos="377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st_F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16388" y="0"/>
            <a:ext cx="3959225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16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79968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1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920262" y="208279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695325" y="452383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2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1920262" y="480694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8686800" y="179968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3</a:t>
            </a:r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9911737" y="208279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8686800" y="452383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4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9911737" y="480694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695324" y="2172230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21"/>
          </p:nvPr>
        </p:nvSpPr>
        <p:spPr>
          <a:xfrm>
            <a:off x="695324" y="4910667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22"/>
          </p:nvPr>
        </p:nvSpPr>
        <p:spPr>
          <a:xfrm>
            <a:off x="8686800" y="2182293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2" name="Text Placeholder 18"/>
          <p:cNvSpPr>
            <a:spLocks noGrp="1"/>
          </p:cNvSpPr>
          <p:nvPr>
            <p:ph type="body" sz="quarter" idx="23"/>
          </p:nvPr>
        </p:nvSpPr>
        <p:spPr>
          <a:xfrm>
            <a:off x="8686800" y="4910667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96676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2593" userDrawn="1">
          <p15:clr>
            <a:srgbClr val="FBAE40"/>
          </p15:clr>
        </p15:guide>
        <p15:guide id="4" pos="5087" userDrawn="1">
          <p15:clr>
            <a:srgbClr val="FBAE40"/>
          </p15:clr>
        </p15:guide>
        <p15:guide id="5" orient="horz" pos="2160" userDrawn="1">
          <p15:clr>
            <a:srgbClr val="FBAE40"/>
          </p15:clr>
        </p15:guide>
        <p15:guide id="6" pos="438" userDrawn="1">
          <p15:clr>
            <a:srgbClr val="FBAE40"/>
          </p15:clr>
        </p15:guide>
        <p15:guide id="7" pos="2207" userDrawn="1">
          <p15:clr>
            <a:srgbClr val="FBAE40"/>
          </p15:clr>
        </p15:guide>
        <p15:guide id="8" pos="7242" userDrawn="1">
          <p15:clr>
            <a:srgbClr val="FBAE40"/>
          </p15:clr>
        </p15:guide>
        <p15:guide id="11" orient="horz" pos="459">
          <p15:clr>
            <a:srgbClr val="FBAE40"/>
          </p15:clr>
        </p15:guide>
        <p15:guide id="12" orient="horz" pos="3861">
          <p15:clr>
            <a:srgbClr val="FBAE40"/>
          </p15:clr>
        </p15:guide>
        <p15:guide id="13" pos="5473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st_Thr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16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4" y="4523838"/>
            <a:ext cx="2880000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1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4656139" y="4523838"/>
            <a:ext cx="2879724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2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8616678" y="4523838"/>
            <a:ext cx="2880000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3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695324" y="4896380"/>
            <a:ext cx="2880000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21"/>
          </p:nvPr>
        </p:nvSpPr>
        <p:spPr>
          <a:xfrm>
            <a:off x="4656139" y="4896380"/>
            <a:ext cx="2879724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22"/>
          </p:nvPr>
        </p:nvSpPr>
        <p:spPr>
          <a:xfrm>
            <a:off x="8616678" y="4896380"/>
            <a:ext cx="2880000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004715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2593">
          <p15:clr>
            <a:srgbClr val="FBAE40"/>
          </p15:clr>
        </p15:guide>
        <p15:guide id="4" pos="5087">
          <p15:clr>
            <a:srgbClr val="FBAE40"/>
          </p15:clr>
        </p15:guide>
        <p15:guide id="5" orient="horz" pos="2160">
          <p15:clr>
            <a:srgbClr val="FBAE40"/>
          </p15:clr>
        </p15:guide>
        <p15:guide id="6" pos="438">
          <p15:clr>
            <a:srgbClr val="FBAE40"/>
          </p15:clr>
        </p15:guide>
        <p15:guide id="7" pos="2252" userDrawn="1">
          <p15:clr>
            <a:srgbClr val="FBAE40"/>
          </p15:clr>
        </p15:guide>
        <p15:guide id="8" pos="7242">
          <p15:clr>
            <a:srgbClr val="FBAE40"/>
          </p15:clr>
        </p15:guide>
        <p15:guide id="11" orient="horz" pos="459">
          <p15:clr>
            <a:srgbClr val="FBAE40"/>
          </p15:clr>
        </p15:guide>
        <p15:guide id="12" orient="horz" pos="3861">
          <p15:clr>
            <a:srgbClr val="FBAE40"/>
          </p15:clr>
        </p15:guide>
        <p15:guide id="13" pos="5428" userDrawn="1">
          <p15:clr>
            <a:srgbClr val="FBAE40"/>
          </p15:clr>
        </p15:guide>
        <p15:guide id="14" pos="2933" userDrawn="1">
          <p15:clr>
            <a:srgbClr val="FBAE40"/>
          </p15:clr>
        </p15:guide>
        <p15:guide id="15" pos="4747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stimon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1636586" y="1255338"/>
            <a:ext cx="2552524" cy="2547100"/>
          </a:xfrm>
          <a:custGeom>
            <a:avLst/>
            <a:gdLst>
              <a:gd name="connsiteX0" fmla="*/ 0 w 3600450"/>
              <a:gd name="connsiteY0" fmla="*/ 0 h 3600450"/>
              <a:gd name="connsiteX1" fmla="*/ 3600450 w 3600450"/>
              <a:gd name="connsiteY1" fmla="*/ 0 h 3600450"/>
              <a:gd name="connsiteX2" fmla="*/ 3600450 w 3600450"/>
              <a:gd name="connsiteY2" fmla="*/ 3600450 h 3600450"/>
              <a:gd name="connsiteX3" fmla="*/ 0 w 3600450"/>
              <a:gd name="connsiteY3" fmla="*/ 3600450 h 3600450"/>
              <a:gd name="connsiteX4" fmla="*/ 0 w 3600450"/>
              <a:gd name="connsiteY4" fmla="*/ 0 h 3600450"/>
              <a:gd name="connsiteX0" fmla="*/ 0 w 3600450"/>
              <a:gd name="connsiteY0" fmla="*/ 0 h 3600450"/>
              <a:gd name="connsiteX1" fmla="*/ 1849755 w 3600450"/>
              <a:gd name="connsiteY1" fmla="*/ 2857 h 3600450"/>
              <a:gd name="connsiteX2" fmla="*/ 3600450 w 3600450"/>
              <a:gd name="connsiteY2" fmla="*/ 0 h 3600450"/>
              <a:gd name="connsiteX3" fmla="*/ 3600450 w 3600450"/>
              <a:gd name="connsiteY3" fmla="*/ 3600450 h 3600450"/>
              <a:gd name="connsiteX4" fmla="*/ 0 w 3600450"/>
              <a:gd name="connsiteY4" fmla="*/ 3600450 h 3600450"/>
              <a:gd name="connsiteX5" fmla="*/ 0 w 3600450"/>
              <a:gd name="connsiteY5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905 w 3602355"/>
              <a:gd name="connsiteY4" fmla="*/ 3600450 h 3600450"/>
              <a:gd name="connsiteX5" fmla="*/ 0 w 3602355"/>
              <a:gd name="connsiteY5" fmla="*/ 1793557 h 3600450"/>
              <a:gd name="connsiteX6" fmla="*/ 1905 w 3602355"/>
              <a:gd name="connsiteY6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836421 w 3602355"/>
              <a:gd name="connsiteY4" fmla="*/ 3599497 h 3600450"/>
              <a:gd name="connsiteX5" fmla="*/ 1905 w 3602355"/>
              <a:gd name="connsiteY5" fmla="*/ 3600450 h 3600450"/>
              <a:gd name="connsiteX6" fmla="*/ 0 w 3602355"/>
              <a:gd name="connsiteY6" fmla="*/ 1793557 h 3600450"/>
              <a:gd name="connsiteX7" fmla="*/ 1905 w 3602355"/>
              <a:gd name="connsiteY7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3602355 w 3604261"/>
              <a:gd name="connsiteY4" fmla="*/ 3600450 h 3600450"/>
              <a:gd name="connsiteX5" fmla="*/ 1836421 w 3604261"/>
              <a:gd name="connsiteY5" fmla="*/ 3599497 h 3600450"/>
              <a:gd name="connsiteX6" fmla="*/ 1905 w 3604261"/>
              <a:gd name="connsiteY6" fmla="*/ 3600450 h 3600450"/>
              <a:gd name="connsiteX7" fmla="*/ 0 w 3604261"/>
              <a:gd name="connsiteY7" fmla="*/ 1793557 h 3600450"/>
              <a:gd name="connsiteX8" fmla="*/ 1905 w 3604261"/>
              <a:gd name="connsiteY8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1836421 w 3604261"/>
              <a:gd name="connsiteY4" fmla="*/ 3599497 h 3600450"/>
              <a:gd name="connsiteX5" fmla="*/ 1905 w 3604261"/>
              <a:gd name="connsiteY5" fmla="*/ 3600450 h 3600450"/>
              <a:gd name="connsiteX6" fmla="*/ 0 w 3604261"/>
              <a:gd name="connsiteY6" fmla="*/ 1793557 h 3600450"/>
              <a:gd name="connsiteX7" fmla="*/ 1905 w 3604261"/>
              <a:gd name="connsiteY7" fmla="*/ 0 h 3600450"/>
              <a:gd name="connsiteX0" fmla="*/ 1905 w 3604261"/>
              <a:gd name="connsiteY0" fmla="*/ 0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6" fmla="*/ 1905 w 3604261"/>
              <a:gd name="connsiteY6" fmla="*/ 0 h 3599497"/>
              <a:gd name="connsiteX0" fmla="*/ 0 w 3604261"/>
              <a:gd name="connsiteY0" fmla="*/ 1793557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0" fmla="*/ 0 w 3604261"/>
              <a:gd name="connsiteY0" fmla="*/ 1790700 h 3596640"/>
              <a:gd name="connsiteX1" fmla="*/ 1851660 w 3604261"/>
              <a:gd name="connsiteY1" fmla="*/ 0 h 3596640"/>
              <a:gd name="connsiteX2" fmla="*/ 3604261 w 3604261"/>
              <a:gd name="connsiteY2" fmla="*/ 1798320 h 3596640"/>
              <a:gd name="connsiteX3" fmla="*/ 1836421 w 3604261"/>
              <a:gd name="connsiteY3" fmla="*/ 3596640 h 3596640"/>
              <a:gd name="connsiteX4" fmla="*/ 0 w 3604261"/>
              <a:gd name="connsiteY4" fmla="*/ 1790700 h 3596640"/>
              <a:gd name="connsiteX0" fmla="*/ 0 w 3604265"/>
              <a:gd name="connsiteY0" fmla="*/ 1790700 h 3596641"/>
              <a:gd name="connsiteX1" fmla="*/ 1851660 w 3604265"/>
              <a:gd name="connsiteY1" fmla="*/ 0 h 3596641"/>
              <a:gd name="connsiteX2" fmla="*/ 3604261 w 3604265"/>
              <a:gd name="connsiteY2" fmla="*/ 1798320 h 3596641"/>
              <a:gd name="connsiteX3" fmla="*/ 1836421 w 3604265"/>
              <a:gd name="connsiteY3" fmla="*/ 3596640 h 3596641"/>
              <a:gd name="connsiteX4" fmla="*/ 0 w 3604265"/>
              <a:gd name="connsiteY4" fmla="*/ 1790700 h 3596641"/>
              <a:gd name="connsiteX0" fmla="*/ 0 w 3604265"/>
              <a:gd name="connsiteY0" fmla="*/ 1790700 h 3718074"/>
              <a:gd name="connsiteX1" fmla="*/ 1851660 w 3604265"/>
              <a:gd name="connsiteY1" fmla="*/ 0 h 3718074"/>
              <a:gd name="connsiteX2" fmla="*/ 3604261 w 3604265"/>
              <a:gd name="connsiteY2" fmla="*/ 1798320 h 3718074"/>
              <a:gd name="connsiteX3" fmla="*/ 1836421 w 3604265"/>
              <a:gd name="connsiteY3" fmla="*/ 3596640 h 3718074"/>
              <a:gd name="connsiteX4" fmla="*/ 0 w 3604265"/>
              <a:gd name="connsiteY4" fmla="*/ 1790700 h 3718074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62 w 3604327"/>
              <a:gd name="connsiteY0" fmla="*/ 1790762 h 3718136"/>
              <a:gd name="connsiteX1" fmla="*/ 1851722 w 3604327"/>
              <a:gd name="connsiteY1" fmla="*/ 62 h 3718136"/>
              <a:gd name="connsiteX2" fmla="*/ 3604323 w 3604327"/>
              <a:gd name="connsiteY2" fmla="*/ 1798382 h 3718136"/>
              <a:gd name="connsiteX3" fmla="*/ 1836483 w 3604327"/>
              <a:gd name="connsiteY3" fmla="*/ 3596702 h 3718136"/>
              <a:gd name="connsiteX4" fmla="*/ 62 w 3604327"/>
              <a:gd name="connsiteY4" fmla="*/ 1790762 h 3718136"/>
              <a:gd name="connsiteX0" fmla="*/ 62 w 3604327"/>
              <a:gd name="connsiteY0" fmla="*/ 1790762 h 3596702"/>
              <a:gd name="connsiteX1" fmla="*/ 1851722 w 3604327"/>
              <a:gd name="connsiteY1" fmla="*/ 62 h 3596702"/>
              <a:gd name="connsiteX2" fmla="*/ 3604323 w 3604327"/>
              <a:gd name="connsiteY2" fmla="*/ 1798382 h 3596702"/>
              <a:gd name="connsiteX3" fmla="*/ 1836483 w 3604327"/>
              <a:gd name="connsiteY3" fmla="*/ 3596702 h 3596702"/>
              <a:gd name="connsiteX4" fmla="*/ 62 w 3604327"/>
              <a:gd name="connsiteY4" fmla="*/ 1790762 h 3596702"/>
              <a:gd name="connsiteX0" fmla="*/ 4 w 3604269"/>
              <a:gd name="connsiteY0" fmla="*/ 1790702 h 3596642"/>
              <a:gd name="connsiteX1" fmla="*/ 1851664 w 3604269"/>
              <a:gd name="connsiteY1" fmla="*/ 2 h 3596642"/>
              <a:gd name="connsiteX2" fmla="*/ 3604265 w 3604269"/>
              <a:gd name="connsiteY2" fmla="*/ 1798322 h 3596642"/>
              <a:gd name="connsiteX3" fmla="*/ 1836425 w 3604269"/>
              <a:gd name="connsiteY3" fmla="*/ 3596642 h 3596642"/>
              <a:gd name="connsiteX4" fmla="*/ 4 w 3604269"/>
              <a:gd name="connsiteY4" fmla="*/ 1790702 h 3596642"/>
              <a:gd name="connsiteX0" fmla="*/ 5 w 3604272"/>
              <a:gd name="connsiteY0" fmla="*/ 1790702 h 3596642"/>
              <a:gd name="connsiteX1" fmla="*/ 1851665 w 3604272"/>
              <a:gd name="connsiteY1" fmla="*/ 2 h 3596642"/>
              <a:gd name="connsiteX2" fmla="*/ 3604266 w 3604272"/>
              <a:gd name="connsiteY2" fmla="*/ 1798322 h 3596642"/>
              <a:gd name="connsiteX3" fmla="*/ 1836426 w 3604272"/>
              <a:gd name="connsiteY3" fmla="*/ 3596642 h 3596642"/>
              <a:gd name="connsiteX4" fmla="*/ 5 w 3604272"/>
              <a:gd name="connsiteY4" fmla="*/ 1790702 h 3596642"/>
              <a:gd name="connsiteX0" fmla="*/ 5 w 3604290"/>
              <a:gd name="connsiteY0" fmla="*/ 1790702 h 3596642"/>
              <a:gd name="connsiteX1" fmla="*/ 1851665 w 3604290"/>
              <a:gd name="connsiteY1" fmla="*/ 2 h 3596642"/>
              <a:gd name="connsiteX2" fmla="*/ 3604266 w 3604290"/>
              <a:gd name="connsiteY2" fmla="*/ 1798322 h 3596642"/>
              <a:gd name="connsiteX3" fmla="*/ 1836426 w 3604290"/>
              <a:gd name="connsiteY3" fmla="*/ 3596642 h 3596642"/>
              <a:gd name="connsiteX4" fmla="*/ 5 w 3604290"/>
              <a:gd name="connsiteY4" fmla="*/ 1790702 h 3596642"/>
              <a:gd name="connsiteX0" fmla="*/ 5 w 3604289"/>
              <a:gd name="connsiteY0" fmla="*/ 1790702 h 3596642"/>
              <a:gd name="connsiteX1" fmla="*/ 1851665 w 3604289"/>
              <a:gd name="connsiteY1" fmla="*/ 2 h 3596642"/>
              <a:gd name="connsiteX2" fmla="*/ 3604266 w 3604289"/>
              <a:gd name="connsiteY2" fmla="*/ 1798322 h 3596642"/>
              <a:gd name="connsiteX3" fmla="*/ 1836426 w 3604289"/>
              <a:gd name="connsiteY3" fmla="*/ 3596642 h 3596642"/>
              <a:gd name="connsiteX4" fmla="*/ 5 w 3604289"/>
              <a:gd name="connsiteY4" fmla="*/ 1790702 h 3596642"/>
              <a:gd name="connsiteX0" fmla="*/ 5 w 3604266"/>
              <a:gd name="connsiteY0" fmla="*/ 1790702 h 3596642"/>
              <a:gd name="connsiteX1" fmla="*/ 1851665 w 3604266"/>
              <a:gd name="connsiteY1" fmla="*/ 2 h 3596642"/>
              <a:gd name="connsiteX2" fmla="*/ 3604266 w 3604266"/>
              <a:gd name="connsiteY2" fmla="*/ 1798322 h 3596642"/>
              <a:gd name="connsiteX3" fmla="*/ 1836426 w 3604266"/>
              <a:gd name="connsiteY3" fmla="*/ 3596642 h 3596642"/>
              <a:gd name="connsiteX4" fmla="*/ 5 w 3604266"/>
              <a:gd name="connsiteY4" fmla="*/ 1790702 h 3596642"/>
              <a:gd name="connsiteX0" fmla="*/ 40 w 3604301"/>
              <a:gd name="connsiteY0" fmla="*/ 1790702 h 3596642"/>
              <a:gd name="connsiteX1" fmla="*/ 1851700 w 3604301"/>
              <a:gd name="connsiteY1" fmla="*/ 2 h 3596642"/>
              <a:gd name="connsiteX2" fmla="*/ 3604301 w 3604301"/>
              <a:gd name="connsiteY2" fmla="*/ 1798322 h 3596642"/>
              <a:gd name="connsiteX3" fmla="*/ 1836461 w 3604301"/>
              <a:gd name="connsiteY3" fmla="*/ 3596642 h 3596642"/>
              <a:gd name="connsiteX4" fmla="*/ 40 w 3604301"/>
              <a:gd name="connsiteY4" fmla="*/ 1790702 h 359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4301" h="3596642">
                <a:moveTo>
                  <a:pt x="40" y="1790702"/>
                </a:moveTo>
                <a:cubicBezTo>
                  <a:pt x="7025" y="732474"/>
                  <a:pt x="854750" y="-1268"/>
                  <a:pt x="1851700" y="2"/>
                </a:cubicBezTo>
                <a:cubicBezTo>
                  <a:pt x="2848650" y="1272"/>
                  <a:pt x="3603983" y="873127"/>
                  <a:pt x="3604301" y="1798322"/>
                </a:cubicBezTo>
                <a:cubicBezTo>
                  <a:pt x="3604619" y="2723517"/>
                  <a:pt x="2775309" y="3596642"/>
                  <a:pt x="1836461" y="3596642"/>
                </a:cubicBezTo>
                <a:cubicBezTo>
                  <a:pt x="897613" y="3596642"/>
                  <a:pt x="-6945" y="2848930"/>
                  <a:pt x="40" y="1790702"/>
                </a:cubicBezTo>
                <a:close/>
              </a:path>
            </a:pathLst>
          </a:custGeom>
        </p:spPr>
        <p:txBody>
          <a:bodyPr bIns="720000" anchor="ctr"/>
          <a:lstStyle>
            <a:lvl1pPr marL="0" indent="0" algn="ctr">
              <a:buNone/>
              <a:defRPr sz="1050" baseline="0"/>
            </a:lvl1pPr>
          </a:lstStyle>
          <a:p>
            <a:r>
              <a:rPr lang="en-US" dirty="0"/>
              <a:t>Photo of testimonial</a:t>
            </a:r>
          </a:p>
        </p:txBody>
      </p:sp>
      <p:sp>
        <p:nvSpPr>
          <p:cNvPr id="3" name="Oval 2"/>
          <p:cNvSpPr/>
          <p:nvPr userDrawn="1"/>
        </p:nvSpPr>
        <p:spPr>
          <a:xfrm>
            <a:off x="1574372" y="1190412"/>
            <a:ext cx="2676952" cy="2676952"/>
          </a:xfrm>
          <a:prstGeom prst="ellipse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5519738" y="728663"/>
            <a:ext cx="5976937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Describe a reference project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982663" y="4180416"/>
            <a:ext cx="3817937" cy="34289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 err="1"/>
              <a:t>Firstname</a:t>
            </a:r>
            <a:r>
              <a:rPr lang="en-US" dirty="0"/>
              <a:t> </a:t>
            </a:r>
            <a:r>
              <a:rPr lang="en-US" dirty="0" err="1"/>
              <a:t>Lastname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3" y="4589990"/>
            <a:ext cx="3817937" cy="32385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400" baseline="0">
                <a:solidFill>
                  <a:schemeClr val="tx2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Position, Company</a:t>
            </a:r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4" hasCustomPrompt="1"/>
          </p:nvPr>
        </p:nvSpPr>
        <p:spPr>
          <a:xfrm>
            <a:off x="1868848" y="5093920"/>
            <a:ext cx="2088000" cy="1044000"/>
          </a:xfrm>
          <a:prstGeom prst="rect">
            <a:avLst/>
          </a:prstGeom>
        </p:spPr>
        <p:txBody>
          <a:bodyPr tIns="0" bIns="540000" anchor="ctr" anchorCtr="0"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en-US" dirty="0"/>
              <a:t>Client’s logo</a:t>
            </a:r>
          </a:p>
        </p:txBody>
      </p:sp>
      <p:cxnSp>
        <p:nvCxnSpPr>
          <p:cNvPr id="12" name="Straight Connector 11"/>
          <p:cNvCxnSpPr>
            <a:stCxn id="3" idx="0"/>
          </p:cNvCxnSpPr>
          <p:nvPr userDrawn="1"/>
        </p:nvCxnSpPr>
        <p:spPr>
          <a:xfrm flipH="1" flipV="1">
            <a:off x="2898774" y="0"/>
            <a:ext cx="0" cy="1190412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 flipH="1" flipV="1">
            <a:off x="2892425" y="6318000"/>
            <a:ext cx="0" cy="540000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60936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orient="horz" pos="1593">
          <p15:clr>
            <a:srgbClr val="FBAE40"/>
          </p15:clr>
        </p15:guide>
        <p15:guide id="3" pos="1822">
          <p15:clr>
            <a:srgbClr val="FBAE40"/>
          </p15:clr>
        </p15:guide>
        <p15:guide id="4" pos="3477">
          <p15:clr>
            <a:srgbClr val="FBAE40"/>
          </p15:clr>
        </p15:guide>
        <p15:guide id="5" orient="horz" pos="2727">
          <p15:clr>
            <a:srgbClr val="FBAE40"/>
          </p15:clr>
        </p15:guide>
        <p15:guide id="8" pos="7242">
          <p15:clr>
            <a:srgbClr val="FBAE40"/>
          </p15:clr>
        </p15:guide>
        <p15:guide id="9" orient="horz" pos="459">
          <p15:clr>
            <a:srgbClr val="FBAE40"/>
          </p15:clr>
        </p15:guide>
        <p15:guide id="10" orient="horz" pos="3861">
          <p15:clr>
            <a:srgbClr val="FBAE40"/>
          </p15:clr>
        </p15:guide>
        <p15:guide id="12" pos="619">
          <p15:clr>
            <a:srgbClr val="FBAE40"/>
          </p15:clr>
        </p15:guide>
        <p15:guide id="13" pos="3024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_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1054947" y="5324145"/>
            <a:ext cx="1155064" cy="1152609"/>
          </a:xfrm>
          <a:custGeom>
            <a:avLst/>
            <a:gdLst>
              <a:gd name="connsiteX0" fmla="*/ 0 w 3600450"/>
              <a:gd name="connsiteY0" fmla="*/ 0 h 3600450"/>
              <a:gd name="connsiteX1" fmla="*/ 3600450 w 3600450"/>
              <a:gd name="connsiteY1" fmla="*/ 0 h 3600450"/>
              <a:gd name="connsiteX2" fmla="*/ 3600450 w 3600450"/>
              <a:gd name="connsiteY2" fmla="*/ 3600450 h 3600450"/>
              <a:gd name="connsiteX3" fmla="*/ 0 w 3600450"/>
              <a:gd name="connsiteY3" fmla="*/ 3600450 h 3600450"/>
              <a:gd name="connsiteX4" fmla="*/ 0 w 3600450"/>
              <a:gd name="connsiteY4" fmla="*/ 0 h 3600450"/>
              <a:gd name="connsiteX0" fmla="*/ 0 w 3600450"/>
              <a:gd name="connsiteY0" fmla="*/ 0 h 3600450"/>
              <a:gd name="connsiteX1" fmla="*/ 1849755 w 3600450"/>
              <a:gd name="connsiteY1" fmla="*/ 2857 h 3600450"/>
              <a:gd name="connsiteX2" fmla="*/ 3600450 w 3600450"/>
              <a:gd name="connsiteY2" fmla="*/ 0 h 3600450"/>
              <a:gd name="connsiteX3" fmla="*/ 3600450 w 3600450"/>
              <a:gd name="connsiteY3" fmla="*/ 3600450 h 3600450"/>
              <a:gd name="connsiteX4" fmla="*/ 0 w 3600450"/>
              <a:gd name="connsiteY4" fmla="*/ 3600450 h 3600450"/>
              <a:gd name="connsiteX5" fmla="*/ 0 w 3600450"/>
              <a:gd name="connsiteY5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905 w 3602355"/>
              <a:gd name="connsiteY4" fmla="*/ 3600450 h 3600450"/>
              <a:gd name="connsiteX5" fmla="*/ 0 w 3602355"/>
              <a:gd name="connsiteY5" fmla="*/ 1793557 h 3600450"/>
              <a:gd name="connsiteX6" fmla="*/ 1905 w 3602355"/>
              <a:gd name="connsiteY6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836421 w 3602355"/>
              <a:gd name="connsiteY4" fmla="*/ 3599497 h 3600450"/>
              <a:gd name="connsiteX5" fmla="*/ 1905 w 3602355"/>
              <a:gd name="connsiteY5" fmla="*/ 3600450 h 3600450"/>
              <a:gd name="connsiteX6" fmla="*/ 0 w 3602355"/>
              <a:gd name="connsiteY6" fmla="*/ 1793557 h 3600450"/>
              <a:gd name="connsiteX7" fmla="*/ 1905 w 3602355"/>
              <a:gd name="connsiteY7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3602355 w 3604261"/>
              <a:gd name="connsiteY4" fmla="*/ 3600450 h 3600450"/>
              <a:gd name="connsiteX5" fmla="*/ 1836421 w 3604261"/>
              <a:gd name="connsiteY5" fmla="*/ 3599497 h 3600450"/>
              <a:gd name="connsiteX6" fmla="*/ 1905 w 3604261"/>
              <a:gd name="connsiteY6" fmla="*/ 3600450 h 3600450"/>
              <a:gd name="connsiteX7" fmla="*/ 0 w 3604261"/>
              <a:gd name="connsiteY7" fmla="*/ 1793557 h 3600450"/>
              <a:gd name="connsiteX8" fmla="*/ 1905 w 3604261"/>
              <a:gd name="connsiteY8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1836421 w 3604261"/>
              <a:gd name="connsiteY4" fmla="*/ 3599497 h 3600450"/>
              <a:gd name="connsiteX5" fmla="*/ 1905 w 3604261"/>
              <a:gd name="connsiteY5" fmla="*/ 3600450 h 3600450"/>
              <a:gd name="connsiteX6" fmla="*/ 0 w 3604261"/>
              <a:gd name="connsiteY6" fmla="*/ 1793557 h 3600450"/>
              <a:gd name="connsiteX7" fmla="*/ 1905 w 3604261"/>
              <a:gd name="connsiteY7" fmla="*/ 0 h 3600450"/>
              <a:gd name="connsiteX0" fmla="*/ 1905 w 3604261"/>
              <a:gd name="connsiteY0" fmla="*/ 0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6" fmla="*/ 1905 w 3604261"/>
              <a:gd name="connsiteY6" fmla="*/ 0 h 3599497"/>
              <a:gd name="connsiteX0" fmla="*/ 0 w 3604261"/>
              <a:gd name="connsiteY0" fmla="*/ 1793557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0" fmla="*/ 0 w 3604261"/>
              <a:gd name="connsiteY0" fmla="*/ 1790700 h 3596640"/>
              <a:gd name="connsiteX1" fmla="*/ 1851660 w 3604261"/>
              <a:gd name="connsiteY1" fmla="*/ 0 h 3596640"/>
              <a:gd name="connsiteX2" fmla="*/ 3604261 w 3604261"/>
              <a:gd name="connsiteY2" fmla="*/ 1798320 h 3596640"/>
              <a:gd name="connsiteX3" fmla="*/ 1836421 w 3604261"/>
              <a:gd name="connsiteY3" fmla="*/ 3596640 h 3596640"/>
              <a:gd name="connsiteX4" fmla="*/ 0 w 3604261"/>
              <a:gd name="connsiteY4" fmla="*/ 1790700 h 3596640"/>
              <a:gd name="connsiteX0" fmla="*/ 0 w 3604265"/>
              <a:gd name="connsiteY0" fmla="*/ 1790700 h 3596641"/>
              <a:gd name="connsiteX1" fmla="*/ 1851660 w 3604265"/>
              <a:gd name="connsiteY1" fmla="*/ 0 h 3596641"/>
              <a:gd name="connsiteX2" fmla="*/ 3604261 w 3604265"/>
              <a:gd name="connsiteY2" fmla="*/ 1798320 h 3596641"/>
              <a:gd name="connsiteX3" fmla="*/ 1836421 w 3604265"/>
              <a:gd name="connsiteY3" fmla="*/ 3596640 h 3596641"/>
              <a:gd name="connsiteX4" fmla="*/ 0 w 3604265"/>
              <a:gd name="connsiteY4" fmla="*/ 1790700 h 3596641"/>
              <a:gd name="connsiteX0" fmla="*/ 0 w 3604265"/>
              <a:gd name="connsiteY0" fmla="*/ 1790700 h 3718074"/>
              <a:gd name="connsiteX1" fmla="*/ 1851660 w 3604265"/>
              <a:gd name="connsiteY1" fmla="*/ 0 h 3718074"/>
              <a:gd name="connsiteX2" fmla="*/ 3604261 w 3604265"/>
              <a:gd name="connsiteY2" fmla="*/ 1798320 h 3718074"/>
              <a:gd name="connsiteX3" fmla="*/ 1836421 w 3604265"/>
              <a:gd name="connsiteY3" fmla="*/ 3596640 h 3718074"/>
              <a:gd name="connsiteX4" fmla="*/ 0 w 3604265"/>
              <a:gd name="connsiteY4" fmla="*/ 1790700 h 3718074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62 w 3604327"/>
              <a:gd name="connsiteY0" fmla="*/ 1790762 h 3718136"/>
              <a:gd name="connsiteX1" fmla="*/ 1851722 w 3604327"/>
              <a:gd name="connsiteY1" fmla="*/ 62 h 3718136"/>
              <a:gd name="connsiteX2" fmla="*/ 3604323 w 3604327"/>
              <a:gd name="connsiteY2" fmla="*/ 1798382 h 3718136"/>
              <a:gd name="connsiteX3" fmla="*/ 1836483 w 3604327"/>
              <a:gd name="connsiteY3" fmla="*/ 3596702 h 3718136"/>
              <a:gd name="connsiteX4" fmla="*/ 62 w 3604327"/>
              <a:gd name="connsiteY4" fmla="*/ 1790762 h 3718136"/>
              <a:gd name="connsiteX0" fmla="*/ 62 w 3604327"/>
              <a:gd name="connsiteY0" fmla="*/ 1790762 h 3596702"/>
              <a:gd name="connsiteX1" fmla="*/ 1851722 w 3604327"/>
              <a:gd name="connsiteY1" fmla="*/ 62 h 3596702"/>
              <a:gd name="connsiteX2" fmla="*/ 3604323 w 3604327"/>
              <a:gd name="connsiteY2" fmla="*/ 1798382 h 3596702"/>
              <a:gd name="connsiteX3" fmla="*/ 1836483 w 3604327"/>
              <a:gd name="connsiteY3" fmla="*/ 3596702 h 3596702"/>
              <a:gd name="connsiteX4" fmla="*/ 62 w 3604327"/>
              <a:gd name="connsiteY4" fmla="*/ 1790762 h 3596702"/>
              <a:gd name="connsiteX0" fmla="*/ 4 w 3604269"/>
              <a:gd name="connsiteY0" fmla="*/ 1790702 h 3596642"/>
              <a:gd name="connsiteX1" fmla="*/ 1851664 w 3604269"/>
              <a:gd name="connsiteY1" fmla="*/ 2 h 3596642"/>
              <a:gd name="connsiteX2" fmla="*/ 3604265 w 3604269"/>
              <a:gd name="connsiteY2" fmla="*/ 1798322 h 3596642"/>
              <a:gd name="connsiteX3" fmla="*/ 1836425 w 3604269"/>
              <a:gd name="connsiteY3" fmla="*/ 3596642 h 3596642"/>
              <a:gd name="connsiteX4" fmla="*/ 4 w 3604269"/>
              <a:gd name="connsiteY4" fmla="*/ 1790702 h 3596642"/>
              <a:gd name="connsiteX0" fmla="*/ 5 w 3604272"/>
              <a:gd name="connsiteY0" fmla="*/ 1790702 h 3596642"/>
              <a:gd name="connsiteX1" fmla="*/ 1851665 w 3604272"/>
              <a:gd name="connsiteY1" fmla="*/ 2 h 3596642"/>
              <a:gd name="connsiteX2" fmla="*/ 3604266 w 3604272"/>
              <a:gd name="connsiteY2" fmla="*/ 1798322 h 3596642"/>
              <a:gd name="connsiteX3" fmla="*/ 1836426 w 3604272"/>
              <a:gd name="connsiteY3" fmla="*/ 3596642 h 3596642"/>
              <a:gd name="connsiteX4" fmla="*/ 5 w 3604272"/>
              <a:gd name="connsiteY4" fmla="*/ 1790702 h 3596642"/>
              <a:gd name="connsiteX0" fmla="*/ 5 w 3604290"/>
              <a:gd name="connsiteY0" fmla="*/ 1790702 h 3596642"/>
              <a:gd name="connsiteX1" fmla="*/ 1851665 w 3604290"/>
              <a:gd name="connsiteY1" fmla="*/ 2 h 3596642"/>
              <a:gd name="connsiteX2" fmla="*/ 3604266 w 3604290"/>
              <a:gd name="connsiteY2" fmla="*/ 1798322 h 3596642"/>
              <a:gd name="connsiteX3" fmla="*/ 1836426 w 3604290"/>
              <a:gd name="connsiteY3" fmla="*/ 3596642 h 3596642"/>
              <a:gd name="connsiteX4" fmla="*/ 5 w 3604290"/>
              <a:gd name="connsiteY4" fmla="*/ 1790702 h 3596642"/>
              <a:gd name="connsiteX0" fmla="*/ 5 w 3604289"/>
              <a:gd name="connsiteY0" fmla="*/ 1790702 h 3596642"/>
              <a:gd name="connsiteX1" fmla="*/ 1851665 w 3604289"/>
              <a:gd name="connsiteY1" fmla="*/ 2 h 3596642"/>
              <a:gd name="connsiteX2" fmla="*/ 3604266 w 3604289"/>
              <a:gd name="connsiteY2" fmla="*/ 1798322 h 3596642"/>
              <a:gd name="connsiteX3" fmla="*/ 1836426 w 3604289"/>
              <a:gd name="connsiteY3" fmla="*/ 3596642 h 3596642"/>
              <a:gd name="connsiteX4" fmla="*/ 5 w 3604289"/>
              <a:gd name="connsiteY4" fmla="*/ 1790702 h 3596642"/>
              <a:gd name="connsiteX0" fmla="*/ 5 w 3604266"/>
              <a:gd name="connsiteY0" fmla="*/ 1790702 h 3596642"/>
              <a:gd name="connsiteX1" fmla="*/ 1851665 w 3604266"/>
              <a:gd name="connsiteY1" fmla="*/ 2 h 3596642"/>
              <a:gd name="connsiteX2" fmla="*/ 3604266 w 3604266"/>
              <a:gd name="connsiteY2" fmla="*/ 1798322 h 3596642"/>
              <a:gd name="connsiteX3" fmla="*/ 1836426 w 3604266"/>
              <a:gd name="connsiteY3" fmla="*/ 3596642 h 3596642"/>
              <a:gd name="connsiteX4" fmla="*/ 5 w 3604266"/>
              <a:gd name="connsiteY4" fmla="*/ 1790702 h 3596642"/>
              <a:gd name="connsiteX0" fmla="*/ 40 w 3604301"/>
              <a:gd name="connsiteY0" fmla="*/ 1790702 h 3596642"/>
              <a:gd name="connsiteX1" fmla="*/ 1851700 w 3604301"/>
              <a:gd name="connsiteY1" fmla="*/ 2 h 3596642"/>
              <a:gd name="connsiteX2" fmla="*/ 3604301 w 3604301"/>
              <a:gd name="connsiteY2" fmla="*/ 1798322 h 3596642"/>
              <a:gd name="connsiteX3" fmla="*/ 1836461 w 3604301"/>
              <a:gd name="connsiteY3" fmla="*/ 3596642 h 3596642"/>
              <a:gd name="connsiteX4" fmla="*/ 40 w 3604301"/>
              <a:gd name="connsiteY4" fmla="*/ 1790702 h 359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4301" h="3596642">
                <a:moveTo>
                  <a:pt x="40" y="1790702"/>
                </a:moveTo>
                <a:cubicBezTo>
                  <a:pt x="7025" y="732474"/>
                  <a:pt x="854750" y="-1268"/>
                  <a:pt x="1851700" y="2"/>
                </a:cubicBezTo>
                <a:cubicBezTo>
                  <a:pt x="2848650" y="1272"/>
                  <a:pt x="3603983" y="873127"/>
                  <a:pt x="3604301" y="1798322"/>
                </a:cubicBezTo>
                <a:cubicBezTo>
                  <a:pt x="3604619" y="2723517"/>
                  <a:pt x="2775309" y="3596642"/>
                  <a:pt x="1836461" y="3596642"/>
                </a:cubicBezTo>
                <a:cubicBezTo>
                  <a:pt x="897613" y="3596642"/>
                  <a:pt x="-6945" y="2848930"/>
                  <a:pt x="40" y="1790702"/>
                </a:cubicBezTo>
                <a:close/>
              </a:path>
            </a:pathLst>
          </a:custGeom>
        </p:spPr>
        <p:txBody>
          <a:bodyPr bIns="720000" anchor="ctr"/>
          <a:lstStyle>
            <a:lvl1pPr marL="0" indent="0" algn="ctr">
              <a:buNone/>
              <a:defRPr sz="1050" baseline="0"/>
            </a:lvl1pPr>
          </a:lstStyle>
          <a:p>
            <a:r>
              <a:rPr lang="en-US" dirty="0"/>
              <a:t>Photo of employee</a:t>
            </a:r>
          </a:p>
        </p:txBody>
      </p:sp>
      <p:sp>
        <p:nvSpPr>
          <p:cNvPr id="3" name="Oval 2"/>
          <p:cNvSpPr/>
          <p:nvPr userDrawn="1"/>
        </p:nvSpPr>
        <p:spPr>
          <a:xfrm>
            <a:off x="1001977" y="5269947"/>
            <a:ext cx="1244070" cy="1244070"/>
          </a:xfrm>
          <a:prstGeom prst="ellipse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640012" y="5269947"/>
            <a:ext cx="3276600" cy="3428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 err="1"/>
              <a:t>FIRSTNAME</a:t>
            </a:r>
            <a:r>
              <a:rPr lang="en-US" dirty="0"/>
              <a:t> </a:t>
            </a:r>
            <a:r>
              <a:rPr lang="en-US" dirty="0" err="1"/>
              <a:t>LASTNAME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640012" y="5570512"/>
            <a:ext cx="3276601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Position, Telephone, Mobile, Email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6275388" y="5269947"/>
            <a:ext cx="3817938" cy="3428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NORSTAT SOMETHING AS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6275389" y="5570512"/>
            <a:ext cx="2520949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Street, City, Country</a:t>
            </a:r>
          </a:p>
        </p:txBody>
      </p:sp>
      <p:sp>
        <p:nvSpPr>
          <p:cNvPr id="25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8975727" y="5570512"/>
            <a:ext cx="2517774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info@..., URL, …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12192000" cy="4941888"/>
          </a:xfrm>
          <a:prstGeom prst="rect">
            <a:avLst/>
          </a:prstGeom>
          <a:gradFill flip="none" rotWithShape="1">
            <a:gsLst>
              <a:gs pos="64000">
                <a:schemeClr val="tx2"/>
              </a:gs>
              <a:gs pos="6000">
                <a:schemeClr val="bg2"/>
              </a:gs>
            </a:gsLst>
            <a:lin ang="14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0"/>
            <a:ext cx="12192000" cy="4941888"/>
          </a:xfrm>
          <a:prstGeom prst="rect">
            <a:avLst/>
          </a:prstGeom>
        </p:spPr>
        <p:txBody>
          <a:bodyPr bIns="720000"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N:\Marketing\Resources\Imagery\Norstat Cities</a:t>
            </a:r>
          </a:p>
        </p:txBody>
      </p:sp>
    </p:spTree>
    <p:extLst>
      <p:ext uri="{BB962C8B-B14F-4D97-AF65-F5344CB8AC3E}">
        <p14:creationId xmlns:p14="http://schemas.microsoft.com/office/powerpoint/2010/main" val="3134979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9" orient="horz" pos="3113" userDrawn="1">
          <p15:clr>
            <a:srgbClr val="FBAE40"/>
          </p15:clr>
        </p15:guide>
        <p15:guide id="12" pos="619" userDrawn="1">
          <p15:clr>
            <a:srgbClr val="FBAE40"/>
          </p15:clr>
        </p15:guide>
        <p15:guide id="14" pos="3953" userDrawn="1">
          <p15:clr>
            <a:srgbClr val="FBAE40"/>
          </p15:clr>
        </p15:guide>
        <p15:guide id="15" pos="5654" userDrawn="1">
          <p15:clr>
            <a:srgbClr val="FBAE40"/>
          </p15:clr>
        </p15:guide>
        <p15:guide id="16" pos="7242" userDrawn="1">
          <p15:clr>
            <a:srgbClr val="FBAE40"/>
          </p15:clr>
        </p15:guide>
        <p15:guide id="17" pos="1663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_Quar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00101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2139">
          <p15:clr>
            <a:srgbClr val="FBAE40"/>
          </p15:clr>
        </p15:guide>
        <p15:guide id="4" pos="5541">
          <p15:clr>
            <a:srgbClr val="FBAE40"/>
          </p15:clr>
        </p15:guide>
        <p15:guide id="5" orient="horz" pos="3861">
          <p15:clr>
            <a:srgbClr val="FBAE40"/>
          </p15:clr>
        </p15:guide>
        <p15:guide id="6" orient="horz" pos="459">
          <p15:clr>
            <a:srgbClr val="FBAE40"/>
          </p15:clr>
        </p15:guide>
        <p15:guide id="7" pos="438">
          <p15:clr>
            <a:srgbClr val="FBAE40"/>
          </p15:clr>
        </p15:guide>
        <p15:guide id="8" pos="7242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s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/>
          <p:cNvSpPr>
            <a:spLocks noGrp="1"/>
          </p:cNvSpPr>
          <p:nvPr>
            <p:ph type="body" sz="quarter" idx="16" hasCustomPrompt="1"/>
          </p:nvPr>
        </p:nvSpPr>
        <p:spPr>
          <a:xfrm>
            <a:off x="221381" y="6567876"/>
            <a:ext cx="11112146" cy="260763"/>
          </a:xfrm>
        </p:spPr>
        <p:txBody>
          <a:bodyPr anchor="t">
            <a:normAutofit/>
          </a:bodyPr>
          <a:lstStyle>
            <a:lvl1pPr marL="0" marR="0" indent="0" algn="l" defTabSz="1232345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Question</a:t>
            </a:r>
            <a:endParaRPr lang="pl-PL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21381" y="732829"/>
            <a:ext cx="11771697" cy="830997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sz="1800" b="0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r>
              <a:rPr lang="en-US" dirty="0"/>
              <a:t>Click to add emphasis part of title</a:t>
            </a:r>
            <a:br>
              <a:rPr lang="pl-PL" dirty="0"/>
            </a:br>
            <a:r>
              <a:rPr lang="en-US" dirty="0"/>
              <a:t>Click to add emphasis part of title</a:t>
            </a:r>
            <a:br>
              <a:rPr lang="pl-PL" dirty="0"/>
            </a:br>
            <a:r>
              <a:rPr lang="en-US" dirty="0"/>
              <a:t>Click to add emphasis part of title</a:t>
            </a:r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09836" y="246156"/>
            <a:ext cx="9334678" cy="352296"/>
          </a:xfrm>
        </p:spPr>
        <p:txBody>
          <a:bodyPr anchor="ctr">
            <a:normAutofit/>
          </a:bodyPr>
          <a:lstStyle>
            <a:lvl1pPr marL="0" indent="0">
              <a:buNone/>
              <a:defRPr sz="2533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CLICK TO ADD TAG LINE OR BEGINNING OF TITLE</a:t>
            </a:r>
            <a:endParaRPr lang="en-GB" dirty="0"/>
          </a:p>
        </p:txBody>
      </p:sp>
      <p:cxnSp>
        <p:nvCxnSpPr>
          <p:cNvPr id="3" name="Łącznik prosty 2"/>
          <p:cNvCxnSpPr/>
          <p:nvPr userDrawn="1"/>
        </p:nvCxnSpPr>
        <p:spPr>
          <a:xfrm flipH="1">
            <a:off x="221380" y="6316910"/>
            <a:ext cx="11124000" cy="0"/>
          </a:xfrm>
          <a:prstGeom prst="line">
            <a:avLst/>
          </a:prstGeom>
          <a:noFill/>
          <a:ln w="12700">
            <a:solidFill>
              <a:schemeClr val="accent4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Text Placeholder 6"/>
          <p:cNvSpPr>
            <a:spLocks noGrp="1"/>
          </p:cNvSpPr>
          <p:nvPr>
            <p:ph type="body" sz="quarter" idx="17" hasCustomPrompt="1"/>
          </p:nvPr>
        </p:nvSpPr>
        <p:spPr>
          <a:xfrm>
            <a:off x="221380" y="6358150"/>
            <a:ext cx="11112146" cy="168486"/>
          </a:xfrm>
        </p:spPr>
        <p:txBody>
          <a:bodyPr anchor="ctr">
            <a:normAutofit/>
          </a:bodyPr>
          <a:lstStyle>
            <a:lvl1pPr marL="0" marR="0" indent="0" algn="l" defTabSz="1232345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pl-PL" dirty="0"/>
              <a:t>Base</a:t>
            </a:r>
          </a:p>
        </p:txBody>
      </p:sp>
    </p:spTree>
    <p:extLst>
      <p:ext uri="{BB962C8B-B14F-4D97-AF65-F5344CB8AC3E}">
        <p14:creationId xmlns:p14="http://schemas.microsoft.com/office/powerpoint/2010/main" val="2144064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sgf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437650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NSGraphData.Caption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8457553" cy="408516"/>
          </a:xfrm>
          <a:prstGeom prst="rect">
            <a:avLst/>
          </a:prstGeom>
        </p:spPr>
        <p:txBody>
          <a:bodyPr lIns="0" tIns="36000" rIns="0" bIns="36000" anchor="t"/>
          <a:lstStyle>
            <a:lvl1pPr algn="just">
              <a:lnSpc>
                <a:spcPct val="100000"/>
              </a:lnSpc>
              <a:defRPr sz="14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NSGraphData.HeaderCaption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42833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  <p:sp>
        <p:nvSpPr>
          <p:cNvPr id="9" name="NSGraphData.TableCount"/>
          <p:cNvSpPr>
            <a:spLocks noGrp="1"/>
          </p:cNvSpPr>
          <p:nvPr>
            <p:ph type="body" sz="quarter" idx="14" hasCustomPrompt="1"/>
          </p:nvPr>
        </p:nvSpPr>
        <p:spPr>
          <a:xfrm>
            <a:off x="1333641" y="6480175"/>
            <a:ext cx="576262" cy="2520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count</a:t>
            </a:r>
            <a:endParaRPr lang="da-DK" dirty="0"/>
          </a:p>
        </p:txBody>
      </p:sp>
      <p:sp>
        <p:nvSpPr>
          <p:cNvPr id="10" name="NSGraphData.Id"/>
          <p:cNvSpPr>
            <a:spLocks noGrp="1"/>
          </p:cNvSpPr>
          <p:nvPr>
            <p:ph type="body" sz="quarter" idx="15" hasCustomPrompt="1"/>
          </p:nvPr>
        </p:nvSpPr>
        <p:spPr>
          <a:xfrm>
            <a:off x="2281562" y="6427831"/>
            <a:ext cx="9213764" cy="30434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da-DK" dirty="0"/>
              <a:t>QID</a:t>
            </a:r>
          </a:p>
        </p:txBody>
      </p:sp>
    </p:spTree>
    <p:extLst>
      <p:ext uri="{BB962C8B-B14F-4D97-AF65-F5344CB8AC3E}">
        <p14:creationId xmlns:p14="http://schemas.microsoft.com/office/powerpoint/2010/main" val="38834709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>
          <p15:clr>
            <a:srgbClr val="FBAE40"/>
          </p15:clr>
        </p15:guide>
        <p15:guide id="2" orient="horz" pos="686">
          <p15:clr>
            <a:srgbClr val="FBAE40"/>
          </p15:clr>
        </p15:guide>
        <p15:guide id="3" pos="438">
          <p15:clr>
            <a:srgbClr val="FBAE40"/>
          </p15:clr>
        </p15:guide>
        <p15:guide id="4" pos="7242">
          <p15:clr>
            <a:srgbClr val="FBAE40"/>
          </p15:clr>
        </p15:guide>
        <p15:guide id="5" orient="horz" pos="3634">
          <p15:clr>
            <a:srgbClr val="FBAE40"/>
          </p15:clr>
        </p15:guide>
        <p15:guide id="6" orient="horz" pos="377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92300" y="0"/>
            <a:ext cx="10299700" cy="6864086"/>
          </a:xfrm>
          <a:custGeom>
            <a:avLst/>
            <a:gdLst>
              <a:gd name="connsiteX0" fmla="*/ 0 w 10287000"/>
              <a:gd name="connsiteY0" fmla="*/ 0 h 6858000"/>
              <a:gd name="connsiteX1" fmla="*/ 10287000 w 10287000"/>
              <a:gd name="connsiteY1" fmla="*/ 0 h 6858000"/>
              <a:gd name="connsiteX2" fmla="*/ 10287000 w 10287000"/>
              <a:gd name="connsiteY2" fmla="*/ 6858000 h 6858000"/>
              <a:gd name="connsiteX3" fmla="*/ 0 w 10287000"/>
              <a:gd name="connsiteY3" fmla="*/ 6858000 h 6858000"/>
              <a:gd name="connsiteX4" fmla="*/ 0 w 10287000"/>
              <a:gd name="connsiteY4" fmla="*/ 0 h 6858000"/>
              <a:gd name="connsiteX0" fmla="*/ 0 w 10287000"/>
              <a:gd name="connsiteY0" fmla="*/ 0 h 6858000"/>
              <a:gd name="connsiteX1" fmla="*/ 10287000 w 10287000"/>
              <a:gd name="connsiteY1" fmla="*/ 0 h 6858000"/>
              <a:gd name="connsiteX2" fmla="*/ 10287000 w 10287000"/>
              <a:gd name="connsiteY2" fmla="*/ 6858000 h 6858000"/>
              <a:gd name="connsiteX3" fmla="*/ 2895600 w 10287000"/>
              <a:gd name="connsiteY3" fmla="*/ 6849533 h 6858000"/>
              <a:gd name="connsiteX4" fmla="*/ 0 w 10287000"/>
              <a:gd name="connsiteY4" fmla="*/ 0 h 6858000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2895600 w 10287000"/>
              <a:gd name="connsiteY3" fmla="*/ 6858000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3666067 w 10287000"/>
              <a:gd name="connsiteY3" fmla="*/ 6866467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4783667 w 10287000"/>
              <a:gd name="connsiteY3" fmla="*/ 6866467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4802717 w 10287000"/>
              <a:gd name="connsiteY3" fmla="*/ 6866467 h 6866467"/>
              <a:gd name="connsiteX4" fmla="*/ 0 w 10287000"/>
              <a:gd name="connsiteY4" fmla="*/ 8467 h 6866467"/>
              <a:gd name="connsiteX0" fmla="*/ 0 w 10299700"/>
              <a:gd name="connsiteY0" fmla="*/ 2117 h 6866467"/>
              <a:gd name="connsiteX1" fmla="*/ 5499100 w 10299700"/>
              <a:gd name="connsiteY1" fmla="*/ 0 h 6866467"/>
              <a:gd name="connsiteX2" fmla="*/ 10299700 w 10299700"/>
              <a:gd name="connsiteY2" fmla="*/ 6866467 h 6866467"/>
              <a:gd name="connsiteX3" fmla="*/ 4815417 w 10299700"/>
              <a:gd name="connsiteY3" fmla="*/ 6866467 h 6866467"/>
              <a:gd name="connsiteX4" fmla="*/ 0 w 10299700"/>
              <a:gd name="connsiteY4" fmla="*/ 2117 h 6866467"/>
              <a:gd name="connsiteX0" fmla="*/ 0 w 10299700"/>
              <a:gd name="connsiteY0" fmla="*/ 2117 h 6866467"/>
              <a:gd name="connsiteX1" fmla="*/ 5499100 w 10299700"/>
              <a:gd name="connsiteY1" fmla="*/ 0 h 6866467"/>
              <a:gd name="connsiteX2" fmla="*/ 10299700 w 10299700"/>
              <a:gd name="connsiteY2" fmla="*/ 6866467 h 6866467"/>
              <a:gd name="connsiteX3" fmla="*/ 4815417 w 10299700"/>
              <a:gd name="connsiteY3" fmla="*/ 6861705 h 6866467"/>
              <a:gd name="connsiteX4" fmla="*/ 0 w 10299700"/>
              <a:gd name="connsiteY4" fmla="*/ 2117 h 6866467"/>
              <a:gd name="connsiteX0" fmla="*/ 0 w 10299700"/>
              <a:gd name="connsiteY0" fmla="*/ 2117 h 6864086"/>
              <a:gd name="connsiteX1" fmla="*/ 5499100 w 10299700"/>
              <a:gd name="connsiteY1" fmla="*/ 0 h 6864086"/>
              <a:gd name="connsiteX2" fmla="*/ 10299700 w 10299700"/>
              <a:gd name="connsiteY2" fmla="*/ 6864086 h 6864086"/>
              <a:gd name="connsiteX3" fmla="*/ 4815417 w 10299700"/>
              <a:gd name="connsiteY3" fmla="*/ 6861705 h 6864086"/>
              <a:gd name="connsiteX4" fmla="*/ 0 w 10299700"/>
              <a:gd name="connsiteY4" fmla="*/ 2117 h 686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9700" h="6864086">
                <a:moveTo>
                  <a:pt x="0" y="2117"/>
                </a:moveTo>
                <a:lnTo>
                  <a:pt x="5499100" y="0"/>
                </a:lnTo>
                <a:lnTo>
                  <a:pt x="10299700" y="6864086"/>
                </a:lnTo>
                <a:lnTo>
                  <a:pt x="4815417" y="6861705"/>
                </a:lnTo>
                <a:lnTo>
                  <a:pt x="0" y="2117"/>
                </a:lnTo>
                <a:close/>
              </a:path>
            </a:pathLst>
          </a:custGeom>
        </p:spPr>
        <p:txBody>
          <a:bodyPr bIns="792000" anchor="ctr"/>
          <a:lstStyle>
            <a:lvl1pPr marL="0" indent="0" algn="ctr">
              <a:buNone/>
              <a:defRPr sz="1800"/>
            </a:lvl1pPr>
          </a:lstStyle>
          <a:p>
            <a:r>
              <a:rPr lang="en-US" dirty="0"/>
              <a:t>N:\Marketing\Resources\Imagery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0" y="5370779"/>
            <a:ext cx="48006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143375"/>
            <a:ext cx="4105275" cy="1227404"/>
          </a:xfrm>
          <a:prstGeom prst="rect">
            <a:avLst/>
          </a:prstGeom>
        </p:spPr>
        <p:txBody>
          <a:bodyPr lIns="0" tIns="36000" rIns="0" bIns="36000" anchor="b"/>
          <a:lstStyle>
            <a:lvl1pPr algn="r">
              <a:defRPr sz="3600" baseline="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 hasCustomPrompt="1"/>
          </p:nvPr>
        </p:nvSpPr>
        <p:spPr>
          <a:xfrm>
            <a:off x="695325" y="5370513"/>
            <a:ext cx="4105275" cy="758825"/>
          </a:xfrm>
          <a:prstGeom prst="rect">
            <a:avLst/>
          </a:prstGeom>
        </p:spPr>
        <p:txBody>
          <a:bodyPr lIns="0" tIns="144000" rIns="0" bIns="0"/>
          <a:lstStyle>
            <a:lvl1pPr marL="0" indent="0" algn="r">
              <a:buNone/>
              <a:defRPr sz="1800">
                <a:solidFill>
                  <a:schemeClr val="tx1"/>
                </a:solidFill>
              </a:defRPr>
            </a:lvl1pPr>
            <a:lvl2pPr algn="r">
              <a:defRPr sz="1800">
                <a:solidFill>
                  <a:schemeClr val="tx2"/>
                </a:solidFill>
              </a:defRPr>
            </a:lvl2pPr>
            <a:lvl3pPr algn="r">
              <a:defRPr sz="1800">
                <a:solidFill>
                  <a:schemeClr val="tx2"/>
                </a:solidFill>
              </a:defRPr>
            </a:lvl3pPr>
            <a:lvl4pPr algn="r">
              <a:defRPr sz="1800">
                <a:solidFill>
                  <a:schemeClr val="tx2"/>
                </a:solidFill>
              </a:defRPr>
            </a:lvl4pPr>
            <a:lvl5pPr algn="r">
              <a:defRPr sz="1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Author, Date</a:t>
            </a:r>
          </a:p>
        </p:txBody>
      </p:sp>
    </p:spTree>
    <p:extLst>
      <p:ext uri="{BB962C8B-B14F-4D97-AF65-F5344CB8AC3E}">
        <p14:creationId xmlns:p14="http://schemas.microsoft.com/office/powerpoint/2010/main" val="42517217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024">
          <p15:clr>
            <a:srgbClr val="FBAE40"/>
          </p15:clr>
        </p15:guide>
        <p15:guide id="2" pos="4656">
          <p15:clr>
            <a:srgbClr val="FBAE40"/>
          </p15:clr>
        </p15:guide>
        <p15:guide id="3" pos="438" userDrawn="1">
          <p15:clr>
            <a:srgbClr val="FBAE40"/>
          </p15:clr>
        </p15:guide>
        <p15:guide id="4" pos="7242" userDrawn="1">
          <p15:clr>
            <a:srgbClr val="FBAE40"/>
          </p15:clr>
        </p15:guide>
        <p15:guide id="5" orient="horz" pos="459" userDrawn="1">
          <p15:clr>
            <a:srgbClr val="FBAE40"/>
          </p15:clr>
        </p15:guide>
        <p15:guide id="6" orient="horz" pos="3861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961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7258050" y="0"/>
            <a:ext cx="4933950" cy="68961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arallelogram 3"/>
          <p:cNvSpPr/>
          <p:nvPr userDrawn="1"/>
        </p:nvSpPr>
        <p:spPr>
          <a:xfrm flipH="1">
            <a:off x="2453822" y="0"/>
            <a:ext cx="9608456" cy="6896100"/>
          </a:xfrm>
          <a:prstGeom prst="parallelogram">
            <a:avLst>
              <a:gd name="adj" fmla="val 694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/>
          <p:cNvSpPr/>
          <p:nvPr userDrawn="1"/>
        </p:nvSpPr>
        <p:spPr>
          <a:xfrm>
            <a:off x="371192" y="371475"/>
            <a:ext cx="11449333" cy="61912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3940857" y="2162176"/>
            <a:ext cx="4320000" cy="757237"/>
          </a:xfrm>
          <a:prstGeom prst="rect">
            <a:avLst/>
          </a:prstGeom>
        </p:spPr>
        <p:txBody>
          <a:bodyPr lIns="0" tIns="36000" rIns="0" bIns="36000" anchor="b"/>
          <a:lstStyle>
            <a:lvl1pPr algn="ctr">
              <a:defRPr sz="3600" baseline="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Chapter Title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3400425" y="2925438"/>
            <a:ext cx="5400000" cy="1556075"/>
          </a:xfrm>
          <a:prstGeom prst="rect">
            <a:avLst/>
          </a:prstGeom>
        </p:spPr>
        <p:txBody>
          <a:bodyPr/>
          <a:lstStyle>
            <a:lvl1pPr marL="0" indent="0" algn="ctr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None/>
              <a:defRPr sz="1800" baseline="0"/>
            </a:lvl1pPr>
            <a:lvl2pPr marL="542925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2pPr>
            <a:lvl3pPr marL="803275" indent="-260350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3pPr>
            <a:lvl4pPr marL="1074738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4pPr>
            <a:lvl5pPr marL="1346200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Please enter a descriptive text</a:t>
            </a:r>
          </a:p>
        </p:txBody>
      </p:sp>
    </p:spTree>
    <p:extLst>
      <p:ext uri="{BB962C8B-B14F-4D97-AF65-F5344CB8AC3E}">
        <p14:creationId xmlns:p14="http://schemas.microsoft.com/office/powerpoint/2010/main" val="39246974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38">
          <p15:clr>
            <a:srgbClr val="FBAE40"/>
          </p15:clr>
        </p15:guide>
        <p15:guide id="2" orient="horz" pos="3861">
          <p15:clr>
            <a:srgbClr val="FBAE40"/>
          </p15:clr>
        </p15:guide>
        <p15:guide id="3" orient="horz" pos="459">
          <p15:clr>
            <a:srgbClr val="FBAE40"/>
          </p15:clr>
        </p15:guide>
        <p15:guide id="4" pos="7242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3914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8112125" y="728663"/>
            <a:ext cx="3384550" cy="1110185"/>
          </a:xfrm>
          <a:prstGeom prst="rect">
            <a:avLst/>
          </a:prstGeom>
        </p:spPr>
        <p:txBody>
          <a:bodyPr lIns="0" rIns="0" anchor="ctr"/>
          <a:lstStyle>
            <a:lvl1pPr algn="ctr">
              <a:defRPr sz="3600" b="0">
                <a:ln>
                  <a:noFill/>
                </a:ln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8112125" y="2099511"/>
            <a:ext cx="3384550" cy="4029827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9809923" y="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 userDrawn="1"/>
        </p:nvCxnSpPr>
        <p:spPr>
          <a:xfrm>
            <a:off x="9839442" y="639000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57182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110">
          <p15:clr>
            <a:srgbClr val="FBAE40"/>
          </p15:clr>
        </p15:guide>
        <p15:guide id="2" pos="4656">
          <p15:clr>
            <a:srgbClr val="FBAE40"/>
          </p15:clr>
        </p15:guide>
        <p15:guide id="3" orient="horz" pos="459">
          <p15:clr>
            <a:srgbClr val="FBAE40"/>
          </p15:clr>
        </p15:guide>
        <p15:guide id="4" orient="horz" pos="3861">
          <p15:clr>
            <a:srgbClr val="FBAE40"/>
          </p15:clr>
        </p15:guide>
        <p15:guide id="5" pos="7242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800600" y="0"/>
            <a:ext cx="73914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6383" y="728663"/>
            <a:ext cx="3384550" cy="1110185"/>
          </a:xfrm>
          <a:prstGeom prst="rect">
            <a:avLst/>
          </a:prstGeom>
        </p:spPr>
        <p:txBody>
          <a:bodyPr lIns="0" rIns="0" anchor="ctr"/>
          <a:lstStyle>
            <a:lvl1pPr algn="ctr">
              <a:defRPr sz="3600" b="0">
                <a:ln>
                  <a:noFill/>
                </a:ln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6383" y="2099511"/>
            <a:ext cx="3384550" cy="4029827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60313" y="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 userDrawn="1"/>
        </p:nvCxnSpPr>
        <p:spPr>
          <a:xfrm>
            <a:off x="2389832" y="639000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13103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570">
          <p15:clr>
            <a:srgbClr val="FBAE40"/>
          </p15:clr>
        </p15:guide>
        <p15:guide id="2" pos="3024">
          <p15:clr>
            <a:srgbClr val="FBAE40"/>
          </p15:clr>
        </p15:guide>
        <p15:guide id="3" pos="438">
          <p15:clr>
            <a:srgbClr val="FBAE40"/>
          </p15:clr>
        </p15:guide>
        <p15:guide id="4" orient="horz" pos="3861">
          <p15:clr>
            <a:srgbClr val="FBAE40"/>
          </p15:clr>
        </p15:guide>
        <p15:guide id="5" orient="horz" pos="459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10800000" cy="408516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5324" y="1089025"/>
            <a:ext cx="10800000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93635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9156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 userDrawn="1">
          <p15:clr>
            <a:srgbClr val="FBAE40"/>
          </p15:clr>
        </p15:guide>
        <p15:guide id="2" orient="horz" pos="686" userDrawn="1">
          <p15:clr>
            <a:srgbClr val="FBAE40"/>
          </p15:clr>
        </p15:guide>
        <p15:guide id="3" pos="438" userDrawn="1">
          <p15:clr>
            <a:srgbClr val="FBAE40"/>
          </p15:clr>
        </p15:guide>
        <p15:guide id="4" pos="7242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48006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5519738" y="1089025"/>
            <a:ext cx="5976936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518994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3"/>
          <p:cNvSpPr>
            <a:spLocks noGrp="1"/>
          </p:cNvSpPr>
          <p:nvPr>
            <p:ph type="title" hasCustomPrompt="1"/>
          </p:nvPr>
        </p:nvSpPr>
        <p:spPr>
          <a:xfrm>
            <a:off x="5519737" y="430169"/>
            <a:ext cx="5976937" cy="427080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519737" y="193635"/>
            <a:ext cx="5975587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81102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477" userDrawn="1">
          <p15:clr>
            <a:srgbClr val="FBAE40"/>
          </p15:clr>
        </p15:guide>
        <p15:guide id="2" pos="3024" userDrawn="1">
          <p15:clr>
            <a:srgbClr val="FBAE40"/>
          </p15:clr>
        </p15:guide>
        <p15:guide id="3" orient="horz" pos="686" userDrawn="1">
          <p15:clr>
            <a:srgbClr val="FBAE40"/>
          </p15:clr>
        </p15:guide>
        <p15:guide id="4" orient="horz" pos="4088" userDrawn="1">
          <p15:clr>
            <a:srgbClr val="FBAE40"/>
          </p15:clr>
        </p15:guide>
        <p15:guide id="5" pos="7242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391400" y="0"/>
            <a:ext cx="48006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5325" y="1089025"/>
            <a:ext cx="5976939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98499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30170"/>
            <a:ext cx="5976939" cy="427080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93635"/>
            <a:ext cx="5976939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91181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203" userDrawn="1">
          <p15:clr>
            <a:srgbClr val="FBAE40"/>
          </p15:clr>
        </p15:guide>
        <p15:guide id="2" pos="4656" userDrawn="1">
          <p15:clr>
            <a:srgbClr val="FBAE40"/>
          </p15:clr>
        </p15:guide>
        <p15:guide id="3" pos="438">
          <p15:clr>
            <a:srgbClr val="FBAE40"/>
          </p15:clr>
        </p15:guide>
        <p15:guide id="4" orient="horz" pos="4088" userDrawn="1">
          <p15:clr>
            <a:srgbClr val="FBAE40"/>
          </p15:clr>
        </p15:guide>
        <p15:guide id="5" orient="horz" pos="686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9090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85" r:id="rId2"/>
    <p:sldLayoutId id="2147483655" r:id="rId3"/>
    <p:sldLayoutId id="2147483656" r:id="rId4"/>
    <p:sldLayoutId id="2147483652" r:id="rId5"/>
    <p:sldLayoutId id="2147483653" r:id="rId6"/>
    <p:sldLayoutId id="2147483658" r:id="rId7"/>
    <p:sldLayoutId id="2147483660" r:id="rId8"/>
    <p:sldLayoutId id="2147483661" r:id="rId9"/>
    <p:sldLayoutId id="2147483662" r:id="rId10"/>
    <p:sldLayoutId id="2147483663" r:id="rId11"/>
    <p:sldLayoutId id="2147483657" r:id="rId12"/>
    <p:sldLayoutId id="2147483659" r:id="rId13"/>
    <p:sldLayoutId id="2147483649" r:id="rId14"/>
    <p:sldLayoutId id="2147483684" r:id="rId1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7" Type="http://schemas.openxmlformats.org/officeDocument/2006/relationships/chart" Target="../charts/chart2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.xml"/><Relationship Id="rId5" Type="http://schemas.openxmlformats.org/officeDocument/2006/relationships/chart" Target="../charts/chart27.xml"/><Relationship Id="rId4" Type="http://schemas.openxmlformats.org/officeDocument/2006/relationships/chart" Target="../charts/chart2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2.xm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18.xml"/><Relationship Id="rId3" Type="http://schemas.openxmlformats.org/officeDocument/2006/relationships/chart" Target="../charts/chart313.xml"/><Relationship Id="rId7" Type="http://schemas.openxmlformats.org/officeDocument/2006/relationships/chart" Target="../charts/chart317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16.xml"/><Relationship Id="rId5" Type="http://schemas.openxmlformats.org/officeDocument/2006/relationships/chart" Target="../charts/chart315.xml"/><Relationship Id="rId4" Type="http://schemas.openxmlformats.org/officeDocument/2006/relationships/chart" Target="../charts/chart314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24.xml"/><Relationship Id="rId3" Type="http://schemas.openxmlformats.org/officeDocument/2006/relationships/chart" Target="../charts/chart319.xml"/><Relationship Id="rId7" Type="http://schemas.openxmlformats.org/officeDocument/2006/relationships/chart" Target="../charts/chart323.xm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22.xml"/><Relationship Id="rId5" Type="http://schemas.openxmlformats.org/officeDocument/2006/relationships/chart" Target="../charts/chart321.xml"/><Relationship Id="rId4" Type="http://schemas.openxmlformats.org/officeDocument/2006/relationships/chart" Target="../charts/chart320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0.xml"/><Relationship Id="rId3" Type="http://schemas.openxmlformats.org/officeDocument/2006/relationships/chart" Target="../charts/chart325.xml"/><Relationship Id="rId7" Type="http://schemas.openxmlformats.org/officeDocument/2006/relationships/chart" Target="../charts/chart329.xml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28.xml"/><Relationship Id="rId5" Type="http://schemas.openxmlformats.org/officeDocument/2006/relationships/chart" Target="../charts/chart327.xml"/><Relationship Id="rId4" Type="http://schemas.openxmlformats.org/officeDocument/2006/relationships/chart" Target="../charts/chart32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4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1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3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3.xm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3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3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5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6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39.xml"/><Relationship Id="rId5" Type="http://schemas.openxmlformats.org/officeDocument/2006/relationships/chart" Target="../charts/chart338.xml"/><Relationship Id="rId4" Type="http://schemas.openxmlformats.org/officeDocument/2006/relationships/chart" Target="../charts/chart33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0.xml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43.xml"/><Relationship Id="rId5" Type="http://schemas.openxmlformats.org/officeDocument/2006/relationships/chart" Target="../charts/chart342.xml"/><Relationship Id="rId4" Type="http://schemas.openxmlformats.org/officeDocument/2006/relationships/chart" Target="../charts/chart341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4.xm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46.xml"/><Relationship Id="rId4" Type="http://schemas.openxmlformats.org/officeDocument/2006/relationships/chart" Target="../charts/chart345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7.xml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0.xml"/><Relationship Id="rId5" Type="http://schemas.openxmlformats.org/officeDocument/2006/relationships/chart" Target="../charts/chart349.xml"/><Relationship Id="rId4" Type="http://schemas.openxmlformats.org/officeDocument/2006/relationships/chart" Target="../charts/chart348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1.xml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4.xml"/><Relationship Id="rId5" Type="http://schemas.openxmlformats.org/officeDocument/2006/relationships/chart" Target="../charts/chart353.xml"/><Relationship Id="rId4" Type="http://schemas.openxmlformats.org/officeDocument/2006/relationships/chart" Target="../charts/chart35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5.xml"/><Relationship Id="rId7" Type="http://schemas.openxmlformats.org/officeDocument/2006/relationships/chart" Target="../charts/chart359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8.xml"/><Relationship Id="rId5" Type="http://schemas.openxmlformats.org/officeDocument/2006/relationships/chart" Target="../charts/chart357.xml"/><Relationship Id="rId4" Type="http://schemas.openxmlformats.org/officeDocument/2006/relationships/chart" Target="../charts/chart35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0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3.xml"/><Relationship Id="rId5" Type="http://schemas.openxmlformats.org/officeDocument/2006/relationships/chart" Target="../charts/chart362.xml"/><Relationship Id="rId4" Type="http://schemas.openxmlformats.org/officeDocument/2006/relationships/chart" Target="../charts/chart36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4.xml"/><Relationship Id="rId7" Type="http://schemas.openxmlformats.org/officeDocument/2006/relationships/chart" Target="../charts/chart368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7.xml"/><Relationship Id="rId5" Type="http://schemas.openxmlformats.org/officeDocument/2006/relationships/chart" Target="../charts/chart366.xml"/><Relationship Id="rId4" Type="http://schemas.openxmlformats.org/officeDocument/2006/relationships/chart" Target="../charts/chart365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9.xml"/><Relationship Id="rId7" Type="http://schemas.openxmlformats.org/officeDocument/2006/relationships/chart" Target="../charts/chart373.xml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72.xml"/><Relationship Id="rId5" Type="http://schemas.openxmlformats.org/officeDocument/2006/relationships/chart" Target="../charts/chart371.xml"/><Relationship Id="rId4" Type="http://schemas.openxmlformats.org/officeDocument/2006/relationships/chart" Target="../charts/chart37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7" Type="http://schemas.openxmlformats.org/officeDocument/2006/relationships/chart" Target="../charts/chart38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7.xml"/><Relationship Id="rId5" Type="http://schemas.openxmlformats.org/officeDocument/2006/relationships/chart" Target="../charts/chart36.xml"/><Relationship Id="rId4" Type="http://schemas.openxmlformats.org/officeDocument/2006/relationships/chart" Target="../charts/chart35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377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376.xml"/><Relationship Id="rId5" Type="http://schemas.openxmlformats.org/officeDocument/2006/relationships/image" Target="../media/image5.png"/><Relationship Id="rId10" Type="http://schemas.openxmlformats.org/officeDocument/2006/relationships/chart" Target="../charts/chart375.xml"/><Relationship Id="rId4" Type="http://schemas.openxmlformats.org/officeDocument/2006/relationships/image" Target="../media/image4.svg"/><Relationship Id="rId9" Type="http://schemas.openxmlformats.org/officeDocument/2006/relationships/chart" Target="../charts/chart374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8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84.xml"/><Relationship Id="rId3" Type="http://schemas.openxmlformats.org/officeDocument/2006/relationships/chart" Target="../charts/chart379.xml"/><Relationship Id="rId7" Type="http://schemas.openxmlformats.org/officeDocument/2006/relationships/chart" Target="../charts/chart383.xml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82.xml"/><Relationship Id="rId5" Type="http://schemas.openxmlformats.org/officeDocument/2006/relationships/chart" Target="../charts/chart381.xml"/><Relationship Id="rId4" Type="http://schemas.openxmlformats.org/officeDocument/2006/relationships/chart" Target="../charts/chart380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0.xml"/><Relationship Id="rId3" Type="http://schemas.openxmlformats.org/officeDocument/2006/relationships/chart" Target="../charts/chart385.xml"/><Relationship Id="rId7" Type="http://schemas.openxmlformats.org/officeDocument/2006/relationships/chart" Target="../charts/chart389.xml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88.xml"/><Relationship Id="rId5" Type="http://schemas.openxmlformats.org/officeDocument/2006/relationships/chart" Target="../charts/chart387.xml"/><Relationship Id="rId4" Type="http://schemas.openxmlformats.org/officeDocument/2006/relationships/chart" Target="../charts/chart386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6.xml"/><Relationship Id="rId3" Type="http://schemas.openxmlformats.org/officeDocument/2006/relationships/chart" Target="../charts/chart391.xml"/><Relationship Id="rId7" Type="http://schemas.openxmlformats.org/officeDocument/2006/relationships/chart" Target="../charts/chart395.xml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94.xml"/><Relationship Id="rId5" Type="http://schemas.openxmlformats.org/officeDocument/2006/relationships/chart" Target="../charts/chart393.xml"/><Relationship Id="rId4" Type="http://schemas.openxmlformats.org/officeDocument/2006/relationships/chart" Target="../charts/chart39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4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7.xml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7" Type="http://schemas.openxmlformats.org/officeDocument/2006/relationships/chart" Target="../charts/chart4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.xml"/><Relationship Id="rId5" Type="http://schemas.openxmlformats.org/officeDocument/2006/relationships/chart" Target="../charts/chart41.xml"/><Relationship Id="rId4" Type="http://schemas.openxmlformats.org/officeDocument/2006/relationships/chart" Target="../charts/chart40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9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0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1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2.xml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05.xml"/><Relationship Id="rId5" Type="http://schemas.openxmlformats.org/officeDocument/2006/relationships/chart" Target="../charts/chart404.xml"/><Relationship Id="rId4" Type="http://schemas.openxmlformats.org/officeDocument/2006/relationships/chart" Target="../charts/chart403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6.xml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09.xml"/><Relationship Id="rId5" Type="http://schemas.openxmlformats.org/officeDocument/2006/relationships/chart" Target="../charts/chart408.xml"/><Relationship Id="rId4" Type="http://schemas.openxmlformats.org/officeDocument/2006/relationships/chart" Target="../charts/chart40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0.xml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12.xml"/><Relationship Id="rId4" Type="http://schemas.openxmlformats.org/officeDocument/2006/relationships/chart" Target="../charts/chart411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3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16.xml"/><Relationship Id="rId5" Type="http://schemas.openxmlformats.org/officeDocument/2006/relationships/chart" Target="../charts/chart415.xml"/><Relationship Id="rId4" Type="http://schemas.openxmlformats.org/officeDocument/2006/relationships/chart" Target="../charts/chart414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7.xml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0.xml"/><Relationship Id="rId5" Type="http://schemas.openxmlformats.org/officeDocument/2006/relationships/chart" Target="../charts/chart419.xml"/><Relationship Id="rId4" Type="http://schemas.openxmlformats.org/officeDocument/2006/relationships/chart" Target="../charts/chart418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1.xml"/><Relationship Id="rId7" Type="http://schemas.openxmlformats.org/officeDocument/2006/relationships/chart" Target="../charts/chart425.xm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4.xml"/><Relationship Id="rId5" Type="http://schemas.openxmlformats.org/officeDocument/2006/relationships/chart" Target="../charts/chart423.xml"/><Relationship Id="rId4" Type="http://schemas.openxmlformats.org/officeDocument/2006/relationships/chart" Target="../charts/chart42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6.xml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9.xml"/><Relationship Id="rId5" Type="http://schemas.openxmlformats.org/officeDocument/2006/relationships/chart" Target="../charts/chart428.xml"/><Relationship Id="rId4" Type="http://schemas.openxmlformats.org/officeDocument/2006/relationships/chart" Target="../charts/chart42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0.xml"/><Relationship Id="rId7" Type="http://schemas.openxmlformats.org/officeDocument/2006/relationships/chart" Target="../charts/chart434.xml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33.xml"/><Relationship Id="rId5" Type="http://schemas.openxmlformats.org/officeDocument/2006/relationships/chart" Target="../charts/chart432.xml"/><Relationship Id="rId4" Type="http://schemas.openxmlformats.org/officeDocument/2006/relationships/chart" Target="../charts/chart43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4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46.xml"/><Relationship Id="rId5" Type="http://schemas.openxmlformats.org/officeDocument/2006/relationships/image" Target="../media/image5.png"/><Relationship Id="rId10" Type="http://schemas.openxmlformats.org/officeDocument/2006/relationships/chart" Target="../charts/chart45.xml"/><Relationship Id="rId4" Type="http://schemas.openxmlformats.org/officeDocument/2006/relationships/image" Target="../media/image4.svg"/><Relationship Id="rId9" Type="http://schemas.openxmlformats.org/officeDocument/2006/relationships/chart" Target="../charts/chart44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5.xml"/><Relationship Id="rId7" Type="http://schemas.openxmlformats.org/officeDocument/2006/relationships/chart" Target="../charts/chart439.xml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38.xml"/><Relationship Id="rId5" Type="http://schemas.openxmlformats.org/officeDocument/2006/relationships/chart" Target="../charts/chart437.xml"/><Relationship Id="rId4" Type="http://schemas.openxmlformats.org/officeDocument/2006/relationships/chart" Target="../charts/chart436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443.xml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442.xml"/><Relationship Id="rId5" Type="http://schemas.openxmlformats.org/officeDocument/2006/relationships/image" Target="../media/image5.png"/><Relationship Id="rId10" Type="http://schemas.openxmlformats.org/officeDocument/2006/relationships/chart" Target="../charts/chart441.xml"/><Relationship Id="rId4" Type="http://schemas.openxmlformats.org/officeDocument/2006/relationships/image" Target="../media/image4.svg"/><Relationship Id="rId9" Type="http://schemas.openxmlformats.org/officeDocument/2006/relationships/chart" Target="../charts/chart440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4.xml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0.xml"/><Relationship Id="rId3" Type="http://schemas.openxmlformats.org/officeDocument/2006/relationships/chart" Target="../charts/chart445.xml"/><Relationship Id="rId7" Type="http://schemas.openxmlformats.org/officeDocument/2006/relationships/chart" Target="../charts/chart449.xm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48.xml"/><Relationship Id="rId5" Type="http://schemas.openxmlformats.org/officeDocument/2006/relationships/chart" Target="../charts/chart447.xml"/><Relationship Id="rId4" Type="http://schemas.openxmlformats.org/officeDocument/2006/relationships/chart" Target="../charts/chart446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6.xml"/><Relationship Id="rId3" Type="http://schemas.openxmlformats.org/officeDocument/2006/relationships/chart" Target="../charts/chart451.xml"/><Relationship Id="rId7" Type="http://schemas.openxmlformats.org/officeDocument/2006/relationships/chart" Target="../charts/chart455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54.xml"/><Relationship Id="rId5" Type="http://schemas.openxmlformats.org/officeDocument/2006/relationships/chart" Target="../charts/chart453.xml"/><Relationship Id="rId4" Type="http://schemas.openxmlformats.org/officeDocument/2006/relationships/chart" Target="../charts/chart452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62.xml"/><Relationship Id="rId3" Type="http://schemas.openxmlformats.org/officeDocument/2006/relationships/chart" Target="../charts/chart457.xml"/><Relationship Id="rId7" Type="http://schemas.openxmlformats.org/officeDocument/2006/relationships/chart" Target="../charts/chart461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60.xml"/><Relationship Id="rId5" Type="http://schemas.openxmlformats.org/officeDocument/2006/relationships/chart" Target="../charts/chart459.xml"/><Relationship Id="rId4" Type="http://schemas.openxmlformats.org/officeDocument/2006/relationships/chart" Target="../charts/chart458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3.xml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64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5.xml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66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67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8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71.xml"/><Relationship Id="rId5" Type="http://schemas.openxmlformats.org/officeDocument/2006/relationships/chart" Target="../charts/chart470.xml"/><Relationship Id="rId4" Type="http://schemas.openxmlformats.org/officeDocument/2006/relationships/chart" Target="../charts/chart469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2.xml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75.xml"/><Relationship Id="rId5" Type="http://schemas.openxmlformats.org/officeDocument/2006/relationships/chart" Target="../charts/chart474.xml"/><Relationship Id="rId4" Type="http://schemas.openxmlformats.org/officeDocument/2006/relationships/chart" Target="../charts/chart473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6.xml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78.xml"/><Relationship Id="rId4" Type="http://schemas.openxmlformats.org/officeDocument/2006/relationships/chart" Target="../charts/chart47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9.xm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2.xml"/><Relationship Id="rId5" Type="http://schemas.openxmlformats.org/officeDocument/2006/relationships/chart" Target="../charts/chart481.xml"/><Relationship Id="rId4" Type="http://schemas.openxmlformats.org/officeDocument/2006/relationships/chart" Target="../charts/chart480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3.xml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6.xml"/><Relationship Id="rId5" Type="http://schemas.openxmlformats.org/officeDocument/2006/relationships/chart" Target="../charts/chart485.xml"/><Relationship Id="rId4" Type="http://schemas.openxmlformats.org/officeDocument/2006/relationships/chart" Target="../charts/chart484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7.xml"/><Relationship Id="rId7" Type="http://schemas.openxmlformats.org/officeDocument/2006/relationships/chart" Target="../charts/chart491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0.xml"/><Relationship Id="rId5" Type="http://schemas.openxmlformats.org/officeDocument/2006/relationships/chart" Target="../charts/chart489.xml"/><Relationship Id="rId4" Type="http://schemas.openxmlformats.org/officeDocument/2006/relationships/chart" Target="../charts/chart488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2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5.xml"/><Relationship Id="rId5" Type="http://schemas.openxmlformats.org/officeDocument/2006/relationships/chart" Target="../charts/chart494.xml"/><Relationship Id="rId4" Type="http://schemas.openxmlformats.org/officeDocument/2006/relationships/chart" Target="../charts/chart49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6.xml"/><Relationship Id="rId7" Type="http://schemas.openxmlformats.org/officeDocument/2006/relationships/chart" Target="../charts/chart500.xml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9.xml"/><Relationship Id="rId5" Type="http://schemas.openxmlformats.org/officeDocument/2006/relationships/chart" Target="../charts/chart498.xml"/><Relationship Id="rId4" Type="http://schemas.openxmlformats.org/officeDocument/2006/relationships/chart" Target="../charts/chart49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01.xml"/><Relationship Id="rId7" Type="http://schemas.openxmlformats.org/officeDocument/2006/relationships/chart" Target="../charts/chart505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04.xml"/><Relationship Id="rId5" Type="http://schemas.openxmlformats.org/officeDocument/2006/relationships/chart" Target="../charts/chart503.xml"/><Relationship Id="rId4" Type="http://schemas.openxmlformats.org/officeDocument/2006/relationships/chart" Target="../charts/chart502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509.xml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508.xml"/><Relationship Id="rId5" Type="http://schemas.openxmlformats.org/officeDocument/2006/relationships/image" Target="../media/image5.png"/><Relationship Id="rId10" Type="http://schemas.openxmlformats.org/officeDocument/2006/relationships/chart" Target="../charts/chart507.xml"/><Relationship Id="rId4" Type="http://schemas.openxmlformats.org/officeDocument/2006/relationships/image" Target="../media/image4.svg"/><Relationship Id="rId9" Type="http://schemas.openxmlformats.org/officeDocument/2006/relationships/chart" Target="../charts/chart50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10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16.xml"/><Relationship Id="rId3" Type="http://schemas.openxmlformats.org/officeDocument/2006/relationships/chart" Target="../charts/chart511.xml"/><Relationship Id="rId7" Type="http://schemas.openxmlformats.org/officeDocument/2006/relationships/chart" Target="../charts/chart515.xml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14.xml"/><Relationship Id="rId5" Type="http://schemas.openxmlformats.org/officeDocument/2006/relationships/chart" Target="../charts/chart513.xml"/><Relationship Id="rId4" Type="http://schemas.openxmlformats.org/officeDocument/2006/relationships/chart" Target="../charts/chart512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2.xml"/><Relationship Id="rId3" Type="http://schemas.openxmlformats.org/officeDocument/2006/relationships/chart" Target="../charts/chart517.xml"/><Relationship Id="rId7" Type="http://schemas.openxmlformats.org/officeDocument/2006/relationships/chart" Target="../charts/chart521.xml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0.xml"/><Relationship Id="rId5" Type="http://schemas.openxmlformats.org/officeDocument/2006/relationships/chart" Target="../charts/chart519.xml"/><Relationship Id="rId4" Type="http://schemas.openxmlformats.org/officeDocument/2006/relationships/chart" Target="../charts/chart518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8.xml"/><Relationship Id="rId3" Type="http://schemas.openxmlformats.org/officeDocument/2006/relationships/chart" Target="../charts/chart523.xml"/><Relationship Id="rId7" Type="http://schemas.openxmlformats.org/officeDocument/2006/relationships/chart" Target="../charts/chart527.xml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6.xml"/><Relationship Id="rId5" Type="http://schemas.openxmlformats.org/officeDocument/2006/relationships/chart" Target="../charts/chart525.xml"/><Relationship Id="rId4" Type="http://schemas.openxmlformats.org/officeDocument/2006/relationships/chart" Target="../charts/chart524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4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9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31.xml"/><Relationship Id="rId4" Type="http://schemas.openxmlformats.org/officeDocument/2006/relationships/chart" Target="../charts/chart530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2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35.xml"/><Relationship Id="rId5" Type="http://schemas.openxmlformats.org/officeDocument/2006/relationships/chart" Target="../charts/chart534.xml"/><Relationship Id="rId4" Type="http://schemas.openxmlformats.org/officeDocument/2006/relationships/chart" Target="../charts/chart533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6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39.xml"/><Relationship Id="rId5" Type="http://schemas.openxmlformats.org/officeDocument/2006/relationships/chart" Target="../charts/chart538.xml"/><Relationship Id="rId4" Type="http://schemas.openxmlformats.org/officeDocument/2006/relationships/chart" Target="../charts/chart53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0.xml"/><Relationship Id="rId7" Type="http://schemas.openxmlformats.org/officeDocument/2006/relationships/chart" Target="../charts/chart544.xml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43.xml"/><Relationship Id="rId5" Type="http://schemas.openxmlformats.org/officeDocument/2006/relationships/chart" Target="../charts/chart542.xml"/><Relationship Id="rId4" Type="http://schemas.openxmlformats.org/officeDocument/2006/relationships/chart" Target="../charts/chart541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5.xml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48.xml"/><Relationship Id="rId5" Type="http://schemas.openxmlformats.org/officeDocument/2006/relationships/chart" Target="../charts/chart547.xml"/><Relationship Id="rId4" Type="http://schemas.openxmlformats.org/officeDocument/2006/relationships/chart" Target="../charts/chart546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9.xml"/><Relationship Id="rId7" Type="http://schemas.openxmlformats.org/officeDocument/2006/relationships/chart" Target="../charts/chart553.xml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52.xml"/><Relationship Id="rId5" Type="http://schemas.openxmlformats.org/officeDocument/2006/relationships/chart" Target="../charts/chart551.xml"/><Relationship Id="rId4" Type="http://schemas.openxmlformats.org/officeDocument/2006/relationships/chart" Target="../charts/chart550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4.xml"/><Relationship Id="rId7" Type="http://schemas.openxmlformats.org/officeDocument/2006/relationships/chart" Target="../charts/chart558.xml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57.xml"/><Relationship Id="rId5" Type="http://schemas.openxmlformats.org/officeDocument/2006/relationships/chart" Target="../charts/chart556.xml"/><Relationship Id="rId4" Type="http://schemas.openxmlformats.org/officeDocument/2006/relationships/chart" Target="../charts/chart555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9.xml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65.xml"/><Relationship Id="rId3" Type="http://schemas.openxmlformats.org/officeDocument/2006/relationships/chart" Target="../charts/chart560.xml"/><Relationship Id="rId7" Type="http://schemas.openxmlformats.org/officeDocument/2006/relationships/chart" Target="../charts/chart564.xml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63.xml"/><Relationship Id="rId5" Type="http://schemas.openxmlformats.org/officeDocument/2006/relationships/chart" Target="../charts/chart562.xml"/><Relationship Id="rId4" Type="http://schemas.openxmlformats.org/officeDocument/2006/relationships/chart" Target="../charts/chart561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1.xml"/><Relationship Id="rId3" Type="http://schemas.openxmlformats.org/officeDocument/2006/relationships/chart" Target="../charts/chart566.xml"/><Relationship Id="rId7" Type="http://schemas.openxmlformats.org/officeDocument/2006/relationships/chart" Target="../charts/chart570.xml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69.xml"/><Relationship Id="rId5" Type="http://schemas.openxmlformats.org/officeDocument/2006/relationships/chart" Target="../charts/chart568.xml"/><Relationship Id="rId4" Type="http://schemas.openxmlformats.org/officeDocument/2006/relationships/chart" Target="../charts/chart567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7.xml"/><Relationship Id="rId3" Type="http://schemas.openxmlformats.org/officeDocument/2006/relationships/chart" Target="../charts/chart572.xml"/><Relationship Id="rId7" Type="http://schemas.openxmlformats.org/officeDocument/2006/relationships/chart" Target="../charts/chart576.xml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75.xml"/><Relationship Id="rId5" Type="http://schemas.openxmlformats.org/officeDocument/2006/relationships/chart" Target="../charts/chart574.xml"/><Relationship Id="rId4" Type="http://schemas.openxmlformats.org/officeDocument/2006/relationships/chart" Target="../charts/chart573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581.xml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580.xml"/><Relationship Id="rId5" Type="http://schemas.openxmlformats.org/officeDocument/2006/relationships/image" Target="../media/image5.png"/><Relationship Id="rId10" Type="http://schemas.openxmlformats.org/officeDocument/2006/relationships/chart" Target="../charts/chart579.xml"/><Relationship Id="rId4" Type="http://schemas.openxmlformats.org/officeDocument/2006/relationships/image" Target="../media/image4.svg"/><Relationship Id="rId9" Type="http://schemas.openxmlformats.org/officeDocument/2006/relationships/chart" Target="../charts/chart578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4.xml"/><Relationship Id="rId3" Type="http://schemas.openxmlformats.org/officeDocument/2006/relationships/chart" Target="../charts/chart49.xml"/><Relationship Id="rId7" Type="http://schemas.openxmlformats.org/officeDocument/2006/relationships/chart" Target="../charts/chart5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6.xml"/><Relationship Id="rId3" Type="http://schemas.openxmlformats.org/officeDocument/2006/relationships/chart" Target="../charts/chart61.xml"/><Relationship Id="rId7" Type="http://schemas.openxmlformats.org/officeDocument/2006/relationships/chart" Target="../charts/chart65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4.xml"/><Relationship Id="rId5" Type="http://schemas.openxmlformats.org/officeDocument/2006/relationships/chart" Target="../charts/chart63.xml"/><Relationship Id="rId4" Type="http://schemas.openxmlformats.org/officeDocument/2006/relationships/chart" Target="../charts/chart6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7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6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7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1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75.xml"/><Relationship Id="rId5" Type="http://schemas.openxmlformats.org/officeDocument/2006/relationships/chart" Target="../charts/chart74.xml"/><Relationship Id="rId4" Type="http://schemas.openxmlformats.org/officeDocument/2006/relationships/chart" Target="../charts/chart7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6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79.xml"/><Relationship Id="rId5" Type="http://schemas.openxmlformats.org/officeDocument/2006/relationships/chart" Target="../charts/chart78.xml"/><Relationship Id="rId4" Type="http://schemas.openxmlformats.org/officeDocument/2006/relationships/chart" Target="../charts/chart7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0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2.xml"/><Relationship Id="rId4" Type="http://schemas.openxmlformats.org/officeDocument/2006/relationships/chart" Target="../charts/chart8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3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6.xml"/><Relationship Id="rId5" Type="http://schemas.openxmlformats.org/officeDocument/2006/relationships/chart" Target="../charts/chart85.xml"/><Relationship Id="rId4" Type="http://schemas.openxmlformats.org/officeDocument/2006/relationships/chart" Target="../charts/chart8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7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4" Type="http://schemas.openxmlformats.org/officeDocument/2006/relationships/chart" Target="../charts/chart8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1.xml"/><Relationship Id="rId7" Type="http://schemas.openxmlformats.org/officeDocument/2006/relationships/chart" Target="../charts/chart95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4.xml"/><Relationship Id="rId5" Type="http://schemas.openxmlformats.org/officeDocument/2006/relationships/chart" Target="../charts/chart93.xml"/><Relationship Id="rId4" Type="http://schemas.openxmlformats.org/officeDocument/2006/relationships/chart" Target="../charts/chart9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6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9.xml"/><Relationship Id="rId5" Type="http://schemas.openxmlformats.org/officeDocument/2006/relationships/chart" Target="../charts/chart98.xml"/><Relationship Id="rId4" Type="http://schemas.openxmlformats.org/officeDocument/2006/relationships/chart" Target="../charts/chart9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7" Type="http://schemas.openxmlformats.org/officeDocument/2006/relationships/chart" Target="../charts/chart104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5.xml"/><Relationship Id="rId7" Type="http://schemas.openxmlformats.org/officeDocument/2006/relationships/chart" Target="../charts/chart109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8.xml"/><Relationship Id="rId5" Type="http://schemas.openxmlformats.org/officeDocument/2006/relationships/chart" Target="../charts/chart107.xml"/><Relationship Id="rId4" Type="http://schemas.openxmlformats.org/officeDocument/2006/relationships/chart" Target="../charts/chart106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113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112.xml"/><Relationship Id="rId5" Type="http://schemas.openxmlformats.org/officeDocument/2006/relationships/image" Target="../media/image5.png"/><Relationship Id="rId10" Type="http://schemas.openxmlformats.org/officeDocument/2006/relationships/chart" Target="../charts/chart111.xml"/><Relationship Id="rId4" Type="http://schemas.openxmlformats.org/officeDocument/2006/relationships/image" Target="../media/image4.svg"/><Relationship Id="rId9" Type="http://schemas.openxmlformats.org/officeDocument/2006/relationships/chart" Target="../charts/chart11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4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0.xml"/><Relationship Id="rId3" Type="http://schemas.openxmlformats.org/officeDocument/2006/relationships/chart" Target="../charts/chart115.xml"/><Relationship Id="rId7" Type="http://schemas.openxmlformats.org/officeDocument/2006/relationships/chart" Target="../charts/chart119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18.xml"/><Relationship Id="rId5" Type="http://schemas.openxmlformats.org/officeDocument/2006/relationships/chart" Target="../charts/chart117.xml"/><Relationship Id="rId4" Type="http://schemas.openxmlformats.org/officeDocument/2006/relationships/chart" Target="../charts/chart116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6.xml"/><Relationship Id="rId3" Type="http://schemas.openxmlformats.org/officeDocument/2006/relationships/chart" Target="../charts/chart121.xml"/><Relationship Id="rId7" Type="http://schemas.openxmlformats.org/officeDocument/2006/relationships/chart" Target="../charts/chart125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4.xml"/><Relationship Id="rId5" Type="http://schemas.openxmlformats.org/officeDocument/2006/relationships/chart" Target="../charts/chart123.xml"/><Relationship Id="rId4" Type="http://schemas.openxmlformats.org/officeDocument/2006/relationships/chart" Target="../charts/chart12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2.xml"/><Relationship Id="rId3" Type="http://schemas.openxmlformats.org/officeDocument/2006/relationships/chart" Target="../charts/chart127.xml"/><Relationship Id="rId7" Type="http://schemas.openxmlformats.org/officeDocument/2006/relationships/chart" Target="../charts/chart131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0.xml"/><Relationship Id="rId5" Type="http://schemas.openxmlformats.org/officeDocument/2006/relationships/chart" Target="../charts/chart129.xml"/><Relationship Id="rId4" Type="http://schemas.openxmlformats.org/officeDocument/2006/relationships/chart" Target="../charts/chart12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3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5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8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41.xml"/><Relationship Id="rId5" Type="http://schemas.openxmlformats.org/officeDocument/2006/relationships/chart" Target="../charts/chart140.xml"/><Relationship Id="rId4" Type="http://schemas.openxmlformats.org/officeDocument/2006/relationships/chart" Target="../charts/chart13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2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45.xml"/><Relationship Id="rId5" Type="http://schemas.openxmlformats.org/officeDocument/2006/relationships/chart" Target="../charts/chart144.xml"/><Relationship Id="rId4" Type="http://schemas.openxmlformats.org/officeDocument/2006/relationships/chart" Target="../charts/chart14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9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6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8.xml"/><Relationship Id="rId4" Type="http://schemas.openxmlformats.org/officeDocument/2006/relationships/chart" Target="../charts/chart14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9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52.xml"/><Relationship Id="rId5" Type="http://schemas.openxmlformats.org/officeDocument/2006/relationships/chart" Target="../charts/chart151.xml"/><Relationship Id="rId4" Type="http://schemas.openxmlformats.org/officeDocument/2006/relationships/chart" Target="../charts/chart15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3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56.xml"/><Relationship Id="rId5" Type="http://schemas.openxmlformats.org/officeDocument/2006/relationships/chart" Target="../charts/chart155.xml"/><Relationship Id="rId4" Type="http://schemas.openxmlformats.org/officeDocument/2006/relationships/chart" Target="../charts/chart15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7.xml"/><Relationship Id="rId7" Type="http://schemas.openxmlformats.org/officeDocument/2006/relationships/chart" Target="../charts/chart161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0.xml"/><Relationship Id="rId5" Type="http://schemas.openxmlformats.org/officeDocument/2006/relationships/chart" Target="../charts/chart159.xml"/><Relationship Id="rId4" Type="http://schemas.openxmlformats.org/officeDocument/2006/relationships/chart" Target="../charts/chart15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2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5.xml"/><Relationship Id="rId5" Type="http://schemas.openxmlformats.org/officeDocument/2006/relationships/chart" Target="../charts/chart164.xml"/><Relationship Id="rId4" Type="http://schemas.openxmlformats.org/officeDocument/2006/relationships/chart" Target="../charts/chart16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6.xml"/><Relationship Id="rId7" Type="http://schemas.openxmlformats.org/officeDocument/2006/relationships/chart" Target="../charts/chart170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9.xml"/><Relationship Id="rId5" Type="http://schemas.openxmlformats.org/officeDocument/2006/relationships/chart" Target="../charts/chart168.xml"/><Relationship Id="rId4" Type="http://schemas.openxmlformats.org/officeDocument/2006/relationships/chart" Target="../charts/chart16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1.xml"/><Relationship Id="rId7" Type="http://schemas.openxmlformats.org/officeDocument/2006/relationships/chart" Target="../charts/chart175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4.xml"/><Relationship Id="rId5" Type="http://schemas.openxmlformats.org/officeDocument/2006/relationships/chart" Target="../charts/chart173.xml"/><Relationship Id="rId4" Type="http://schemas.openxmlformats.org/officeDocument/2006/relationships/chart" Target="../charts/chart17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179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178.xml"/><Relationship Id="rId5" Type="http://schemas.openxmlformats.org/officeDocument/2006/relationships/image" Target="../media/image5.png"/><Relationship Id="rId10" Type="http://schemas.openxmlformats.org/officeDocument/2006/relationships/chart" Target="../charts/chart177.xml"/><Relationship Id="rId4" Type="http://schemas.openxmlformats.org/officeDocument/2006/relationships/image" Target="../media/image4.svg"/><Relationship Id="rId9" Type="http://schemas.openxmlformats.org/officeDocument/2006/relationships/chart" Target="../charts/chart17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3.xml"/><Relationship Id="rId5" Type="http://schemas.openxmlformats.org/officeDocument/2006/relationships/chart" Target="../charts/chart12.xml"/><Relationship Id="rId4" Type="http://schemas.openxmlformats.org/officeDocument/2006/relationships/chart" Target="../charts/chart1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0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6.xml"/><Relationship Id="rId3" Type="http://schemas.openxmlformats.org/officeDocument/2006/relationships/chart" Target="../charts/chart181.xml"/><Relationship Id="rId7" Type="http://schemas.openxmlformats.org/officeDocument/2006/relationships/chart" Target="../charts/chart185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84.xml"/><Relationship Id="rId5" Type="http://schemas.openxmlformats.org/officeDocument/2006/relationships/chart" Target="../charts/chart183.xml"/><Relationship Id="rId4" Type="http://schemas.openxmlformats.org/officeDocument/2006/relationships/chart" Target="../charts/chart182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92.xml"/><Relationship Id="rId3" Type="http://schemas.openxmlformats.org/officeDocument/2006/relationships/chart" Target="../charts/chart187.xml"/><Relationship Id="rId7" Type="http://schemas.openxmlformats.org/officeDocument/2006/relationships/chart" Target="../charts/chart191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90.xml"/><Relationship Id="rId5" Type="http://schemas.openxmlformats.org/officeDocument/2006/relationships/chart" Target="../charts/chart189.xml"/><Relationship Id="rId4" Type="http://schemas.openxmlformats.org/officeDocument/2006/relationships/chart" Target="../charts/chart188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98.xml"/><Relationship Id="rId3" Type="http://schemas.openxmlformats.org/officeDocument/2006/relationships/chart" Target="../charts/chart193.xml"/><Relationship Id="rId7" Type="http://schemas.openxmlformats.org/officeDocument/2006/relationships/chart" Target="../charts/chart197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96.xml"/><Relationship Id="rId5" Type="http://schemas.openxmlformats.org/officeDocument/2006/relationships/chart" Target="../charts/chart195.xml"/><Relationship Id="rId4" Type="http://schemas.openxmlformats.org/officeDocument/2006/relationships/chart" Target="../charts/chart19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9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0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1.xm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0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3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4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07.xml"/><Relationship Id="rId5" Type="http://schemas.openxmlformats.org/officeDocument/2006/relationships/chart" Target="../charts/chart206.xml"/><Relationship Id="rId4" Type="http://schemas.openxmlformats.org/officeDocument/2006/relationships/chart" Target="../charts/chart20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8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11.xml"/><Relationship Id="rId5" Type="http://schemas.openxmlformats.org/officeDocument/2006/relationships/chart" Target="../charts/chart210.xml"/><Relationship Id="rId4" Type="http://schemas.openxmlformats.org/officeDocument/2006/relationships/chart" Target="../charts/chart20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2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14.xml"/><Relationship Id="rId4" Type="http://schemas.openxmlformats.org/officeDocument/2006/relationships/chart" Target="../charts/chart21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5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18.xml"/><Relationship Id="rId5" Type="http://schemas.openxmlformats.org/officeDocument/2006/relationships/chart" Target="../charts/chart217.xml"/><Relationship Id="rId4" Type="http://schemas.openxmlformats.org/officeDocument/2006/relationships/chart" Target="../charts/chart21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9.xm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2.xml"/><Relationship Id="rId5" Type="http://schemas.openxmlformats.org/officeDocument/2006/relationships/chart" Target="../charts/chart221.xml"/><Relationship Id="rId4" Type="http://schemas.openxmlformats.org/officeDocument/2006/relationships/chart" Target="../charts/chart220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3.xml"/><Relationship Id="rId7" Type="http://schemas.openxmlformats.org/officeDocument/2006/relationships/chart" Target="../charts/chart227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6.xml"/><Relationship Id="rId5" Type="http://schemas.openxmlformats.org/officeDocument/2006/relationships/chart" Target="../charts/chart225.xml"/><Relationship Id="rId4" Type="http://schemas.openxmlformats.org/officeDocument/2006/relationships/chart" Target="../charts/chart22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8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31.xml"/><Relationship Id="rId5" Type="http://schemas.openxmlformats.org/officeDocument/2006/relationships/chart" Target="../charts/chart230.xml"/><Relationship Id="rId4" Type="http://schemas.openxmlformats.org/officeDocument/2006/relationships/chart" Target="../charts/chart229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2.xml"/><Relationship Id="rId7" Type="http://schemas.openxmlformats.org/officeDocument/2006/relationships/chart" Target="../charts/chart236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35.xml"/><Relationship Id="rId5" Type="http://schemas.openxmlformats.org/officeDocument/2006/relationships/chart" Target="../charts/chart234.xml"/><Relationship Id="rId4" Type="http://schemas.openxmlformats.org/officeDocument/2006/relationships/chart" Target="../charts/chart23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7.xml"/><Relationship Id="rId7" Type="http://schemas.openxmlformats.org/officeDocument/2006/relationships/chart" Target="../charts/chart241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40.xml"/><Relationship Id="rId5" Type="http://schemas.openxmlformats.org/officeDocument/2006/relationships/chart" Target="../charts/chart239.xml"/><Relationship Id="rId4" Type="http://schemas.openxmlformats.org/officeDocument/2006/relationships/chart" Target="../charts/chart238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245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244.xml"/><Relationship Id="rId5" Type="http://schemas.openxmlformats.org/officeDocument/2006/relationships/image" Target="../media/image5.png"/><Relationship Id="rId10" Type="http://schemas.openxmlformats.org/officeDocument/2006/relationships/chart" Target="../charts/chart243.xml"/><Relationship Id="rId4" Type="http://schemas.openxmlformats.org/officeDocument/2006/relationships/image" Target="../media/image4.svg"/><Relationship Id="rId9" Type="http://schemas.openxmlformats.org/officeDocument/2006/relationships/chart" Target="../charts/chart24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0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6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2.xml"/><Relationship Id="rId3" Type="http://schemas.openxmlformats.org/officeDocument/2006/relationships/chart" Target="../charts/chart247.xml"/><Relationship Id="rId7" Type="http://schemas.openxmlformats.org/officeDocument/2006/relationships/chart" Target="../charts/chart251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0.xml"/><Relationship Id="rId5" Type="http://schemas.openxmlformats.org/officeDocument/2006/relationships/chart" Target="../charts/chart249.xml"/><Relationship Id="rId4" Type="http://schemas.openxmlformats.org/officeDocument/2006/relationships/chart" Target="../charts/chart248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8.xml"/><Relationship Id="rId3" Type="http://schemas.openxmlformats.org/officeDocument/2006/relationships/chart" Target="../charts/chart253.xml"/><Relationship Id="rId7" Type="http://schemas.openxmlformats.org/officeDocument/2006/relationships/chart" Target="../charts/chart257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6.xml"/><Relationship Id="rId5" Type="http://schemas.openxmlformats.org/officeDocument/2006/relationships/chart" Target="../charts/chart255.xml"/><Relationship Id="rId4" Type="http://schemas.openxmlformats.org/officeDocument/2006/relationships/chart" Target="../charts/chart254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4.xml"/><Relationship Id="rId3" Type="http://schemas.openxmlformats.org/officeDocument/2006/relationships/chart" Target="../charts/chart259.xml"/><Relationship Id="rId7" Type="http://schemas.openxmlformats.org/officeDocument/2006/relationships/chart" Target="../charts/chart263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62.xml"/><Relationship Id="rId5" Type="http://schemas.openxmlformats.org/officeDocument/2006/relationships/chart" Target="../charts/chart261.xml"/><Relationship Id="rId4" Type="http://schemas.openxmlformats.org/officeDocument/2006/relationships/chart" Target="../charts/chart260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5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6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7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6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9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4.xml"/><Relationship Id="rId5" Type="http://schemas.openxmlformats.org/officeDocument/2006/relationships/chart" Target="../charts/chart23.xml"/><Relationship Id="rId4" Type="http://schemas.openxmlformats.org/officeDocument/2006/relationships/chart" Target="../charts/chart2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0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73.xml"/><Relationship Id="rId5" Type="http://schemas.openxmlformats.org/officeDocument/2006/relationships/chart" Target="../charts/chart272.xml"/><Relationship Id="rId4" Type="http://schemas.openxmlformats.org/officeDocument/2006/relationships/chart" Target="../charts/chart27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4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77.xml"/><Relationship Id="rId5" Type="http://schemas.openxmlformats.org/officeDocument/2006/relationships/chart" Target="../charts/chart276.xml"/><Relationship Id="rId4" Type="http://schemas.openxmlformats.org/officeDocument/2006/relationships/chart" Target="../charts/chart275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8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80.xml"/><Relationship Id="rId4" Type="http://schemas.openxmlformats.org/officeDocument/2006/relationships/chart" Target="../charts/chart279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1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4.xml"/><Relationship Id="rId5" Type="http://schemas.openxmlformats.org/officeDocument/2006/relationships/chart" Target="../charts/chart283.xml"/><Relationship Id="rId4" Type="http://schemas.openxmlformats.org/officeDocument/2006/relationships/chart" Target="../charts/chart28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5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8.xml"/><Relationship Id="rId5" Type="http://schemas.openxmlformats.org/officeDocument/2006/relationships/chart" Target="../charts/chart287.xml"/><Relationship Id="rId4" Type="http://schemas.openxmlformats.org/officeDocument/2006/relationships/chart" Target="../charts/chart286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9.xml"/><Relationship Id="rId7" Type="http://schemas.openxmlformats.org/officeDocument/2006/relationships/chart" Target="../charts/chart293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2.xml"/><Relationship Id="rId5" Type="http://schemas.openxmlformats.org/officeDocument/2006/relationships/chart" Target="../charts/chart291.xml"/><Relationship Id="rId4" Type="http://schemas.openxmlformats.org/officeDocument/2006/relationships/chart" Target="../charts/chart29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4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7.xml"/><Relationship Id="rId5" Type="http://schemas.openxmlformats.org/officeDocument/2006/relationships/chart" Target="../charts/chart296.xml"/><Relationship Id="rId4" Type="http://schemas.openxmlformats.org/officeDocument/2006/relationships/chart" Target="../charts/chart295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8.xml"/><Relationship Id="rId7" Type="http://schemas.openxmlformats.org/officeDocument/2006/relationships/chart" Target="../charts/chart302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01.xml"/><Relationship Id="rId5" Type="http://schemas.openxmlformats.org/officeDocument/2006/relationships/chart" Target="../charts/chart300.xml"/><Relationship Id="rId4" Type="http://schemas.openxmlformats.org/officeDocument/2006/relationships/chart" Target="../charts/chart299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3.xml"/><Relationship Id="rId7" Type="http://schemas.openxmlformats.org/officeDocument/2006/relationships/chart" Target="../charts/chart307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06.xml"/><Relationship Id="rId5" Type="http://schemas.openxmlformats.org/officeDocument/2006/relationships/chart" Target="../charts/chart305.xml"/><Relationship Id="rId4" Type="http://schemas.openxmlformats.org/officeDocument/2006/relationships/chart" Target="../charts/chart304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311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310.xml"/><Relationship Id="rId5" Type="http://schemas.openxmlformats.org/officeDocument/2006/relationships/image" Target="../media/image5.png"/><Relationship Id="rId10" Type="http://schemas.openxmlformats.org/officeDocument/2006/relationships/chart" Target="../charts/chart309.xml"/><Relationship Id="rId4" Type="http://schemas.openxmlformats.org/officeDocument/2006/relationships/image" Target="../media/image4.svg"/><Relationship Id="rId9" Type="http://schemas.openxmlformats.org/officeDocument/2006/relationships/chart" Target="../charts/chart30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Bacon, Fig Fruit and Garlic Cloves">
            <a:extLst>
              <a:ext uri="{FF2B5EF4-FFF2-40B4-BE49-F238E27FC236}">
                <a16:creationId xmlns:a16="http://schemas.microsoft.com/office/drawing/2014/main" id="{F8474E46-7447-482D-95C8-B204BBD16A9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" r="1" b="2341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rostokąt 8">
            <a:extLst>
              <a:ext uri="{FF2B5EF4-FFF2-40B4-BE49-F238E27FC236}">
                <a16:creationId xmlns:a16="http://schemas.microsoft.com/office/drawing/2014/main" id="{A862DA5B-F0DD-4E8F-9BA5-6AC8B92BA06A}"/>
              </a:ext>
            </a:extLst>
          </p:cNvPr>
          <p:cNvSpPr/>
          <p:nvPr/>
        </p:nvSpPr>
        <p:spPr>
          <a:xfrm>
            <a:off x="182303" y="6091707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WĘDLINY NA KANAPKĘ </a:t>
            </a:r>
          </a:p>
        </p:txBody>
      </p:sp>
    </p:spTree>
    <p:extLst>
      <p:ext uri="{BB962C8B-B14F-4D97-AF65-F5344CB8AC3E}">
        <p14:creationId xmlns:p14="http://schemas.microsoft.com/office/powerpoint/2010/main" val="464352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8938149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223963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31174887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2894825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026864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95810041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52680413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228798"/>
              </p:ext>
            </p:extLst>
          </p:nvPr>
        </p:nvGraphicFramePr>
        <p:xfrm>
          <a:off x="659884" y="1235076"/>
          <a:ext cx="1794246" cy="4232274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97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168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74690470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929333"/>
              </p:ext>
            </p:extLst>
          </p:nvPr>
        </p:nvGraphicFramePr>
        <p:xfrm>
          <a:off x="659883" y="1225551"/>
          <a:ext cx="4300440" cy="525113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44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63569616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4844922"/>
              </p:ext>
            </p:extLst>
          </p:nvPr>
        </p:nvGraphicFramePr>
        <p:xfrm>
          <a:off x="617979" y="75413"/>
          <a:ext cx="10661428" cy="6201676"/>
        </p:xfrm>
        <a:graphic>
          <a:graphicData uri="http://schemas.openxmlformats.org/drawingml/2006/table">
            <a:tbl>
              <a:tblPr/>
              <a:tblGrid>
                <a:gridCol w="4397084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75991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67 / SOKOŁÓW N = 86 / TARCZYŃSKI N = 133 / KRAINA WĘDLIN N = 24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0338306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88679233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412025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563551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81 / MORLINY N=67 / SOKOŁÓW N=86 / TARCZYŃSKI N=133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710432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397548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4516869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633730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4133242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8713471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730661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121967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03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BALCERZAK </a:t>
            </a:r>
            <a:r>
              <a:rPr lang="pl-PL" sz="800" dirty="0"/>
              <a:t>N </a:t>
            </a:r>
            <a:r>
              <a:rPr lang="pl-PL" sz="800"/>
              <a:t>= 17 / DUDA N=9 / INDYKPOL N=17 / JBB N=13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497009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114073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2583359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60344408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449386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0542633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784310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586614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360632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KONSPOL </a:t>
            </a:r>
            <a:r>
              <a:rPr lang="pl-PL" sz="800" dirty="0"/>
              <a:t>N </a:t>
            </a:r>
            <a:r>
              <a:rPr lang="pl-PL" sz="800"/>
              <a:t>= 10 / OLEWNIK N=16 / PIKOK N=18 / KRAINA WĘDLIN N=24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493745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833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309012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336396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71515618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149880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377948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5299096"/>
              </p:ext>
            </p:extLst>
          </p:nvPr>
        </p:nvGraphicFramePr>
        <p:xfrm>
          <a:off x="695323" y="514801"/>
          <a:ext cx="8335621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KABANOSY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451518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Three Black and Gray Pots on Top of Grill With Fire on Focus Photo">
            <a:extLst>
              <a:ext uri="{FF2B5EF4-FFF2-40B4-BE49-F238E27FC236}">
                <a16:creationId xmlns:a16="http://schemas.microsoft.com/office/drawing/2014/main" id="{5F1E4498-2E30-4D51-8AB9-B967B6FDB2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EABDB14D-3313-4E19-99CA-12039241C87C}"/>
              </a:ext>
            </a:extLst>
          </p:cNvPr>
          <p:cNvSpPr/>
          <p:nvPr/>
        </p:nvSpPr>
        <p:spPr>
          <a:xfrm>
            <a:off x="517969" y="5489823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KONSERWY MIĘSNE </a:t>
            </a:r>
          </a:p>
        </p:txBody>
      </p:sp>
    </p:spTree>
    <p:extLst>
      <p:ext uri="{BB962C8B-B14F-4D97-AF65-F5344CB8AC3E}">
        <p14:creationId xmlns:p14="http://schemas.microsoft.com/office/powerpoint/2010/main" val="333801176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017511247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QF10A. Wskaż miejsce, gdzie zazwyczaj kupujesz KONSERWY MIĘSNE.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549869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77782334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4170137009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QF10B. Wskaż miejsce, w którym ostatnio kupiłeś(aś) KONSERWY MIĘSNE.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145644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2383535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006717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9045034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80596504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06099972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177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8441491"/>
              </p:ext>
            </p:extLst>
          </p:nvPr>
        </p:nvGraphicFramePr>
        <p:xfrm>
          <a:off x="146170" y="1679509"/>
          <a:ext cx="1928393" cy="45813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685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88937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71440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757587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6006661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737445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994435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QF11. W jakich okolicznościach zdarza Ci się jeść KONSERWY MIĘSNE?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1165332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6094739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87036519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43243271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125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133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209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81817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7711573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QF12.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010161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5314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0267259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3267745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125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133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209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454302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85463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868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125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6048705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2117231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82724682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40796455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4803634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3081038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5173817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4375599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258810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615977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17782717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8162311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99758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7415733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125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5926745"/>
              </p:ext>
            </p:extLst>
          </p:nvPr>
        </p:nvGraphicFramePr>
        <p:xfrm>
          <a:off x="127120" y="1837863"/>
          <a:ext cx="1928393" cy="46248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521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289414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9784475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9494078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6773914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8609468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725802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960393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24484656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0992255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29518595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4472790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1236036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125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6199110"/>
              </p:ext>
            </p:extLst>
          </p:nvPr>
        </p:nvGraphicFramePr>
        <p:xfrm>
          <a:off x="146170" y="1604865"/>
          <a:ext cx="1928393" cy="46559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571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05351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749241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79405682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9735497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4020297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468581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87226440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86070935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3533530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14922429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6261141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7171721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496897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16791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4221103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0958953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319126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36482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6480786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4763575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005908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PIKOK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3515091444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289911811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290379664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991343488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125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28894006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0338916"/>
              </p:ext>
            </p:extLst>
          </p:nvPr>
        </p:nvGraphicFramePr>
        <p:xfrm>
          <a:off x="659884" y="1235076"/>
          <a:ext cx="1353038" cy="3783752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125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53503442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4052939"/>
              </p:ext>
            </p:extLst>
          </p:nvPr>
        </p:nvGraphicFramePr>
        <p:xfrm>
          <a:off x="659883" y="1225551"/>
          <a:ext cx="882872" cy="3417992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23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81737154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9058663"/>
              </p:ext>
            </p:extLst>
          </p:nvPr>
        </p:nvGraphicFramePr>
        <p:xfrm>
          <a:off x="617979" y="75413"/>
          <a:ext cx="10661428" cy="6201676"/>
        </p:xfrm>
        <a:graphic>
          <a:graphicData uri="http://schemas.openxmlformats.org/drawingml/2006/table">
            <a:tbl>
              <a:tblPr/>
              <a:tblGrid>
                <a:gridCol w="4397084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75991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r>
              <a:rPr lang="pt-BR" sz="800"/>
              <a:t>MORLINY N = 55 / SOKOŁÓW N = 64 / PIKOK N = 43 / KRAINA WĘDLIN N = 38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3354760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71544615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25070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994946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91 / MORLINY N=55 / SOKOŁÓW N=64 / PIKOK N=43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578733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2053087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486503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919304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240857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02549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094042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026557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349983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PROFI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KRAINA WĘDLIN </a:t>
            </a:r>
            <a:r>
              <a:rPr lang="pl-PL" sz="800" dirty="0"/>
              <a:t>N </a:t>
            </a:r>
            <a:r>
              <a:rPr lang="pl-PL" sz="800"/>
              <a:t>= 38 / BARONI N=5 / DROSED N=18 / PROFI N=19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704690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568322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958857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724895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3047225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256467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501299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87197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467293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MEAL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MISPOL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PAMAPOL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MEAL </a:t>
            </a:r>
            <a:r>
              <a:rPr lang="pl-PL" sz="800" dirty="0"/>
              <a:t>N </a:t>
            </a:r>
            <a:r>
              <a:rPr lang="pl-PL" sz="800"/>
              <a:t>= 5 / MISPOL N=4 / PAMAPOL N=13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51874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601562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614919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819167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28023425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8317738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990627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5955465"/>
              </p:ext>
            </p:extLst>
          </p:nvPr>
        </p:nvGraphicFramePr>
        <p:xfrm>
          <a:off x="695323" y="514801"/>
          <a:ext cx="763151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KONSERWY MIĘSNE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806348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barbecue, chleb, deska do krojenia">
            <a:extLst>
              <a:ext uri="{FF2B5EF4-FFF2-40B4-BE49-F238E27FC236}">
                <a16:creationId xmlns:a16="http://schemas.microsoft.com/office/drawing/2014/main" id="{699F1EE8-7CD7-4BA0-AF45-BEF5E58493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Prostokąt 11">
            <a:extLst>
              <a:ext uri="{FF2B5EF4-FFF2-40B4-BE49-F238E27FC236}">
                <a16:creationId xmlns:a16="http://schemas.microsoft.com/office/drawing/2014/main" id="{030DEC3D-A584-4CD2-8436-4A5DFA358EC5}"/>
              </a:ext>
            </a:extLst>
          </p:cNvPr>
          <p:cNvSpPr/>
          <p:nvPr/>
        </p:nvSpPr>
        <p:spPr>
          <a:xfrm>
            <a:off x="1883782" y="4911089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CONVENIENCE</a:t>
            </a:r>
          </a:p>
        </p:txBody>
      </p:sp>
    </p:spTree>
    <p:extLst>
      <p:ext uri="{BB962C8B-B14F-4D97-AF65-F5344CB8AC3E}">
        <p14:creationId xmlns:p14="http://schemas.microsoft.com/office/powerpoint/2010/main" val="145532631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80632324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QG10A. Wskaż miejsce, gdzie zazwyczaj kupujesz PRODUKTY MIĘSNE LUB DROBIOWE GOTOWE DO SPOŻYCIA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8553376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04848816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7325525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9393802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37184768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637046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5624588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636523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257939322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QG10B. Wskaż miejsce, w którym ostatnio kupiłeś(aś) PRODUKTY MIĘSNE LUB DROBIOWE GOTOWE DO SPOŻYCIA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1176362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002703358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719021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833557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336158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0404277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obiad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śniadanie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QG11. W jakich okolicznościach zdarza Ci się jeść PRODUKTY MIĘSNE LUB DROBIOWE GOTOWE DO SPOŻYCIA?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8404994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2623248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4415466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7784349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118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211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4382434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9883444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QG12.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2213666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1164429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482340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83857594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118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211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93045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5824229"/>
              </p:ext>
            </p:extLst>
          </p:nvPr>
        </p:nvGraphicFramePr>
        <p:xfrm>
          <a:off x="127120" y="1687717"/>
          <a:ext cx="1928393" cy="52605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3417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94439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081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QG1. Wymień wszystkie marki PRODUKTÓW MIĘSNYCH LUB DROBIOWYCH GOTOWYCH DO SPOŻYCIA, które przychodzą Ci do głowy.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7525368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6476847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9828936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45827804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3727628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987389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3799838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8840138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1555599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1347678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35744277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5190375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9608756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92608475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3981937"/>
              </p:ext>
            </p:extLst>
          </p:nvPr>
        </p:nvGraphicFramePr>
        <p:xfrm>
          <a:off x="127120" y="1837863"/>
          <a:ext cx="1928393" cy="52206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19509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7867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2387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QG3. Wskaż wszystkie marki PRODUKTÓW MIĘSNYCH LUB DROBIOWYCH GOTOWYCH DO SPOŻYCIA, które zdarzyło Ci się kiedykolwiek kupić.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90768139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2033942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786344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4885343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10992966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5645114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9750266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502196111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6722051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11743136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28058406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39723239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878967"/>
              </p:ext>
            </p:extLst>
          </p:nvPr>
        </p:nvGraphicFramePr>
        <p:xfrm>
          <a:off x="146170" y="1733088"/>
          <a:ext cx="1928393" cy="5443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074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366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3998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QG7. A którą markę PRODUKTÓW MIĘSNYCH LUB DROBIOWYCH GOTOWYCH DO SPOŻYCIA kupujesz jeśli ta, którą kupujesz najczęściej, jest niedostępna?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5673126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1205603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15590369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4009670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32864783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78237939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5622898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7320055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4159844414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4234240334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1103364622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764112852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39105637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824482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1591944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46221078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8858544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85652713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753609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3301296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KRAINAMIESA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DROSED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DANIEEXPRESS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303020261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759634269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2086207960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456044417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64370240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2764715"/>
              </p:ext>
            </p:extLst>
          </p:nvPr>
        </p:nvGraphicFramePr>
        <p:xfrm>
          <a:off x="659884" y="1235076"/>
          <a:ext cx="911830" cy="339195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^D201^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^D204^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ogółem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QG5. Wskaż wszystkie marki PRODUKTÓW MIĘSNYCH LUB DROBIOWYCH GOTOWYCH DO SPOŻYCIA, które zdarzyło Ci się kupić w ostatnim miesiącu. (sep) CONVENIENCE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60735803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5806938"/>
              </p:ext>
            </p:extLst>
          </p:nvPr>
        </p:nvGraphicFramePr>
        <p:xfrm>
          <a:off x="659883" y="1225551"/>
          <a:ext cx="5154832" cy="2956453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779679726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5342439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5965878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3744604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95094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[HLAB]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[VLAB]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DO_POSORTOWANIA PO SILE STATEMENTÓW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[HLAB]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[KAT]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213585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199199280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031941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537404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MIĘSA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MORLINY </a:t>
            </a:r>
            <a:r>
              <a:rPr lang="pl-PL" sz="800" dirty="0"/>
              <a:t>N </a:t>
            </a:r>
            <a:r>
              <a:rPr lang="pl-PL" sz="800"/>
              <a:t>= - / KONSPOL N=- / BAR N=- / KRAINA MIĘSA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181653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1639438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5127692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5159462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277631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12830045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849357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940841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095900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DROBIMEX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YANO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BARONI </a:t>
            </a:r>
            <a:r>
              <a:rPr lang="pl-PL" sz="800" dirty="0"/>
              <a:t>N </a:t>
            </a:r>
            <a:r>
              <a:rPr lang="pl-PL" sz="800"/>
              <a:t>= - / DROBIMEX N=- / DROSED N=- / YANO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2815051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318818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1727853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866262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82256875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2948715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9093745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074249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8924111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DELUXE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DELUXE </a:t>
            </a:r>
            <a:r>
              <a:rPr lang="pl-PL" sz="800" dirty="0"/>
              <a:t>N </a:t>
            </a:r>
            <a:r>
              <a:rPr lang="pl-PL" sz="800"/>
              <a:t>= -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235540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2601483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982224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302706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430263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3159610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3522645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2454217"/>
              </p:ext>
            </p:extLst>
          </p:nvPr>
        </p:nvGraphicFramePr>
        <p:xfrm>
          <a:off x="695323" y="514801"/>
          <a:ext cx="601426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CONVENIENCE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6544485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4" name="Picture 4" descr="Brown Chopping Board With Barbeque">
            <a:extLst>
              <a:ext uri="{FF2B5EF4-FFF2-40B4-BE49-F238E27FC236}">
                <a16:creationId xmlns:a16="http://schemas.microsoft.com/office/drawing/2014/main" id="{0D72B634-3D20-4055-B365-7B9C1FA231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rostokąt 6">
            <a:extLst>
              <a:ext uri="{FF2B5EF4-FFF2-40B4-BE49-F238E27FC236}">
                <a16:creationId xmlns:a16="http://schemas.microsoft.com/office/drawing/2014/main" id="{2BE5DC18-450D-4443-92E1-272E35E89241}"/>
              </a:ext>
            </a:extLst>
          </p:cNvPr>
          <p:cNvSpPr/>
          <p:nvPr/>
        </p:nvSpPr>
        <p:spPr>
          <a:xfrm>
            <a:off x="205452" y="5515352"/>
            <a:ext cx="72486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MIĘSO SEMI</a:t>
            </a:r>
          </a:p>
        </p:txBody>
      </p:sp>
    </p:spTree>
    <p:extLst>
      <p:ext uri="{BB962C8B-B14F-4D97-AF65-F5344CB8AC3E}">
        <p14:creationId xmlns:p14="http://schemas.microsoft.com/office/powerpoint/2010/main" val="12498992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110183"/>
              </p:ext>
            </p:extLst>
          </p:nvPr>
        </p:nvGraphicFramePr>
        <p:xfrm>
          <a:off x="659884" y="1235076"/>
          <a:ext cx="3117870" cy="571700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47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177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62584624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186131160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QH10A. Wskaż miejsce, gdzie zazwyczaj kupujesz PRODUKTY MIĘSNE LUB DROBIOWE GOTOWE DO PODGRZANIA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8909747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720920100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412717825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QH10B. Wskaż miejsce, w którym ostatnio kupiłeś(aś) PRODUKTY MIĘSNE LUB DROBIOWE GOTOWE DO PODGRZANIA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562437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311297765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5622886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7782459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773235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4031662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QH11. W jakich okolicznościach zdarza Ci się jeść PRODUKTY MIĘSNE LUB DROBIOWE GOTOWE DO PODGRZANIA?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2321837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01586833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2006710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5333139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993305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9254114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QH12.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346647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4251332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38048394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577159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318277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2734007"/>
              </p:ext>
            </p:extLst>
          </p:nvPr>
        </p:nvGraphicFramePr>
        <p:xfrm>
          <a:off x="127120" y="1687717"/>
          <a:ext cx="1928393" cy="52605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3417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94439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081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QH1. Wymień wszystkie marki PRODUKTÓW MIĘSNYCH LUB DROBIOWYCH GOTOWYCH DO PODGRZANIA, które przychodzą Ci do głowy. - ToM.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5840239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8492005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0826338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29010055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40932264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176085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5567326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9904967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361563"/>
              </p:ext>
            </p:extLst>
          </p:nvPr>
        </p:nvGraphicFramePr>
        <p:xfrm>
          <a:off x="99253" y="2298642"/>
          <a:ext cx="1928393" cy="39068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7075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23609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6895659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1598609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5485645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165312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7928763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3411652"/>
              </p:ext>
            </p:extLst>
          </p:nvPr>
        </p:nvGraphicFramePr>
        <p:xfrm>
          <a:off x="127120" y="1837863"/>
          <a:ext cx="1928393" cy="50987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2036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8864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9896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QH3. Wskaż wszystkie marki PRODUKTÓW MIĘSNYCH LUB DROBIOWYCH GOTOWYCH DO PODGRZANIA, które zdarzyło Ci się kiedykolwiek kupić.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1222448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9091721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839492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6651862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8393808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5294732"/>
              </p:ext>
            </p:extLst>
          </p:nvPr>
        </p:nvGraphicFramePr>
        <p:xfrm>
          <a:off x="99253" y="2298642"/>
          <a:ext cx="1928393" cy="3887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6745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22013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68588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89629623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11207484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84911306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8664766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9570559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580392"/>
              </p:ext>
            </p:extLst>
          </p:nvPr>
        </p:nvGraphicFramePr>
        <p:xfrm>
          <a:off x="146170" y="1733088"/>
          <a:ext cx="1928393" cy="5443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074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366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3998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QH7. A którą markę PRODUKTÓW MIĘSNYCH LUB DROBIOWYCH GOTOWYCH DO PODGRZANIA kupujesz jeśli ta, którą kupujesz najczęściej, jest niedostępna?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606842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4578722"/>
              </p:ext>
            </p:extLst>
          </p:nvPr>
        </p:nvGraphicFramePr>
        <p:xfrm>
          <a:off x="659883" y="1225551"/>
          <a:ext cx="3446048" cy="571700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389616679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7324875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0557243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00306541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5227491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15830892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046146355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5890700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9961563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3465776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4201470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5187085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1452244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8437292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INDYKPOL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9559020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3736204593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197107703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3699972029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916122595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3867953"/>
              </p:ext>
            </p:extLst>
          </p:nvPr>
        </p:nvGraphicFramePr>
        <p:xfrm>
          <a:off x="659884" y="1235076"/>
          <a:ext cx="911830" cy="330051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^D201^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^D204^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ogółem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QH5. Wskaż wszystkie marki PRODUKTÓW MIĘSNYCH LUB DROBIOWYCH GOTOWYCH DO PODGRZANIA, które zdarzyło Ci się kupić w ostatnim miesiącu. (sep) MIĘSO SEMI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244009223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8057150"/>
              </p:ext>
            </p:extLst>
          </p:nvPr>
        </p:nvGraphicFramePr>
        <p:xfrm>
          <a:off x="659883" y="1225551"/>
          <a:ext cx="6009224" cy="3500754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659201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170608936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Grill &amp; Fun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Rzeznik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Grill &amp; Fun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Rzeznik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99706777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8410595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5965878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3744604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95094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[HLAB]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[VLAB]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DO_POSORTOWANIA PO SILE STATEMENTÓW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[HLAB]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[KAT]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4845719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464966669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3979382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202652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RZEŹNIK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- / SOKOŁÓW N=- / KONSPOL N=- / RZEŹNIK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9906451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2144425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47125426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287598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469251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0662986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0941987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9634992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63238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DROBIMEX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INDYKPOL </a:t>
            </a:r>
            <a:r>
              <a:rPr lang="pl-PL" sz="800" dirty="0"/>
              <a:t>N </a:t>
            </a:r>
            <a:r>
              <a:rPr lang="pl-PL" sz="800"/>
              <a:t>= - / DROBIMEX N=- / DROSED N=- / BARONI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0115606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2476977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752693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48998608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074122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2649346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202619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909418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6721051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DELUXE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GOOD VALLEY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DELUXE </a:t>
            </a:r>
            <a:r>
              <a:rPr lang="pl-PL" sz="800" dirty="0"/>
              <a:t>N </a:t>
            </a:r>
            <a:r>
              <a:rPr lang="pl-PL" sz="800"/>
              <a:t>= - / GOOD VALLEY N=-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35368081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89876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30992326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3529574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634528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4440571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1214575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6005454"/>
              </p:ext>
            </p:extLst>
          </p:nvPr>
        </p:nvGraphicFramePr>
        <p:xfrm>
          <a:off x="695323" y="514801"/>
          <a:ext cx="7631511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MIĘSO SEMI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242513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>
            <a:extLst>
              <a:ext uri="{FF2B5EF4-FFF2-40B4-BE49-F238E27FC236}">
                <a16:creationId xmlns:a16="http://schemas.microsoft.com/office/drawing/2014/main" id="{38E96919-5F7E-4E61-8E08-43D1473FB6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DOUBBLE INDEX - Podwójne indeksowanie jest analizą statyczną umożliwiającą identyfikację silnych cech marki w odniesieniu do konkurencji oraz do siebie samej.  </a:t>
            </a:r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69A599A5-CCE0-46D1-A38E-70B4ABAC28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 dirty="0"/>
              <a:t>DOUBBLE INDEX  | OPIS METODY</a:t>
            </a:r>
          </a:p>
        </p:txBody>
      </p:sp>
      <p:sp>
        <p:nvSpPr>
          <p:cNvPr id="8" name="Prostokąt 7">
            <a:extLst>
              <a:ext uri="{FF2B5EF4-FFF2-40B4-BE49-F238E27FC236}">
                <a16:creationId xmlns:a16="http://schemas.microsoft.com/office/drawing/2014/main" id="{88AD609C-8A8A-43C5-9E2B-332BAA04C8BE}"/>
              </a:ext>
            </a:extLst>
          </p:cNvPr>
          <p:cNvSpPr/>
          <p:nvPr/>
        </p:nvSpPr>
        <p:spPr>
          <a:xfrm>
            <a:off x="388544" y="585297"/>
            <a:ext cx="11414913" cy="4675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Jak liczy się PODWÓJNE INDEKSOWANIE</a:t>
            </a: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Eliminujemy z analizy cechy, które są silnymi stronami marki, żeby sprawdzić, co tak naprawdę wpływa na wyróżnialność marki.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Niektóre stwierdzenia pasują do kategorii bardziej, niż inne, są bardziej generyczne i nawet w przypadku dużej liczby wskazań, nie oznacza to, że dana cecha jest specyficzna dla marki (atrybut jest charakterystyczny dla całej kategorii). Dlatego w drugim kroku dzielimy wszystkie wyniki przez średni wynika dla stwierdzenia.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Nawet jeśli dany atrybut ma takie same wskazania dla różnych marek, może być wyróżnialny tylko dla obu lub jednej z nich. </a:t>
            </a:r>
            <a:endParaRPr kumimoji="0" lang="en-AU" sz="1400" b="0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Prezentowane wyniki są uśrednione, nie są skrzywione wpływem marki/ ważności/ bliskości w kontekście stwierdzenia. </a:t>
            </a:r>
          </a:p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6" name="Grupa 15">
            <a:extLst>
              <a:ext uri="{FF2B5EF4-FFF2-40B4-BE49-F238E27FC236}">
                <a16:creationId xmlns:a16="http://schemas.microsoft.com/office/drawing/2014/main" id="{1AEA8A2A-C141-4355-A678-DBAB56F5AFA1}"/>
              </a:ext>
            </a:extLst>
          </p:cNvPr>
          <p:cNvGrpSpPr/>
          <p:nvPr/>
        </p:nvGrpSpPr>
        <p:grpSpPr>
          <a:xfrm>
            <a:off x="683378" y="1469845"/>
            <a:ext cx="10606152" cy="534802"/>
            <a:chOff x="2425408" y="5997332"/>
            <a:chExt cx="5432825" cy="562871"/>
          </a:xfrm>
        </p:grpSpPr>
        <p:sp>
          <p:nvSpPr>
            <p:cNvPr id="17" name="Text Box 3">
              <a:extLst>
                <a:ext uri="{FF2B5EF4-FFF2-40B4-BE49-F238E27FC236}">
                  <a16:creationId xmlns:a16="http://schemas.microsoft.com/office/drawing/2014/main" id="{56B4EE8B-804C-45F2-9F78-842D10CE4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25440" y="6007173"/>
              <a:ext cx="1632793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nie charakteryzujące marki</a:t>
              </a:r>
            </a:p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wartości niższe niż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80)</a:t>
              </a:r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74214C79-A632-474C-A0AA-215D4A443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662" y="6016204"/>
              <a:ext cx="1502672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charakteryzujące markę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wartość wyższa niż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120)</a:t>
              </a:r>
            </a:p>
          </p:txBody>
        </p:sp>
        <p:sp>
          <p:nvSpPr>
            <p:cNvPr id="19" name="Rectangle 1291">
              <a:extLst>
                <a:ext uri="{FF2B5EF4-FFF2-40B4-BE49-F238E27FC236}">
                  <a16:creationId xmlns:a16="http://schemas.microsoft.com/office/drawing/2014/main" id="{E9C5AF66-04D2-444F-BB03-EEDA6AF4C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7904" y="6078512"/>
              <a:ext cx="457696" cy="240047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80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Rectangle 1292">
              <a:extLst>
                <a:ext uri="{FF2B5EF4-FFF2-40B4-BE49-F238E27FC236}">
                  <a16:creationId xmlns:a16="http://schemas.microsoft.com/office/drawing/2014/main" id="{55176E51-12D9-4477-B3B4-962F3B2A0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408" y="6072261"/>
              <a:ext cx="457696" cy="241338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120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Rectangle 1293">
              <a:extLst>
                <a:ext uri="{FF2B5EF4-FFF2-40B4-BE49-F238E27FC236}">
                  <a16:creationId xmlns:a16="http://schemas.microsoft.com/office/drawing/2014/main" id="{FBC8F0DB-4E47-4635-8D44-985B779D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264" y="6064218"/>
              <a:ext cx="457696" cy="241340"/>
            </a:xfrm>
            <a:prstGeom prst="rect">
              <a:avLst/>
            </a:prstGeom>
            <a:solidFill>
              <a:schemeClr val="bg1">
                <a:lumMod val="95000"/>
                <a:alpha val="50195"/>
              </a:schemeClr>
            </a:solidFill>
            <a:ln w="9525">
              <a:solidFill>
                <a:schemeClr val="bg2"/>
              </a:solidFill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100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Text Box 4">
              <a:extLst>
                <a:ext uri="{FF2B5EF4-FFF2-40B4-BE49-F238E27FC236}">
                  <a16:creationId xmlns:a16="http://schemas.microsoft.com/office/drawing/2014/main" id="{C86B6DC6-9687-46C7-B464-C1ECC70DE5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4336" y="5997332"/>
              <a:ext cx="1112982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niewyróżniające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wartość środkowa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)</a:t>
              </a:r>
            </a:p>
          </p:txBody>
        </p:sp>
      </p:grpSp>
      <p:sp>
        <p:nvSpPr>
          <p:cNvPr id="13" name="Prostokąt 12">
            <a:extLst>
              <a:ext uri="{FF2B5EF4-FFF2-40B4-BE49-F238E27FC236}">
                <a16:creationId xmlns:a16="http://schemas.microsoft.com/office/drawing/2014/main" id="{9EDFE176-6A9B-4927-9428-C58116C921FE}"/>
              </a:ext>
            </a:extLst>
          </p:cNvPr>
          <p:cNvSpPr/>
          <p:nvPr/>
        </p:nvSpPr>
        <p:spPr>
          <a:xfrm>
            <a:off x="388544" y="4596567"/>
            <a:ext cx="11414913" cy="18825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</a:t>
            </a: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Jak liczy się SIŁĘ STATMENTÓW</a:t>
            </a: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 podstawie wyliczeń z macierzy Double Index liczone są sumy odchyleń od 100 dla wszystkich marek i statementów.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Suma odchyleń stanowi wskaźnik SIŁA STATEMENTÓW. Pozwala on na wyodrębnienie stwierdzeń w największym stopniu różnicujących marki.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Im niższa wartość wskaźnika, tym cecha jest generyczną dla kategorii (określającą wszystkie marki w podobnym stopniu).</a:t>
            </a: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455884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4" name="Picture 4" descr="Brown Chopping Board With Barbeque">
            <a:extLst>
              <a:ext uri="{FF2B5EF4-FFF2-40B4-BE49-F238E27FC236}">
                <a16:creationId xmlns:a16="http://schemas.microsoft.com/office/drawing/2014/main" id="{0D72B634-3D20-4055-B365-7B9C1FA231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rostokąt 6">
            <a:extLst>
              <a:ext uri="{FF2B5EF4-FFF2-40B4-BE49-F238E27FC236}">
                <a16:creationId xmlns:a16="http://schemas.microsoft.com/office/drawing/2014/main" id="{2BE5DC18-450D-4443-92E1-272E35E89241}"/>
              </a:ext>
            </a:extLst>
          </p:cNvPr>
          <p:cNvSpPr/>
          <p:nvPr/>
        </p:nvSpPr>
        <p:spPr>
          <a:xfrm>
            <a:off x="205452" y="5515352"/>
            <a:ext cx="72486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MARKI PARASOLOWE</a:t>
            </a:r>
          </a:p>
        </p:txBody>
      </p:sp>
    </p:spTree>
    <p:extLst>
      <p:ext uri="{BB962C8B-B14F-4D97-AF65-F5344CB8AC3E}">
        <p14:creationId xmlns:p14="http://schemas.microsoft.com/office/powerpoint/2010/main" val="326131982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915556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497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199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199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88789380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195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5162016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42294265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9594654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509048928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9208577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7751753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0934218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0186952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195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299</a:t>
            </a:r>
            <a:endParaRPr lang="pl-PL" sz="900" dirty="0"/>
          </a:p>
          <a:p>
            <a:r>
              <a:rPr lang="pl-PL" sz="900"/>
              <a:t>BAZA Q3 2021: 322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1718181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3287060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5526968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119910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4423294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0784072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195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3151251"/>
              </p:ext>
            </p:extLst>
          </p:nvPr>
        </p:nvGraphicFramePr>
        <p:xfrm>
          <a:off x="127120" y="1837863"/>
          <a:ext cx="1928393" cy="46248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57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3080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3080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4425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5473432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1136070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2138775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3532710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16060623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941150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195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299</a:t>
            </a:r>
            <a:endParaRPr lang="pl-PL" sz="900" dirty="0"/>
          </a:p>
          <a:p>
            <a:r>
              <a:rPr lang="pl-PL" sz="900"/>
              <a:t>BAZA Q3 2021: 322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0369261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254999571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68845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64253150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604632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5474426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195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2365074"/>
              </p:ext>
            </p:extLst>
          </p:nvPr>
        </p:nvGraphicFramePr>
        <p:xfrm>
          <a:off x="146170" y="1670181"/>
          <a:ext cx="1928393" cy="45916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460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2361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2361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278450228"/>
                  </a:ext>
                </a:extLst>
              </a:tr>
              <a:tr h="123614">
                <a:tc>
                  <a:txBody>
                    <a:bodyPr/>
                    <a:lstStyle/>
                    <a:p>
                      <a:pPr algn="r"/>
                      <a:r>
                        <a:rPr lang="pl-PL" sz="800" dirty="0" err="1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18804030"/>
                  </a:ext>
                </a:extLst>
              </a:tr>
              <a:tr h="139540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55810568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0430232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04398190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752552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2041472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7175523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195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299</a:t>
            </a:r>
            <a:endParaRPr lang="pl-PL" sz="900" dirty="0"/>
          </a:p>
          <a:p>
            <a:r>
              <a:rPr lang="pl-PL" sz="900"/>
              <a:t>BAZA Q3 2021: 322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41007201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83432870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86393610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1398472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79095612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5097375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195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299</a:t>
            </a:r>
            <a:endParaRPr lang="pl-PL" sz="900" dirty="0"/>
          </a:p>
          <a:p>
            <a:r>
              <a:rPr lang="pl-PL" sz="900"/>
              <a:t>BAZA Q3 2021: 322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8996337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5589768"/>
              </p:ext>
            </p:extLst>
          </p:nvPr>
        </p:nvGraphicFramePr>
        <p:xfrm>
          <a:off x="659884" y="1235076"/>
          <a:ext cx="3559078" cy="7928925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195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972397555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4333683"/>
              </p:ext>
            </p:extLst>
          </p:nvPr>
        </p:nvGraphicFramePr>
        <p:xfrm>
          <a:off x="659883" y="1225551"/>
          <a:ext cx="4727636" cy="736726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84328436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8330270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3851010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8268223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609733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156638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35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70826245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3860298"/>
              </p:ext>
            </p:extLst>
          </p:nvPr>
        </p:nvGraphicFramePr>
        <p:xfrm>
          <a:off x="617979" y="75413"/>
          <a:ext cx="10661428" cy="6201676"/>
        </p:xfrm>
        <a:graphic>
          <a:graphicData uri="http://schemas.openxmlformats.org/drawingml/2006/table">
            <a:tbl>
              <a:tblPr/>
              <a:tblGrid>
                <a:gridCol w="4397084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75991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r>
              <a:rPr lang="pt-BR" sz="800"/>
              <a:t>MORLINY N = 45 / SOKOŁÓW N = 50 / TARCZYŃSKI N = 41 / DUDA N = 20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52165372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59056984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5293810"/>
              </p:ext>
            </p:extLst>
          </p:nvPr>
        </p:nvGraphicFramePr>
        <p:xfrm>
          <a:off x="617979" y="75413"/>
          <a:ext cx="10661428" cy="6201676"/>
        </p:xfrm>
        <a:graphic>
          <a:graphicData uri="http://schemas.openxmlformats.org/drawingml/2006/table">
            <a:tbl>
              <a:tblPr/>
              <a:tblGrid>
                <a:gridCol w="4397084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75991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r>
              <a:rPr lang="pt-BR" sz="800"/>
              <a:t>TARCZYŃSKI N = 112 / BERLINKI N = 81 / SOKOŁÓW N = 108 / MORLINY N = 102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1184279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700283700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948212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521984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125 / TARCZYŃSKI N=112 / BERLINKI N=81 / SOKOŁÓW N=108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3572315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685057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774284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431776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1180660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438256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2104805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763464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407953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MORLINY </a:t>
            </a:r>
            <a:r>
              <a:rPr lang="pl-PL" sz="800" dirty="0"/>
              <a:t>N </a:t>
            </a:r>
            <a:r>
              <a:rPr lang="pl-PL" sz="800"/>
              <a:t>= 102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464825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448612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041452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451331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593201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66324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4518136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9134754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980386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^D715^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#NO_DATA# </a:t>
            </a:r>
            <a:r>
              <a:rPr lang="pl-PL" sz="800" dirty="0"/>
              <a:t>N </a:t>
            </a:r>
            <a:r>
              <a:rPr lang="pl-PL" sz="800"/>
              <a:t>= #NO_DATA#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853564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934673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3790001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508128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093348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197065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2591080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972267"/>
              </p:ext>
            </p:extLst>
          </p:nvPr>
        </p:nvGraphicFramePr>
        <p:xfrm>
          <a:off x="695323" y="514801"/>
          <a:ext cx="8335621" cy="638447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MARKI PARASOLOWE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3849990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2079726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541945977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580149511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286145746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975721378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195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33448172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757836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037196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49 / MORLINY N=45 / SOKOŁÓW N=50 / TARCZYŃSKI N=41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290730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063108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5141380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8882364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9749865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19372228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394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KANAPKĘ.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649903890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Q10A. Wskaż miejsce, gdzie zazwyczaj kupujesz (WSTAW KATEGORIĘ).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0830204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5160111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0540594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268519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BALCERZAK </a:t>
            </a:r>
            <a:r>
              <a:rPr lang="pl-PL" sz="800" dirty="0"/>
              <a:t>N </a:t>
            </a:r>
            <a:r>
              <a:rPr lang="pl-PL" sz="800"/>
              <a:t>= 7 / DUDA N=20 / INDYKPOL N=8 / JBB N=11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2527338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870671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3876450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9114660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24654742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707248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63041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011341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4538201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KONSPOL </a:t>
            </a:r>
            <a:r>
              <a:rPr lang="pl-PL" sz="800" dirty="0"/>
              <a:t>N </a:t>
            </a:r>
            <a:r>
              <a:rPr lang="pl-PL" sz="800"/>
              <a:t>= 3 / OLEWNIK N=10 / PIKOK N=14 / KRAINA WĘDLIN N=14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083331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3563434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588488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50721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6273045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1809178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4152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098042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83548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ooked Sausage">
            <a:extLst>
              <a:ext uri="{FF2B5EF4-FFF2-40B4-BE49-F238E27FC236}">
                <a16:creationId xmlns:a16="http://schemas.microsoft.com/office/drawing/2014/main" id="{D1CE5155-6C2E-4759-A8DC-4133C2ABBF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rostokąt 8">
            <a:extLst>
              <a:ext uri="{FF2B5EF4-FFF2-40B4-BE49-F238E27FC236}">
                <a16:creationId xmlns:a16="http://schemas.microsoft.com/office/drawing/2014/main" id="{90D94F01-217B-4B86-9C59-05B2C218FDE7}"/>
              </a:ext>
            </a:extLst>
          </p:cNvPr>
          <p:cNvSpPr/>
          <p:nvPr/>
        </p:nvSpPr>
        <p:spPr>
          <a:xfrm>
            <a:off x="332774" y="551297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KIEŁBASY TRADYCYJNE </a:t>
            </a:r>
          </a:p>
        </p:txBody>
      </p:sp>
    </p:spTree>
    <p:extLst>
      <p:ext uri="{BB962C8B-B14F-4D97-AF65-F5344CB8AC3E}">
        <p14:creationId xmlns:p14="http://schemas.microsoft.com/office/powerpoint/2010/main" val="2501064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2628012457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QB10A. Wskaż miejsce, gdzie zazwyczaj kupujesz KIEŁBASY TRADYCYJNE.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752227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10542906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16679182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QB10B. Wskaż miejsce, w którym ostatnio kupiłeś(aś) KIEŁBASY TRADYCYJNE.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4242767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5762148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8837959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9244722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558071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8208558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QB11. W jakich okolicznościach zdarza Ci się jeść KIEŁBASY TRADYCYJNE?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9043943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6250200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9032226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8176914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282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906394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2004496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QB12.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7689508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92333771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3227136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4334200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282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617654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9642274"/>
              </p:ext>
            </p:extLst>
          </p:nvPr>
        </p:nvGraphicFramePr>
        <p:xfrm>
          <a:off x="127120" y="1687717"/>
          <a:ext cx="1928393" cy="47919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404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535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535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171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4782872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7065805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1801218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74949188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KANAPKĘ.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4096782017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Q10B. Wskaż miejsce, w którym ostatnio kupiłeś(aś) (WSTAW KATEGORIĘ).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9535411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8630413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74990678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862998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3346192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15758954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3788721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619756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9861919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384098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1624314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91793460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171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6407814"/>
              </p:ext>
            </p:extLst>
          </p:nvPr>
        </p:nvGraphicFramePr>
        <p:xfrm>
          <a:off x="127120" y="1837863"/>
          <a:ext cx="1928393" cy="46248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933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511888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93933950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1986935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77861093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0232791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8109257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0472118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29071641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8850265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7395990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3407797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9219600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171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7885589"/>
              </p:ext>
            </p:extLst>
          </p:nvPr>
        </p:nvGraphicFramePr>
        <p:xfrm>
          <a:off x="146170" y="1679510"/>
          <a:ext cx="1928393" cy="45626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866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6261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436509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5585662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8670521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397592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83123325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4408749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74998498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47304525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6755071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65686804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78484737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5863001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592691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1242941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80617268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444857389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936800230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3858861336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55869147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9018810"/>
              </p:ext>
            </p:extLst>
          </p:nvPr>
        </p:nvGraphicFramePr>
        <p:xfrm>
          <a:off x="659884" y="1235076"/>
          <a:ext cx="3117870" cy="580411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171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81419956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86131"/>
              </p:ext>
            </p:extLst>
          </p:nvPr>
        </p:nvGraphicFramePr>
        <p:xfrm>
          <a:off x="659883" y="1225551"/>
          <a:ext cx="2591656" cy="552979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82045260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1353509"/>
              </p:ext>
            </p:extLst>
          </p:nvPr>
        </p:nvGraphicFramePr>
        <p:xfrm>
          <a:off x="617979" y="75413"/>
          <a:ext cx="10661429" cy="6201676"/>
        </p:xfrm>
        <a:graphic>
          <a:graphicData uri="http://schemas.openxmlformats.org/drawingml/2006/table">
            <a:tbl>
              <a:tblPr/>
              <a:tblGrid>
                <a:gridCol w="3481567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185276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109 / SOKOŁÓW N = 116 / TARCZYŃSKI N = 99 / BALCERZAK N = 31 / DUDA N = 23 / OLEWNIK N = 24 / PIKOK N = 31 / KRAINA WĘDLIN N = 28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0089418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0341697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9479758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0127168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586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588321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111403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109 / MORLINY N=109 / SOKOŁÓW N=116 / TARCZYŃSKI N=99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724745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8946551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9829137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1795416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97810065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677503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355430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502734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4182241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BALCERZAK </a:t>
            </a:r>
            <a:r>
              <a:rPr lang="pl-PL" sz="800" dirty="0"/>
              <a:t>N </a:t>
            </a:r>
            <a:r>
              <a:rPr lang="pl-PL" sz="800"/>
              <a:t>= 31 / DUDA N=23 / INDYKPOL N=17 / JBB N=15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4688947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087468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823371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3292350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88651046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983755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470954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3868582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40562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KONSPOL </a:t>
            </a:r>
            <a:r>
              <a:rPr lang="pl-PL" sz="800" dirty="0"/>
              <a:t>N </a:t>
            </a:r>
            <a:r>
              <a:rPr lang="pl-PL" sz="800"/>
              <a:t>= 10 / OLEWNIK N=24 / PIKOK N=31 / KRAINA WĘDLIN N=28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9184442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940278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838922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951570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238788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76425505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463242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3409637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43594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 descr="Cooked Sausages on White Plate">
            <a:extLst>
              <a:ext uri="{FF2B5EF4-FFF2-40B4-BE49-F238E27FC236}">
                <a16:creationId xmlns:a16="http://schemas.microsoft.com/office/drawing/2014/main" id="{D17B6271-12AE-4EEF-8B53-2C8B81F1466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rostokąt 9">
            <a:extLst>
              <a:ext uri="{FF2B5EF4-FFF2-40B4-BE49-F238E27FC236}">
                <a16:creationId xmlns:a16="http://schemas.microsoft.com/office/drawing/2014/main" id="{30710E25-194F-4D61-9FED-8C4FC9FF1051}"/>
              </a:ext>
            </a:extLst>
          </p:cNvPr>
          <p:cNvSpPr/>
          <p:nvPr/>
        </p:nvSpPr>
        <p:spPr>
          <a:xfrm>
            <a:off x="332774" y="551297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KIEŁBASY SUCHE </a:t>
            </a:r>
          </a:p>
        </p:txBody>
      </p:sp>
    </p:spTree>
    <p:extLst>
      <p:ext uri="{BB962C8B-B14F-4D97-AF65-F5344CB8AC3E}">
        <p14:creationId xmlns:p14="http://schemas.microsoft.com/office/powerpoint/2010/main" val="376359890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03440877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QC10A. Wskaż miejsce, gdzie zazwyczaj kupujesz PARÓWKI.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804755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42224390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2247189665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QC10B. Wskaż miejsce, w którym ostatnio kupiłeś(aś) PARÓWKI.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732346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88807457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47675204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0316327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256118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8364029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QC11. W jakich okolicznościach zdarza Ci się jeść PARÓWKI?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5614932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8564403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4563872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3673991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327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29636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0362599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QC12.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3874962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498473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8281369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90630880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327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399040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5680611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Q11. W jakich okolicznościach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6644231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7760263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0347288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6428639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324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093137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1848005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1006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188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1989511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5026573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5542564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67692113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623412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8757353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680726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514904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3422099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887827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6509181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14346157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998261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776006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188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1260945"/>
              </p:ext>
            </p:extLst>
          </p:nvPr>
        </p:nvGraphicFramePr>
        <p:xfrm>
          <a:off x="127120" y="1837863"/>
          <a:ext cx="1928393" cy="4624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4006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609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09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  <a:tr h="17746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0289719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8468042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2910072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75076790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9775604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2564276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690802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24270008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913969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87170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54868614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42319346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188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8102555"/>
              </p:ext>
            </p:extLst>
          </p:nvPr>
        </p:nvGraphicFramePr>
        <p:xfrm>
          <a:off x="146170" y="1698171"/>
          <a:ext cx="1928393" cy="45533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997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 dirty="0" err="1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61192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634754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42002934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67480570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1913584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092375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82553159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21484130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4370476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6106822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64697658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2125935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52823267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981625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2382740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BERLINKI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752230757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469566252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1706507314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1309281236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188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53294533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323713"/>
              </p:ext>
            </p:extLst>
          </p:nvPr>
        </p:nvGraphicFramePr>
        <p:xfrm>
          <a:off x="659884" y="1235076"/>
          <a:ext cx="2676662" cy="516836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188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7591401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2170382"/>
              </p:ext>
            </p:extLst>
          </p:nvPr>
        </p:nvGraphicFramePr>
        <p:xfrm>
          <a:off x="659883" y="1225551"/>
          <a:ext cx="3873244" cy="653996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84328436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8330270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38510108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96320557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0829718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678620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788873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891486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3437203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324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622194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7818491"/>
              </p:ext>
            </p:extLst>
          </p:nvPr>
        </p:nvGraphicFramePr>
        <p:xfrm>
          <a:off x="617979" y="75413"/>
          <a:ext cx="10661434" cy="6201676"/>
        </p:xfrm>
        <a:graphic>
          <a:graphicData uri="http://schemas.openxmlformats.org/drawingml/2006/table">
            <a:tbl>
              <a:tblPr/>
              <a:tblGrid>
                <a:gridCol w="3309309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077155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JEDYNKI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SOKOLIKI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JEDYNKI N = 61 / SOKOLIKI N = 77 / KRAKUS N = 64 / MORLINY N = 81 / SOKOŁÓW N = 82 / TARCZYŃSKI N = 72 / INDYKPOL N = 45 / PIKOK N = 21 / KRAINA WĘDLIN N = 20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59510973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26956397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857144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092872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JEDYNKI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SOKOLIKI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BERLINKI </a:t>
            </a:r>
            <a:r>
              <a:rPr lang="pl-PL" sz="800" dirty="0"/>
              <a:t>N </a:t>
            </a:r>
            <a:r>
              <a:rPr lang="pl-PL" sz="800"/>
              <a:t>= 120 / JEDYNKI N=61 / SOKOLIKI N=77 / KRAKUS N=64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8505544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90069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387331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49621490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828179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979166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893325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497160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0129769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MORLINY </a:t>
            </a:r>
            <a:r>
              <a:rPr lang="pl-PL" sz="800" dirty="0"/>
              <a:t>N </a:t>
            </a:r>
            <a:r>
              <a:rPr lang="pl-PL" sz="800"/>
              <a:t>= 81 / SOKOŁÓW N=82 / TARCZYŃSKI N=72 / INDYKPOL N=45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2657451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83172205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02789430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58597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6472215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0896948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399251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18748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891909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BALCERZAK </a:t>
            </a:r>
            <a:r>
              <a:rPr lang="pl-PL" sz="800" dirty="0"/>
              <a:t>N </a:t>
            </a:r>
            <a:r>
              <a:rPr lang="pl-PL" sz="800"/>
              <a:t>= 6 / KONSPOL N=3 / OLEWNIK N=4 / PIKOK N=21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0317971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814725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7659063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8013650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242803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114936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99653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4538115"/>
              </p:ext>
            </p:extLst>
          </p:nvPr>
        </p:nvGraphicFramePr>
        <p:xfrm>
          <a:off x="695323" y="514801"/>
          <a:ext cx="9245094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94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PARÓWKI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Berlinki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454193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Hotdog and Ham on Plate">
            <a:extLst>
              <a:ext uri="{FF2B5EF4-FFF2-40B4-BE49-F238E27FC236}">
                <a16:creationId xmlns:a16="http://schemas.microsoft.com/office/drawing/2014/main" id="{25E86F34-75E4-4400-82A4-F062B45485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88" r="-1" b="-1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14FFEE3A-39D6-4FF8-A1DF-8BF76D211BBE}"/>
              </a:ext>
            </a:extLst>
          </p:cNvPr>
          <p:cNvSpPr/>
          <p:nvPr/>
        </p:nvSpPr>
        <p:spPr>
          <a:xfrm>
            <a:off x="656865" y="22334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PARÓWKI </a:t>
            </a:r>
          </a:p>
        </p:txBody>
      </p:sp>
    </p:spTree>
    <p:extLst>
      <p:ext uri="{BB962C8B-B14F-4D97-AF65-F5344CB8AC3E}">
        <p14:creationId xmlns:p14="http://schemas.microsoft.com/office/powerpoint/2010/main" val="396747047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035084589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QD10A. Wskaż miejsce, gdzie zazwyczaj kupujesz KIEŁBASY SUCHE.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43228465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38173830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4130608074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QD10B. Wskaż miejsce, w którym ostatnio kupiłeś(aś) KIEŁBASY SUCHE.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0505370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07505792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372113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0647698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58113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297028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QD11. W jakich okolicznościach zdarza Ci się jeść KIEŁBASY SUCHE?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61951298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9593808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1246749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06323166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159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319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12080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7300519"/>
              </p:ext>
            </p:extLst>
          </p:nvPr>
        </p:nvGraphicFramePr>
        <p:xfrm>
          <a:off x="127120" y="1687717"/>
          <a:ext cx="1928393" cy="479195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574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5946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5946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177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3999488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4767487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0651058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03404761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3987006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QD12.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945251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212849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54936848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14304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159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319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827836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7157287"/>
              </p:ext>
            </p:extLst>
          </p:nvPr>
        </p:nvGraphicFramePr>
        <p:xfrm>
          <a:off x="127120" y="1687717"/>
          <a:ext cx="1928393" cy="47919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40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159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7618638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99491321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3002626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66361572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3564063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5535880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510969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2352956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4943980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500135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355630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3300579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7750278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59398938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159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5488879"/>
              </p:ext>
            </p:extLst>
          </p:nvPr>
        </p:nvGraphicFramePr>
        <p:xfrm>
          <a:off x="127120" y="1837863"/>
          <a:ext cx="1928393" cy="46248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975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271743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1224315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9204064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7096907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00809058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912784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491062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96803646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32304691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8484095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7823526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55838345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159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7201816"/>
              </p:ext>
            </p:extLst>
          </p:nvPr>
        </p:nvGraphicFramePr>
        <p:xfrm>
          <a:off x="146170" y="1679510"/>
          <a:ext cx="1928393" cy="456268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248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4735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703974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42042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3686133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2257457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9539339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06192028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0448163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14987886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189614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127454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7763025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2112574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566026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803563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871639992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3358357787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245939901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041093355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14300418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7063155"/>
              </p:ext>
            </p:extLst>
          </p:nvPr>
        </p:nvGraphicFramePr>
        <p:xfrm>
          <a:off x="659884" y="1235076"/>
          <a:ext cx="2676662" cy="534257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159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3547941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2525814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86086229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31348452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942889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940361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666830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1029254"/>
              </p:ext>
            </p:extLst>
          </p:nvPr>
        </p:nvGraphicFramePr>
        <p:xfrm>
          <a:off x="659883" y="1225551"/>
          <a:ext cx="3018852" cy="506825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07241160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143320"/>
              </p:ext>
            </p:extLst>
          </p:nvPr>
        </p:nvGraphicFramePr>
        <p:xfrm>
          <a:off x="617979" y="75413"/>
          <a:ext cx="10661429" cy="6201676"/>
        </p:xfrm>
        <a:graphic>
          <a:graphicData uri="http://schemas.openxmlformats.org/drawingml/2006/table">
            <a:tbl>
              <a:tblPr/>
              <a:tblGrid>
                <a:gridCol w="3481567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185276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83 / SOKOŁÓW N = 90 / TARCZYŃSKI N = 92 / INDYKPOL N = 22 / BALCERZAK N = 41 / OLEWNIK N = 22 / PIKOK N = 22 / KRAINA WĘDLIN N = 30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7299283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310067682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7630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884939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110 / MORLINY N=83 / SOKOŁÓW N=90 / TARCZYŃSKI N=92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600572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8858015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1165349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524733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478073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47698346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521427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912074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738853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INDYKPOL </a:t>
            </a:r>
            <a:r>
              <a:rPr lang="pl-PL" sz="800" dirty="0"/>
              <a:t>N </a:t>
            </a:r>
            <a:r>
              <a:rPr lang="pl-PL" sz="800"/>
              <a:t>= 22 / BALCERZAK N=41 / KONSPOL N=10 / OLEWNIK N=22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057783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418578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590891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9894200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090398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881619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72103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424402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1270961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PIKOK </a:t>
            </a:r>
            <a:r>
              <a:rPr lang="pl-PL" sz="800" dirty="0"/>
              <a:t>N </a:t>
            </a:r>
            <a:r>
              <a:rPr lang="pl-PL" sz="800"/>
              <a:t>= 22 / KRAINA WĘDLIN N=30 / BARONI N=3 / DUDA N=19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9683371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153703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4293463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8311250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295259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102646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195299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5326338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KIEŁBASY SUCHE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4843697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http://przeglad-spozywczy.pl/images/stories/przyprawy/wht-tarczynski-498230.jpg">
            <a:extLst>
              <a:ext uri="{FF2B5EF4-FFF2-40B4-BE49-F238E27FC236}">
                <a16:creationId xmlns:a16="http://schemas.microsoft.com/office/drawing/2014/main" id="{8DBD3546-BE02-428A-8180-66E61870E0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5F1A98DE-C044-4876-8DBC-4CA004C4D786}"/>
              </a:ext>
            </a:extLst>
          </p:cNvPr>
          <p:cNvSpPr/>
          <p:nvPr/>
        </p:nvSpPr>
        <p:spPr>
          <a:xfrm>
            <a:off x="517969" y="5489823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KABANOSY </a:t>
            </a:r>
          </a:p>
        </p:txBody>
      </p:sp>
    </p:spTree>
    <p:extLst>
      <p:ext uri="{BB962C8B-B14F-4D97-AF65-F5344CB8AC3E}">
        <p14:creationId xmlns:p14="http://schemas.microsoft.com/office/powerpoint/2010/main" val="372848392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312377557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QE10A. Wskaż miejsce, gdzie zazwyczaj kupujesz KABANOSY.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04565794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04455186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834594905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QE10B. Wskaż miejsce, w którym ostatnio kupiłeś(aś) KABANOSY.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64364536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17416815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8838172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8816110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627363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5574103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8105864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638596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4071372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177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045099"/>
              </p:ext>
            </p:extLst>
          </p:nvPr>
        </p:nvGraphicFramePr>
        <p:xfrm>
          <a:off x="127120" y="1837862"/>
          <a:ext cx="1928393" cy="4624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747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736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82325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4396581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przekąskę między posiłkami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drogę, w trakcie podróży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kolację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śniadanie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QE11. W jakich okolicznościach zdarza Ci się jeść KABANOSY?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262150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2043795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9693355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2445488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168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282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161407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5225940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QE12.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44975567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8066485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1872317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6598955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168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282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844176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7322704"/>
              </p:ext>
            </p:extLst>
          </p:nvPr>
        </p:nvGraphicFramePr>
        <p:xfrm>
          <a:off x="127120" y="1687717"/>
          <a:ext cx="1928393" cy="47919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5923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255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168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91078499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5040974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21539316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3208776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63848365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2002357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209513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45714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3265209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2574594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7762870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1314276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07795282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9457484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168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3157130"/>
              </p:ext>
            </p:extLst>
          </p:nvPr>
        </p:nvGraphicFramePr>
        <p:xfrm>
          <a:off x="127120" y="1837863"/>
          <a:ext cx="1928393" cy="4624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664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284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9308842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68709303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8317843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9109589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0439755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9164177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4225636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9318480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4379490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797808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38301971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6238395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168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9626804"/>
              </p:ext>
            </p:extLst>
          </p:nvPr>
        </p:nvGraphicFramePr>
        <p:xfrm>
          <a:off x="146170" y="1679510"/>
          <a:ext cx="1928393" cy="45813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466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Nasze Smaki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5612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324443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0695237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02666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710893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3835416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162491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51195998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18841556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0158158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3149540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4985733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5704567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071635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2704655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767412064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306503303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4043564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3964785647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168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647209264"/>
      </p:ext>
    </p:extLst>
  </p:cSld>
  <p:clrMapOvr>
    <a:masterClrMapping/>
  </p:clrMapOvr>
</p:sld>
</file>

<file path=ppt/theme/theme1.xml><?xml version="1.0" encoding="utf-8"?>
<a:theme xmlns:a="http://schemas.openxmlformats.org/drawingml/2006/main" name="Norstat 2018">
  <a:themeElements>
    <a:clrScheme name="Niestandardowy 13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37A541"/>
      </a:accent1>
      <a:accent2>
        <a:srgbClr val="D4D500"/>
      </a:accent2>
      <a:accent3>
        <a:srgbClr val="DE9600"/>
      </a:accent3>
      <a:accent4>
        <a:srgbClr val="FF0000"/>
      </a:accent4>
      <a:accent5>
        <a:srgbClr val="B8347A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Norstat Colors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6C176A"/>
      </a:accent1>
      <a:accent2>
        <a:srgbClr val="D4D500"/>
      </a:accent2>
      <a:accent3>
        <a:srgbClr val="DE9600"/>
      </a:accent3>
      <a:accent4>
        <a:srgbClr val="CC6744"/>
      </a:accent4>
      <a:accent5>
        <a:srgbClr val="B83479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Norstat Colors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6C176A"/>
      </a:accent1>
      <a:accent2>
        <a:srgbClr val="D4D500"/>
      </a:accent2>
      <a:accent3>
        <a:srgbClr val="DE9600"/>
      </a:accent3>
      <a:accent4>
        <a:srgbClr val="CC6744"/>
      </a:accent4>
      <a:accent5>
        <a:srgbClr val="B83479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23971</TotalTime>
  <Words>28296</Words>
  <Application>Microsoft Office PowerPoint</Application>
  <PresentationFormat>Panoramiczny</PresentationFormat>
  <Paragraphs>9457</Paragraphs>
  <Slides>185</Slides>
  <Notes>140</Notes>
  <HiddenSlides>1</HiddenSlides>
  <MMClips>0</MMClips>
  <ScaleCrop>false</ScaleCrop>
  <HeadingPairs>
    <vt:vector size="6" baseType="variant">
      <vt:variant>
        <vt:lpstr>Używane czcionki</vt:lpstr>
      </vt:variant>
      <vt:variant>
        <vt:i4>4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185</vt:i4>
      </vt:variant>
    </vt:vector>
  </HeadingPairs>
  <TitlesOfParts>
    <vt:vector size="190" baseType="lpstr">
      <vt:lpstr>Arial</vt:lpstr>
      <vt:lpstr>Arial Narrow</vt:lpstr>
      <vt:lpstr>Calibri</vt:lpstr>
      <vt:lpstr>Century Gothic</vt:lpstr>
      <vt:lpstr>Norstat 2018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DOUBBLE INDEX - Podwójne indeksowanie jest analizą statyczną umożliwiającą identyfikację silnych cech marki w odniesieniu do konkurencji oraz do siebie samej.  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Wnioski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Tracking znajomości i wizerunku marek wędlin i produktów pokrewnych dla Animex RAPORT KWARTALNY</dc:title>
  <dc:creator>Joanna Ciemniewska</dc:creator>
  <cp:lastModifiedBy>Piotr Jaszke</cp:lastModifiedBy>
  <cp:revision>1572</cp:revision>
  <dcterms:created xsi:type="dcterms:W3CDTF">2019-05-15T13:54:30Z</dcterms:created>
  <dcterms:modified xsi:type="dcterms:W3CDTF">2022-10-23T00:23:53Z</dcterms:modified>
</cp:coreProperties>
</file>