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3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4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notesSlides/notesSlide5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notesSlides/notesSlide6.xml" ContentType="application/vnd.openxmlformats-officedocument.presentationml.notesSlide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0.xml" ContentType="application/vnd.openxmlformats-officedocument.drawingml.chart+xml"/>
  <Override PartName="/ppt/notesSlides/notesSlide7.xml" ContentType="application/vnd.openxmlformats-officedocument.presentationml.notesSlide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54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notesSlides/notesSlide8.xml" ContentType="application/vnd.openxmlformats-officedocument.presentationml.notesSlide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63.xml" ContentType="application/vnd.openxmlformats-officedocument.drawingml.chart+xml"/>
  <Override PartName="/ppt/charts/chart64.xml" ContentType="application/vnd.openxmlformats-officedocument.drawingml.chart+xml"/>
  <Override PartName="/ppt/charts/chart65.xml" ContentType="application/vnd.openxmlformats-officedocument.drawingml.chart+xml"/>
  <Override PartName="/ppt/charts/chart66.xml" ContentType="application/vnd.openxmlformats-officedocument.drawingml.chart+xml"/>
  <Override PartName="/ppt/charts/chart67.xml" ContentType="application/vnd.openxmlformats-officedocument.drawingml.chart+xml"/>
  <Override PartName="/ppt/charts/chart68.xml" ContentType="application/vnd.openxmlformats-officedocument.drawingml.chart+xml"/>
  <Override PartName="/ppt/notesSlides/notesSlide9.xml" ContentType="application/vnd.openxmlformats-officedocument.presentationml.notesSlide+xml"/>
  <Override PartName="/ppt/charts/chart6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7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charts/chart7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7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ppt/charts/chart7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7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2.xml" ContentType="application/vnd.openxmlformats-officedocument.presentationml.notesSlide+xml"/>
  <Override PartName="/ppt/charts/chart7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7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7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7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4.xml" ContentType="application/vnd.openxmlformats-officedocument.presentationml.notesSlide+xml"/>
  <Override PartName="/ppt/charts/chart7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8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15.xml" ContentType="application/vnd.openxmlformats-officedocument.presentationml.notesSlide+xml"/>
  <Override PartName="/ppt/charts/chart8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8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16.xml" ContentType="application/vnd.openxmlformats-officedocument.presentationml.notesSlide+xml"/>
  <Override PartName="/ppt/charts/chart8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8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8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notesSlides/notesSlide20.xml" ContentType="application/vnd.openxmlformats-officedocument.presentationml.notesSlide+xml"/>
  <Override PartName="/ppt/charts/chart8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8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notesSlides/notesSlide21.xml" ContentType="application/vnd.openxmlformats-officedocument.presentationml.notesSlide+xml"/>
  <Override PartName="/ppt/charts/chart8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9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22.xml" ContentType="application/vnd.openxmlformats-officedocument.presentationml.notesSlide+xml"/>
  <Override PartName="/ppt/charts/chart9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9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notesSlides/notesSlide23.xml" ContentType="application/vnd.openxmlformats-officedocument.presentationml.notesSlide+xml"/>
  <Override PartName="/ppt/charts/chart9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9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notesSlides/notesSlide24.xml" ContentType="application/vnd.openxmlformats-officedocument.presentationml.notesSlide+xml"/>
  <Override PartName="/ppt/charts/chart9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9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25.xml" ContentType="application/vnd.openxmlformats-officedocument.presentationml.notesSlide+xml"/>
  <Override PartName="/ppt/charts/chart9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9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notesSlides/notesSlide26.xml" ContentType="application/vnd.openxmlformats-officedocument.presentationml.notesSlide+xml"/>
  <Override PartName="/ppt/charts/chart9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10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0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102.xml" ContentType="application/vnd.openxmlformats-officedocument.drawingml.chart+xml"/>
  <Override PartName="/ppt/charts/chart10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notesSlides/notesSlide30.xml" ContentType="application/vnd.openxmlformats-officedocument.presentationml.notesSlide+xml"/>
  <Override PartName="/ppt/charts/chart104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105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notesSlides/notesSlide31.xml" ContentType="application/vnd.openxmlformats-officedocument.presentationml.notesSlide+xml"/>
  <Override PartName="/ppt/charts/chart106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107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08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109.xml" ContentType="application/vnd.openxmlformats-officedocument.drawingml.chart+xml"/>
  <Override PartName="/ppt/charts/chart11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notesSlides/notesSlide34.xml" ContentType="application/vnd.openxmlformats-officedocument.presentationml.notesSlide+xml"/>
  <Override PartName="/ppt/charts/chart11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11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notesSlides/notesSlide35.xml" ContentType="application/vnd.openxmlformats-officedocument.presentationml.notesSlide+xml"/>
  <Override PartName="/ppt/charts/chart11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11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notesSlides/notesSlide36.xml" ContentType="application/vnd.openxmlformats-officedocument.presentationml.notesSlide+xml"/>
  <Override PartName="/ppt/charts/chart11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11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37.xml" ContentType="application/vnd.openxmlformats-officedocument.presentationml.notesSlide+xml"/>
  <Override PartName="/ppt/charts/chart117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118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notesSlides/notesSlide38.xml" ContentType="application/vnd.openxmlformats-officedocument.presentationml.notesSlide+xml"/>
  <Override PartName="/ppt/charts/chart119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charts/chart120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notesSlides/notesSlide39.xml" ContentType="application/vnd.openxmlformats-officedocument.presentationml.notesSlide+xml"/>
  <Override PartName="/ppt/charts/chart121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charts/chart122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notesSlides/notesSlide40.xml" ContentType="application/vnd.openxmlformats-officedocument.presentationml.notesSlide+xml"/>
  <Override PartName="/ppt/charts/chart123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124.xml" ContentType="application/vnd.openxmlformats-officedocument.drawingml.chart+xml"/>
  <Override PartName="/ppt/charts/style62.xml" ContentType="application/vnd.ms-office.chartstyle+xml"/>
  <Override PartName="/ppt/charts/colors62.xml" ContentType="application/vnd.ms-office.chartcolorstyle+xml"/>
  <Override PartName="/ppt/notesSlides/notesSlide41.xml" ContentType="application/vnd.openxmlformats-officedocument.presentationml.notesSlide+xml"/>
  <Override PartName="/ppt/charts/chart125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charts/chart126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rts/chart127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128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notesSlides/notesSlide45.xml" ContentType="application/vnd.openxmlformats-officedocument.presentationml.notesSlide+xml"/>
  <Override PartName="/ppt/charts/chart129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charts/chart130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notesSlides/notesSlide46.xml" ContentType="application/vnd.openxmlformats-officedocument.presentationml.notesSlide+xml"/>
  <Override PartName="/ppt/charts/chart131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132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notesSlides/notesSlide47.xml" ContentType="application/vnd.openxmlformats-officedocument.presentationml.notesSlide+xml"/>
  <Override PartName="/ppt/charts/chart133.xml" ContentType="application/vnd.openxmlformats-officedocument.drawingml.chart+xml"/>
  <Override PartName="/ppt/charts/style71.xml" ContentType="application/vnd.ms-office.chartstyle+xml"/>
  <Override PartName="/ppt/charts/colors71.xml" ContentType="application/vnd.ms-office.chartcolorstyle+xml"/>
  <Override PartName="/ppt/charts/chart134.xml" ContentType="application/vnd.openxmlformats-officedocument.drawingml.chart+xml"/>
  <Override PartName="/ppt/charts/style72.xml" ContentType="application/vnd.ms-office.chartstyle+xml"/>
  <Override PartName="/ppt/charts/colors72.xml" ContentType="application/vnd.ms-office.chartcolorstyle+xml"/>
  <Override PartName="/ppt/notesSlides/notesSlide48.xml" ContentType="application/vnd.openxmlformats-officedocument.presentationml.notesSlide+xml"/>
  <Override PartName="/ppt/charts/chart135.xml" ContentType="application/vnd.openxmlformats-officedocument.drawingml.chart+xml"/>
  <Override PartName="/ppt/charts/style73.xml" ContentType="application/vnd.ms-office.chartstyle+xml"/>
  <Override PartName="/ppt/charts/colors73.xml" ContentType="application/vnd.ms-office.chartcolorstyle+xml"/>
  <Override PartName="/ppt/charts/chart136.xml" ContentType="application/vnd.openxmlformats-officedocument.drawingml.chart+xml"/>
  <Override PartName="/ppt/charts/style74.xml" ContentType="application/vnd.ms-office.chartstyle+xml"/>
  <Override PartName="/ppt/charts/colors74.xml" ContentType="application/vnd.ms-office.chartcolorstyle+xml"/>
  <Override PartName="/ppt/notesSlides/notesSlide49.xml" ContentType="application/vnd.openxmlformats-officedocument.presentationml.notesSlide+xml"/>
  <Override PartName="/ppt/charts/chart137.xml" ContentType="application/vnd.openxmlformats-officedocument.drawingml.chart+xml"/>
  <Override PartName="/ppt/charts/style75.xml" ContentType="application/vnd.ms-office.chartstyle+xml"/>
  <Override PartName="/ppt/charts/colors75.xml" ContentType="application/vnd.ms-office.chartcolorstyle+xml"/>
  <Override PartName="/ppt/charts/chart138.xml" ContentType="application/vnd.openxmlformats-officedocument.drawingml.chart+xml"/>
  <Override PartName="/ppt/charts/style76.xml" ContentType="application/vnd.ms-office.chartstyle+xml"/>
  <Override PartName="/ppt/charts/colors76.xml" ContentType="application/vnd.ms-office.chartcolorstyl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1764" r:id="rId2"/>
    <p:sldId id="653" r:id="rId3"/>
    <p:sldId id="1378" r:id="rId4"/>
    <p:sldId id="655" r:id="rId5"/>
    <p:sldId id="649" r:id="rId6"/>
    <p:sldId id="1595" r:id="rId7"/>
    <p:sldId id="1771" r:id="rId8"/>
    <p:sldId id="1775" r:id="rId9"/>
    <p:sldId id="1776" r:id="rId10"/>
    <p:sldId id="1777" r:id="rId11"/>
    <p:sldId id="1778" r:id="rId12"/>
    <p:sldId id="1779" r:id="rId13"/>
    <p:sldId id="648" r:id="rId14"/>
    <p:sldId id="614" r:id="rId15"/>
    <p:sldId id="1379" r:id="rId16"/>
    <p:sldId id="1780" r:id="rId17"/>
    <p:sldId id="1781" r:id="rId18"/>
    <p:sldId id="1782" r:id="rId19"/>
    <p:sldId id="1783" r:id="rId20"/>
    <p:sldId id="1784" r:id="rId21"/>
    <p:sldId id="1785" r:id="rId22"/>
    <p:sldId id="1786" r:id="rId23"/>
    <p:sldId id="1768" r:id="rId24"/>
    <p:sldId id="1738" r:id="rId25"/>
    <p:sldId id="1769" r:id="rId26"/>
    <p:sldId id="650" r:id="rId27"/>
    <p:sldId id="1787" r:id="rId28"/>
    <p:sldId id="1788" r:id="rId29"/>
    <p:sldId id="1789" r:id="rId30"/>
    <p:sldId id="1790" r:id="rId31"/>
    <p:sldId id="1791" r:id="rId32"/>
    <p:sldId id="1792" r:id="rId33"/>
    <p:sldId id="1793" r:id="rId34"/>
    <p:sldId id="1794" r:id="rId35"/>
    <p:sldId id="1811" r:id="rId36"/>
    <p:sldId id="1739" r:id="rId37"/>
    <p:sldId id="1814" r:id="rId38"/>
    <p:sldId id="1770" r:id="rId39"/>
    <p:sldId id="618" r:id="rId40"/>
    <p:sldId id="1809" r:id="rId41"/>
    <p:sldId id="1810" r:id="rId42"/>
    <p:sldId id="1772" r:id="rId43"/>
    <p:sldId id="1817" r:id="rId44"/>
    <p:sldId id="651" r:id="rId45"/>
    <p:sldId id="1795" r:id="rId46"/>
    <p:sldId id="1796" r:id="rId47"/>
    <p:sldId id="1797" r:id="rId48"/>
    <p:sldId id="1798" r:id="rId49"/>
    <p:sldId id="1799" r:id="rId50"/>
    <p:sldId id="1800" r:id="rId51"/>
    <p:sldId id="1801" r:id="rId52"/>
    <p:sldId id="1802" r:id="rId53"/>
    <p:sldId id="1812" r:id="rId54"/>
    <p:sldId id="1773" r:id="rId55"/>
    <p:sldId id="1815" r:id="rId56"/>
    <p:sldId id="617" r:id="rId57"/>
    <p:sldId id="1803" r:id="rId58"/>
    <p:sldId id="1804" r:id="rId59"/>
    <p:sldId id="1805" r:id="rId60"/>
    <p:sldId id="1806" r:id="rId61"/>
    <p:sldId id="1807" r:id="rId62"/>
    <p:sldId id="1808" r:id="rId63"/>
    <p:sldId id="1813" r:id="rId64"/>
    <p:sldId id="1774" r:id="rId65"/>
    <p:sldId id="1816" r:id="rId66"/>
    <p:sldId id="489" r:id="rId6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584" userDrawn="1">
          <p15:clr>
            <a:srgbClr val="A4A3A4"/>
          </p15:clr>
        </p15:guide>
        <p15:guide id="2" orient="horz" pos="1230" userDrawn="1">
          <p15:clr>
            <a:srgbClr val="A4A3A4"/>
          </p15:clr>
        </p15:guide>
        <p15:guide id="4" pos="3182" userDrawn="1">
          <p15:clr>
            <a:srgbClr val="A4A3A4"/>
          </p15:clr>
        </p15:guide>
        <p15:guide id="5" pos="7582" userDrawn="1">
          <p15:clr>
            <a:srgbClr val="A4A3A4"/>
          </p15:clr>
        </p15:guide>
        <p15:guide id="6" pos="4294" userDrawn="1">
          <p15:clr>
            <a:srgbClr val="A4A3A4"/>
          </p15:clr>
        </p15:guide>
        <p15:guide id="8" pos="5450" userDrawn="1">
          <p15:clr>
            <a:srgbClr val="A4A3A4"/>
          </p15:clr>
        </p15:guide>
        <p15:guide id="9" orient="horz" pos="14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84AEC6"/>
    <a:srgbClr val="00518E"/>
    <a:srgbClr val="7F7F7F"/>
    <a:srgbClr val="37A541"/>
    <a:srgbClr val="FF0000"/>
    <a:srgbClr val="CCFFCC"/>
    <a:srgbClr val="005EA4"/>
    <a:srgbClr val="D9D9D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88696" autoAdjust="0"/>
  </p:normalViewPr>
  <p:slideViewPr>
    <p:cSldViewPr snapToGrid="0" showGuides="1">
      <p:cViewPr varScale="1">
        <p:scale>
          <a:sx n="103" d="100"/>
          <a:sy n="103" d="100"/>
        </p:scale>
        <p:origin x="1050" y="96"/>
      </p:cViewPr>
      <p:guideLst>
        <p:guide pos="6584"/>
        <p:guide orient="horz" pos="1230"/>
        <p:guide pos="3182"/>
        <p:guide pos="7582"/>
        <p:guide pos="4294"/>
        <p:guide pos="5450"/>
        <p:guide orient="horz" pos="14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-19062"/>
    </p:cViewPr>
  </p:sorterViewPr>
  <p:notesViewPr>
    <p:cSldViewPr snapToGrid="0" showGuides="1">
      <p:cViewPr varScale="1">
        <p:scale>
          <a:sx n="85" d="100"/>
          <a:sy n="85" d="100"/>
        </p:scale>
        <p:origin x="235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0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.xlsx"/></Relationships>
</file>

<file path=ppt/charts/_rels/chart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2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3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4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5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6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7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9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0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2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3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4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5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6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7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8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9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0.xlsx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1.xlsx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.xlsx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3.xlsx"/><Relationship Id="rId2" Type="http://schemas.microsoft.com/office/2011/relationships/chartColorStyle" Target="colors62.xml"/><Relationship Id="rId1" Type="http://schemas.microsoft.com/office/2011/relationships/chartStyle" Target="style62.xml"/></Relationships>
</file>

<file path=ppt/charts/_rels/chart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4.xlsx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5.xlsx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6.xlsx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7.xlsx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8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9.xlsx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0.xlsx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1.xlsx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2.xlsx"/><Relationship Id="rId2" Type="http://schemas.microsoft.com/office/2011/relationships/chartColorStyle" Target="colors71.xml"/><Relationship Id="rId1" Type="http://schemas.microsoft.com/office/2011/relationships/chartStyle" Target="style71.xml"/></Relationships>
</file>

<file path=ppt/charts/_rels/chart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3.xlsx"/><Relationship Id="rId2" Type="http://schemas.microsoft.com/office/2011/relationships/chartColorStyle" Target="colors72.xml"/><Relationship Id="rId1" Type="http://schemas.microsoft.com/office/2011/relationships/chartStyle" Target="style72.xml"/></Relationships>
</file>

<file path=ppt/charts/_rels/chart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4.xlsx"/><Relationship Id="rId2" Type="http://schemas.microsoft.com/office/2011/relationships/chartColorStyle" Target="colors73.xml"/><Relationship Id="rId1" Type="http://schemas.microsoft.com/office/2011/relationships/chartStyle" Target="style73.xml"/></Relationships>
</file>

<file path=ppt/charts/_rels/chart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5.xlsx"/><Relationship Id="rId2" Type="http://schemas.microsoft.com/office/2011/relationships/chartColorStyle" Target="colors74.xml"/><Relationship Id="rId1" Type="http://schemas.microsoft.com/office/2011/relationships/chartStyle" Target="style74.xml"/></Relationships>
</file>

<file path=ppt/charts/_rels/chart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6.xlsx"/><Relationship Id="rId2" Type="http://schemas.microsoft.com/office/2011/relationships/chartColorStyle" Target="colors75.xml"/><Relationship Id="rId1" Type="http://schemas.microsoft.com/office/2011/relationships/chartStyle" Target="style75.xml"/></Relationships>
</file>

<file path=ppt/charts/_rels/chart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7.xlsx"/><Relationship Id="rId2" Type="http://schemas.microsoft.com/office/2011/relationships/chartColorStyle" Target="colors76.xml"/><Relationship Id="rId1" Type="http://schemas.microsoft.com/office/2011/relationships/chartStyle" Target="style76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9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9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0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1.xlsx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2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3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4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7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9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0.xlsx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2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3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4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5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7.xlsx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7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9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2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3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4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5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6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7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8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0.09</c:v>
                </c:pt>
                <c:pt idx="1">
                  <c:v>0.27</c:v>
                </c:pt>
                <c:pt idx="2">
                  <c:v>0.35</c:v>
                </c:pt>
                <c:pt idx="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F6-4E65-8C34-2CE5D93D6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264500848"/>
        <c:axId val="264501240"/>
      </c:barChart>
      <c:catAx>
        <c:axId val="2645008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64501240"/>
        <c:crosses val="autoZero"/>
        <c:auto val="1"/>
        <c:lblAlgn val="ctr"/>
        <c:lblOffset val="100"/>
        <c:noMultiLvlLbl val="0"/>
      </c:catAx>
      <c:valAx>
        <c:axId val="2645012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26450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0.46</c:v>
                </c:pt>
                <c:pt idx="1">
                  <c:v>0.09</c:v>
                </c:pt>
                <c:pt idx="2">
                  <c:v>0.08</c:v>
                </c:pt>
                <c:pt idx="3">
                  <c:v>7.0000000000000007E-2</c:v>
                </c:pt>
                <c:pt idx="4">
                  <c:v>0.16</c:v>
                </c:pt>
                <c:pt idx="5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D9-4C83-A00D-D2DD5A393A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68929872"/>
        <c:axId val="368931048"/>
      </c:barChart>
      <c:catAx>
        <c:axId val="3689298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931048"/>
        <c:crosses val="autoZero"/>
        <c:auto val="1"/>
        <c:lblAlgn val="ctr"/>
        <c:lblOffset val="100"/>
        <c:noMultiLvlLbl val="0"/>
      </c:catAx>
      <c:valAx>
        <c:axId val="3689310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68929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0.16749999999999998</c:v>
                </c:pt>
                <c:pt idx="2">
                  <c:v>4.9999999999999989E-2</c:v>
                </c:pt>
                <c:pt idx="3">
                  <c:v>0.10500000000000001</c:v>
                </c:pt>
                <c:pt idx="4">
                  <c:v>0.1875</c:v>
                </c:pt>
                <c:pt idx="5">
                  <c:v>0.21249999999999999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0.215</c:v>
                </c:pt>
                <c:pt idx="9">
                  <c:v>0.22500000000000001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F7F-4291-94AC-943B8EA31B0C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F7F-4291-94AC-943B8EA31B0C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F7F-4291-94AC-943B8EA31B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0.33</c:v>
                </c:pt>
                <c:pt idx="2">
                  <c:v>0.8</c:v>
                </c:pt>
                <c:pt idx="3">
                  <c:v>0.57999999999999996</c:v>
                </c:pt>
                <c:pt idx="4">
                  <c:v>0.25</c:v>
                </c:pt>
                <c:pt idx="5">
                  <c:v>0.15</c:v>
                </c:pt>
                <c:pt idx="6">
                  <c:v>0.11</c:v>
                </c:pt>
                <c:pt idx="7">
                  <c:v>7.0000000000000007E-2</c:v>
                </c:pt>
                <c:pt idx="8">
                  <c:v>0.14000000000000001</c:v>
                </c:pt>
                <c:pt idx="9">
                  <c:v>0.1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0.16749999999999998</c:v>
                </c:pt>
                <c:pt idx="2">
                  <c:v>4.9999999999999989E-2</c:v>
                </c:pt>
                <c:pt idx="3">
                  <c:v>0.10500000000000001</c:v>
                </c:pt>
                <c:pt idx="4">
                  <c:v>0.1875</c:v>
                </c:pt>
                <c:pt idx="5">
                  <c:v>0.21249999999999999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0.215</c:v>
                </c:pt>
                <c:pt idx="9">
                  <c:v>0.22500000000000001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72192"/>
        <c:axId val="433972584"/>
      </c:barChart>
      <c:catAx>
        <c:axId val="4339721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2584"/>
        <c:crosses val="autoZero"/>
        <c:auto val="1"/>
        <c:lblAlgn val="ctr"/>
        <c:lblOffset val="100"/>
        <c:noMultiLvlLbl val="0"/>
      </c:catAx>
      <c:valAx>
        <c:axId val="4339725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72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1215224"/>
        <c:axId val="371209344"/>
      </c:barChart>
      <c:catAx>
        <c:axId val="371215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1209344"/>
        <c:crosses val="autoZero"/>
        <c:auto val="1"/>
        <c:lblAlgn val="ctr"/>
        <c:lblOffset val="100"/>
        <c:noMultiLvlLbl val="0"/>
      </c:catAx>
      <c:valAx>
        <c:axId val="3712093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1215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371210128"/>
        <c:axId val="371212480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371213264"/>
        <c:axId val="371212872"/>
      </c:barChart>
      <c:catAx>
        <c:axId val="3712101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371212480"/>
        <c:crosses val="autoZero"/>
        <c:auto val="1"/>
        <c:lblAlgn val="ctr"/>
        <c:lblOffset val="0"/>
        <c:tickMarkSkip val="1"/>
        <c:noMultiLvlLbl val="0"/>
      </c:catAx>
      <c:valAx>
        <c:axId val="37121248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71210128"/>
        <c:crosses val="autoZero"/>
        <c:crossBetween val="between"/>
      </c:valAx>
      <c:valAx>
        <c:axId val="371212872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371213264"/>
        <c:crosses val="max"/>
        <c:crossBetween val="between"/>
      </c:valAx>
      <c:catAx>
        <c:axId val="371213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71212872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Arkusz1!$C$2:$C$3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Arkusz1!$D$2:$D$3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Arkusz1!$E$2:$E$3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5136792"/>
        <c:axId val="385134832"/>
      </c:barChart>
      <c:catAx>
        <c:axId val="385136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5134832"/>
        <c:crosses val="autoZero"/>
        <c:auto val="1"/>
        <c:lblAlgn val="ctr"/>
        <c:lblOffset val="100"/>
        <c:noMultiLvlLbl val="0"/>
      </c:catAx>
      <c:valAx>
        <c:axId val="3851348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85136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0.15</c:v>
                </c:pt>
                <c:pt idx="1">
                  <c:v>0.11749999999999999</c:v>
                </c:pt>
                <c:pt idx="2">
                  <c:v>5.4999999999999993E-2</c:v>
                </c:pt>
                <c:pt idx="3">
                  <c:v>8.7499999999999994E-2</c:v>
                </c:pt>
                <c:pt idx="4">
                  <c:v>0.15</c:v>
                </c:pt>
                <c:pt idx="5">
                  <c:v>0.17249999999999999</c:v>
                </c:pt>
                <c:pt idx="6">
                  <c:v>0.1825</c:v>
                </c:pt>
                <c:pt idx="7">
                  <c:v>0.23249999999999998</c:v>
                </c:pt>
                <c:pt idx="8">
                  <c:v>0.18</c:v>
                </c:pt>
                <c:pt idx="9">
                  <c:v>0.18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</c:v>
                </c:pt>
                <c:pt idx="1">
                  <c:v>0.53</c:v>
                </c:pt>
                <c:pt idx="2">
                  <c:v>0.78</c:v>
                </c:pt>
                <c:pt idx="3">
                  <c:v>0.65</c:v>
                </c:pt>
                <c:pt idx="4">
                  <c:v>0.4</c:v>
                </c:pt>
                <c:pt idx="5">
                  <c:v>0.31</c:v>
                </c:pt>
                <c:pt idx="6">
                  <c:v>0.27</c:v>
                </c:pt>
                <c:pt idx="7">
                  <c:v>7.0000000000000007E-2</c:v>
                </c:pt>
                <c:pt idx="8">
                  <c:v>0.28000000000000003</c:v>
                </c:pt>
                <c:pt idx="9">
                  <c:v>0.28000000000000003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0.15</c:v>
                </c:pt>
                <c:pt idx="1">
                  <c:v>0.11749999999999999</c:v>
                </c:pt>
                <c:pt idx="2">
                  <c:v>5.4999999999999993E-2</c:v>
                </c:pt>
                <c:pt idx="3">
                  <c:v>8.7499999999999994E-2</c:v>
                </c:pt>
                <c:pt idx="4">
                  <c:v>0.15</c:v>
                </c:pt>
                <c:pt idx="5">
                  <c:v>0.17249999999999999</c:v>
                </c:pt>
                <c:pt idx="6">
                  <c:v>0.1825</c:v>
                </c:pt>
                <c:pt idx="7">
                  <c:v>0.23249999999999998</c:v>
                </c:pt>
                <c:pt idx="8">
                  <c:v>0.18</c:v>
                </c:pt>
                <c:pt idx="9">
                  <c:v>0.18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5371784"/>
        <c:axId val="395382760"/>
      </c:barChart>
      <c:catAx>
        <c:axId val="3953717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382760"/>
        <c:crosses val="autoZero"/>
        <c:auto val="1"/>
        <c:lblAlgn val="ctr"/>
        <c:lblOffset val="100"/>
        <c:noMultiLvlLbl val="0"/>
      </c:catAx>
      <c:valAx>
        <c:axId val="3953827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5371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0.1575</c:v>
                </c:pt>
                <c:pt idx="1">
                  <c:v>0.1275</c:v>
                </c:pt>
                <c:pt idx="2">
                  <c:v>7.0000000000000007E-2</c:v>
                </c:pt>
                <c:pt idx="3">
                  <c:v>0.10750000000000001</c:v>
                </c:pt>
                <c:pt idx="4">
                  <c:v>0.15</c:v>
                </c:pt>
                <c:pt idx="5">
                  <c:v>0.16499999999999998</c:v>
                </c:pt>
                <c:pt idx="6">
                  <c:v>0.17749999999999999</c:v>
                </c:pt>
                <c:pt idx="7">
                  <c:v>0.23249999999999998</c:v>
                </c:pt>
                <c:pt idx="8">
                  <c:v>0.17249999999999999</c:v>
                </c:pt>
                <c:pt idx="9">
                  <c:v>0.1875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B13-4ED6-B0E2-1002C3C17E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0.37</c:v>
                </c:pt>
                <c:pt idx="1">
                  <c:v>0.49</c:v>
                </c:pt>
                <c:pt idx="2">
                  <c:v>0.72</c:v>
                </c:pt>
                <c:pt idx="3">
                  <c:v>0.56999999999999995</c:v>
                </c:pt>
                <c:pt idx="4">
                  <c:v>0.4</c:v>
                </c:pt>
                <c:pt idx="5">
                  <c:v>0.34</c:v>
                </c:pt>
                <c:pt idx="6">
                  <c:v>0.28999999999999998</c:v>
                </c:pt>
                <c:pt idx="7">
                  <c:v>7.0000000000000007E-2</c:v>
                </c:pt>
                <c:pt idx="8">
                  <c:v>0.31</c:v>
                </c:pt>
                <c:pt idx="9">
                  <c:v>0.25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0.1575</c:v>
                </c:pt>
                <c:pt idx="1">
                  <c:v>0.1275</c:v>
                </c:pt>
                <c:pt idx="2">
                  <c:v>7.0000000000000007E-2</c:v>
                </c:pt>
                <c:pt idx="3">
                  <c:v>0.10750000000000001</c:v>
                </c:pt>
                <c:pt idx="4">
                  <c:v>0.15</c:v>
                </c:pt>
                <c:pt idx="5">
                  <c:v>0.16499999999999998</c:v>
                </c:pt>
                <c:pt idx="6">
                  <c:v>0.17749999999999999</c:v>
                </c:pt>
                <c:pt idx="7">
                  <c:v>0.23249999999999998</c:v>
                </c:pt>
                <c:pt idx="8">
                  <c:v>0.17249999999999999</c:v>
                </c:pt>
                <c:pt idx="9">
                  <c:v>0.1875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5385112"/>
        <c:axId val="395387856"/>
      </c:barChart>
      <c:catAx>
        <c:axId val="3953851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387856"/>
        <c:crosses val="autoZero"/>
        <c:auto val="1"/>
        <c:lblAlgn val="ctr"/>
        <c:lblOffset val="100"/>
        <c:noMultiLvlLbl val="0"/>
      </c:catAx>
      <c:valAx>
        <c:axId val="3953878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5385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4.250000000000001E-2</c:v>
                </c:pt>
                <c:pt idx="3">
                  <c:v>9.7500000000000003E-2</c:v>
                </c:pt>
                <c:pt idx="4">
                  <c:v>0.16499999999999998</c:v>
                </c:pt>
                <c:pt idx="5">
                  <c:v>0.1825</c:v>
                </c:pt>
                <c:pt idx="6">
                  <c:v>0.21249999999999999</c:v>
                </c:pt>
                <c:pt idx="7">
                  <c:v>0.23249999999999998</c:v>
                </c:pt>
                <c:pt idx="8">
                  <c:v>0.2</c:v>
                </c:pt>
                <c:pt idx="9">
                  <c:v>0.2175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0.17</c:v>
                </c:pt>
                <c:pt idx="2">
                  <c:v>0.83</c:v>
                </c:pt>
                <c:pt idx="3">
                  <c:v>0.61</c:v>
                </c:pt>
                <c:pt idx="4">
                  <c:v>0.34</c:v>
                </c:pt>
                <c:pt idx="5">
                  <c:v>0.27</c:v>
                </c:pt>
                <c:pt idx="6">
                  <c:v>0.15</c:v>
                </c:pt>
                <c:pt idx="7">
                  <c:v>7.0000000000000007E-2</c:v>
                </c:pt>
                <c:pt idx="8">
                  <c:v>0.2</c:v>
                </c:pt>
                <c:pt idx="9">
                  <c:v>0.13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4.250000000000001E-2</c:v>
                </c:pt>
                <c:pt idx="3">
                  <c:v>9.7500000000000003E-2</c:v>
                </c:pt>
                <c:pt idx="4">
                  <c:v>0.16499999999999998</c:v>
                </c:pt>
                <c:pt idx="5">
                  <c:v>0.1825</c:v>
                </c:pt>
                <c:pt idx="6">
                  <c:v>0.21249999999999999</c:v>
                </c:pt>
                <c:pt idx="7">
                  <c:v>0.23249999999999998</c:v>
                </c:pt>
                <c:pt idx="8">
                  <c:v>0.2</c:v>
                </c:pt>
                <c:pt idx="9">
                  <c:v>0.2175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2270480"/>
        <c:axId val="422268912"/>
      </c:barChart>
      <c:catAx>
        <c:axId val="422270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2268912"/>
        <c:crosses val="autoZero"/>
        <c:auto val="1"/>
        <c:lblAlgn val="ctr"/>
        <c:lblOffset val="100"/>
        <c:noMultiLvlLbl val="0"/>
      </c:catAx>
      <c:valAx>
        <c:axId val="4222689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227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0.2225</c:v>
                </c:pt>
                <c:pt idx="2">
                  <c:v>6.5000000000000002E-2</c:v>
                </c:pt>
                <c:pt idx="3">
                  <c:v>0.10999999999999999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0.21</c:v>
                </c:pt>
                <c:pt idx="7">
                  <c:v>0.23749999999999999</c:v>
                </c:pt>
                <c:pt idx="8">
                  <c:v>0.21</c:v>
                </c:pt>
                <c:pt idx="9">
                  <c:v>0.22750000000000001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8AB-4997-9622-6C9BDBAECB71}"/>
                </c:ext>
              </c:extLst>
            </c:dLbl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8AB-4997-9622-6C9BDBAECB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0.11</c:v>
                </c:pt>
                <c:pt idx="2">
                  <c:v>0.74</c:v>
                </c:pt>
                <c:pt idx="3">
                  <c:v>0.56000000000000005</c:v>
                </c:pt>
                <c:pt idx="4">
                  <c:v>0.28000000000000003</c:v>
                </c:pt>
                <c:pt idx="5">
                  <c:v>0.21</c:v>
                </c:pt>
                <c:pt idx="6">
                  <c:v>0.16</c:v>
                </c:pt>
                <c:pt idx="7">
                  <c:v>0.05</c:v>
                </c:pt>
                <c:pt idx="8">
                  <c:v>0.16</c:v>
                </c:pt>
                <c:pt idx="9">
                  <c:v>0.09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0.2225</c:v>
                </c:pt>
                <c:pt idx="2">
                  <c:v>6.5000000000000002E-2</c:v>
                </c:pt>
                <c:pt idx="3">
                  <c:v>0.10999999999999999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0.21</c:v>
                </c:pt>
                <c:pt idx="7">
                  <c:v>0.23749999999999999</c:v>
                </c:pt>
                <c:pt idx="8">
                  <c:v>0.21</c:v>
                </c:pt>
                <c:pt idx="9">
                  <c:v>0.22750000000000001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2265384"/>
        <c:axId val="422259896"/>
      </c:barChart>
      <c:catAx>
        <c:axId val="422265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2259896"/>
        <c:crosses val="autoZero"/>
        <c:auto val="1"/>
        <c:lblAlgn val="ctr"/>
        <c:lblOffset val="100"/>
        <c:noMultiLvlLbl val="0"/>
      </c:catAx>
      <c:valAx>
        <c:axId val="4222598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2265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0.54</c:v>
                </c:pt>
                <c:pt idx="1">
                  <c:v>0.35</c:v>
                </c:pt>
                <c:pt idx="2">
                  <c:v>0.39</c:v>
                </c:pt>
                <c:pt idx="3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0.23</c:v>
                </c:pt>
                <c:pt idx="1">
                  <c:v>0.33</c:v>
                </c:pt>
                <c:pt idx="2">
                  <c:v>0.37</c:v>
                </c:pt>
                <c:pt idx="3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0.22</c:v>
                </c:pt>
                <c:pt idx="1">
                  <c:v>0.32</c:v>
                </c:pt>
                <c:pt idx="2">
                  <c:v>0.24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61349744"/>
        <c:axId val="461359936"/>
      </c:barChart>
      <c:catAx>
        <c:axId val="46134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1359936"/>
        <c:crosses val="autoZero"/>
        <c:auto val="1"/>
        <c:lblAlgn val="ctr"/>
        <c:lblOffset val="100"/>
        <c:noMultiLvlLbl val="0"/>
      </c:catAx>
      <c:valAx>
        <c:axId val="4613599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61349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-0.08</c:v>
                </c:pt>
                <c:pt idx="1">
                  <c:v>-0.11</c:v>
                </c:pt>
                <c:pt idx="2">
                  <c:v>-0.09</c:v>
                </c:pt>
                <c:pt idx="3">
                  <c:v>-7.0000000000000007E-2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0.66</c:v>
                </c:pt>
                <c:pt idx="1">
                  <c:v>0.54</c:v>
                </c:pt>
                <c:pt idx="2">
                  <c:v>0.54</c:v>
                </c:pt>
                <c:pt idx="3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461351312"/>
        <c:axId val="461356800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0"/>
              <c:numFmt formatCode="0%" sourceLinked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A1B5-41B3-BB0D-0478065FD363}"/>
                </c:ext>
              </c:extLst>
            </c:dLbl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0.3</c:v>
                </c:pt>
                <c:pt idx="1">
                  <c:v>0.22</c:v>
                </c:pt>
                <c:pt idx="2">
                  <c:v>0.21</c:v>
                </c:pt>
                <c:pt idx="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461350920"/>
        <c:axId val="461349352"/>
      </c:barChart>
      <c:catAx>
        <c:axId val="4613513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461356800"/>
        <c:crosses val="autoZero"/>
        <c:auto val="1"/>
        <c:lblAlgn val="ctr"/>
        <c:lblOffset val="0"/>
        <c:tickMarkSkip val="1"/>
        <c:noMultiLvlLbl val="0"/>
      </c:catAx>
      <c:valAx>
        <c:axId val="46135680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61351312"/>
        <c:crosses val="autoZero"/>
        <c:crossBetween val="between"/>
      </c:valAx>
      <c:valAx>
        <c:axId val="461349352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461350920"/>
        <c:crosses val="max"/>
        <c:crossBetween val="between"/>
      </c:valAx>
      <c:catAx>
        <c:axId val="461350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61349352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0.75</c:v>
                </c:pt>
                <c:pt idx="1">
                  <c:v>0.75</c:v>
                </c:pt>
                <c:pt idx="2">
                  <c:v>0.72</c:v>
                </c:pt>
                <c:pt idx="3">
                  <c:v>0.63</c:v>
                </c:pt>
                <c:pt idx="4">
                  <c:v>0.63</c:v>
                </c:pt>
                <c:pt idx="5">
                  <c:v>0.55000000000000004</c:v>
                </c:pt>
                <c:pt idx="6">
                  <c:v>0.53</c:v>
                </c:pt>
                <c:pt idx="7">
                  <c:v>0.53</c:v>
                </c:pt>
                <c:pt idx="8">
                  <c:v>0.46</c:v>
                </c:pt>
                <c:pt idx="9">
                  <c:v>0.34</c:v>
                </c:pt>
                <c:pt idx="10">
                  <c:v>0.26</c:v>
                </c:pt>
                <c:pt idx="11">
                  <c:v>0.3</c:v>
                </c:pt>
                <c:pt idx="12">
                  <c:v>0.19</c:v>
                </c:pt>
                <c:pt idx="1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8933400"/>
        <c:axId val="368931440"/>
      </c:barChart>
      <c:catAx>
        <c:axId val="3689334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931440"/>
        <c:crosses val="autoZero"/>
        <c:auto val="1"/>
        <c:lblAlgn val="ctr"/>
        <c:lblOffset val="100"/>
        <c:noMultiLvlLbl val="0"/>
      </c:catAx>
      <c:valAx>
        <c:axId val="368931440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68933400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Piratki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0.73</c:v>
                </c:pt>
                <c:pt idx="1">
                  <c:v>7.0000000000000007E-2</c:v>
                </c:pt>
                <c:pt idx="2">
                  <c:v>0.03</c:v>
                </c:pt>
                <c:pt idx="3">
                  <c:v>0.02</c:v>
                </c:pt>
                <c:pt idx="4">
                  <c:v>0.01</c:v>
                </c:pt>
                <c:pt idx="5">
                  <c:v>0.01</c:v>
                </c:pt>
                <c:pt idx="6">
                  <c:v>0.01</c:v>
                </c:pt>
                <c:pt idx="7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Piratki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0.73</c:v>
                </c:pt>
                <c:pt idx="1">
                  <c:v>0.05</c:v>
                </c:pt>
                <c:pt idx="2">
                  <c:v>0.06</c:v>
                </c:pt>
                <c:pt idx="3">
                  <c:v>0.01</c:v>
                </c:pt>
                <c:pt idx="4">
                  <c:v>0.02</c:v>
                </c:pt>
                <c:pt idx="5">
                  <c:v>0.03</c:v>
                </c:pt>
                <c:pt idx="6">
                  <c:v>0.02</c:v>
                </c:pt>
                <c:pt idx="7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Piratki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</c:v>
                </c:pt>
                <c:pt idx="1">
                  <c:v>0.06</c:v>
                </c:pt>
                <c:pt idx="2">
                  <c:v>0.03</c:v>
                </c:pt>
                <c:pt idx="3">
                  <c:v>0.03</c:v>
                </c:pt>
                <c:pt idx="4">
                  <c:v>0.01</c:v>
                </c:pt>
                <c:pt idx="5">
                  <c:v>0.01</c:v>
                </c:pt>
                <c:pt idx="6">
                  <c:v>0.02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Piratki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0.69</c:v>
                </c:pt>
                <c:pt idx="1">
                  <c:v>0.09</c:v>
                </c:pt>
                <c:pt idx="2">
                  <c:v>0.04</c:v>
                </c:pt>
                <c:pt idx="3">
                  <c:v>0.02</c:v>
                </c:pt>
                <c:pt idx="4">
                  <c:v>0.02</c:v>
                </c:pt>
                <c:pt idx="5">
                  <c:v>0.01</c:v>
                </c:pt>
                <c:pt idx="6">
                  <c:v>0</c:v>
                </c:pt>
                <c:pt idx="7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1350136"/>
        <c:axId val="461354056"/>
      </c:barChart>
      <c:catAx>
        <c:axId val="461350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1354056"/>
        <c:crosses val="autoZero"/>
        <c:auto val="1"/>
        <c:lblAlgn val="ctr"/>
        <c:lblOffset val="100"/>
        <c:noMultiLvlLbl val="0"/>
      </c:catAx>
      <c:valAx>
        <c:axId val="46135405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61350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5.7499999999999996E-2</c:v>
                </c:pt>
                <c:pt idx="3">
                  <c:v>0.1</c:v>
                </c:pt>
                <c:pt idx="4">
                  <c:v>0.16250000000000001</c:v>
                </c:pt>
                <c:pt idx="5">
                  <c:v>0.1825</c:v>
                </c:pt>
                <c:pt idx="6">
                  <c:v>0.2175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0.25</c:v>
                </c:pt>
                <c:pt idx="2">
                  <c:v>0.77</c:v>
                </c:pt>
                <c:pt idx="3">
                  <c:v>0.6</c:v>
                </c:pt>
                <c:pt idx="4">
                  <c:v>0.35</c:v>
                </c:pt>
                <c:pt idx="5">
                  <c:v>0.27</c:v>
                </c:pt>
                <c:pt idx="6">
                  <c:v>0.13</c:v>
                </c:pt>
                <c:pt idx="7">
                  <c:v>0.11</c:v>
                </c:pt>
                <c:pt idx="8">
                  <c:v>0.19</c:v>
                </c:pt>
                <c:pt idx="9">
                  <c:v>0.35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5.7499999999999996E-2</c:v>
                </c:pt>
                <c:pt idx="3">
                  <c:v>0.1</c:v>
                </c:pt>
                <c:pt idx="4">
                  <c:v>0.16250000000000001</c:v>
                </c:pt>
                <c:pt idx="5">
                  <c:v>0.1825</c:v>
                </c:pt>
                <c:pt idx="6">
                  <c:v>0.2175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80424"/>
        <c:axId val="433978072"/>
      </c:barChart>
      <c:catAx>
        <c:axId val="4339804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8072"/>
        <c:crosses val="autoZero"/>
        <c:auto val="1"/>
        <c:lblAlgn val="ctr"/>
        <c:lblOffset val="100"/>
        <c:noMultiLvlLbl val="0"/>
      </c:catAx>
      <c:valAx>
        <c:axId val="4339780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80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0.19750000000000001</c:v>
                </c:pt>
                <c:pt idx="2">
                  <c:v>6.25E-2</c:v>
                </c:pt>
                <c:pt idx="3">
                  <c:v>0.10250000000000001</c:v>
                </c:pt>
                <c:pt idx="4">
                  <c:v>0.1575</c:v>
                </c:pt>
                <c:pt idx="5">
                  <c:v>0.185</c:v>
                </c:pt>
                <c:pt idx="6">
                  <c:v>0.22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0.16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0.21</c:v>
                </c:pt>
                <c:pt idx="2">
                  <c:v>0.75</c:v>
                </c:pt>
                <c:pt idx="3">
                  <c:v>0.59</c:v>
                </c:pt>
                <c:pt idx="4">
                  <c:v>0.37</c:v>
                </c:pt>
                <c:pt idx="5">
                  <c:v>0.26</c:v>
                </c:pt>
                <c:pt idx="6">
                  <c:v>0.12</c:v>
                </c:pt>
                <c:pt idx="7">
                  <c:v>0.11</c:v>
                </c:pt>
                <c:pt idx="8">
                  <c:v>0.19</c:v>
                </c:pt>
                <c:pt idx="9">
                  <c:v>0.36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0.19750000000000001</c:v>
                </c:pt>
                <c:pt idx="2">
                  <c:v>6.25E-2</c:v>
                </c:pt>
                <c:pt idx="3">
                  <c:v>0.10250000000000001</c:v>
                </c:pt>
                <c:pt idx="4">
                  <c:v>0.1575</c:v>
                </c:pt>
                <c:pt idx="5">
                  <c:v>0.185</c:v>
                </c:pt>
                <c:pt idx="6">
                  <c:v>0.22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0.16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73760"/>
        <c:axId val="433981208"/>
      </c:barChart>
      <c:catAx>
        <c:axId val="4339737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81208"/>
        <c:crosses val="autoZero"/>
        <c:auto val="1"/>
        <c:lblAlgn val="ctr"/>
        <c:lblOffset val="100"/>
        <c:noMultiLvlLbl val="0"/>
      </c:catAx>
      <c:valAx>
        <c:axId val="4339812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73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0.21249999999999999</c:v>
                </c:pt>
                <c:pt idx="2">
                  <c:v>6.25E-2</c:v>
                </c:pt>
                <c:pt idx="3">
                  <c:v>0.10500000000000001</c:v>
                </c:pt>
                <c:pt idx="4">
                  <c:v>0.17249999999999999</c:v>
                </c:pt>
                <c:pt idx="5">
                  <c:v>0.19500000000000001</c:v>
                </c:pt>
                <c:pt idx="6">
                  <c:v>0.2175</c:v>
                </c:pt>
                <c:pt idx="7">
                  <c:v>0.2</c:v>
                </c:pt>
                <c:pt idx="8">
                  <c:v>0.20500000000000002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0.15</c:v>
                </c:pt>
                <c:pt idx="2">
                  <c:v>0.75</c:v>
                </c:pt>
                <c:pt idx="3">
                  <c:v>0.57999999999999996</c:v>
                </c:pt>
                <c:pt idx="4">
                  <c:v>0.31</c:v>
                </c:pt>
                <c:pt idx="5">
                  <c:v>0.22</c:v>
                </c:pt>
                <c:pt idx="6">
                  <c:v>0.13</c:v>
                </c:pt>
                <c:pt idx="7">
                  <c:v>0.2</c:v>
                </c:pt>
                <c:pt idx="8">
                  <c:v>0.18</c:v>
                </c:pt>
                <c:pt idx="9">
                  <c:v>0.15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0.21249999999999999</c:v>
                </c:pt>
                <c:pt idx="2">
                  <c:v>6.25E-2</c:v>
                </c:pt>
                <c:pt idx="3">
                  <c:v>0.10500000000000001</c:v>
                </c:pt>
                <c:pt idx="4">
                  <c:v>0.17249999999999999</c:v>
                </c:pt>
                <c:pt idx="5">
                  <c:v>0.19500000000000001</c:v>
                </c:pt>
                <c:pt idx="6">
                  <c:v>0.2175</c:v>
                </c:pt>
                <c:pt idx="7">
                  <c:v>0.2</c:v>
                </c:pt>
                <c:pt idx="8">
                  <c:v>0.20500000000000002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79640"/>
        <c:axId val="433978856"/>
      </c:barChart>
      <c:catAx>
        <c:axId val="4339796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8856"/>
        <c:crosses val="autoZero"/>
        <c:auto val="1"/>
        <c:lblAlgn val="ctr"/>
        <c:lblOffset val="100"/>
        <c:noMultiLvlLbl val="0"/>
      </c:catAx>
      <c:valAx>
        <c:axId val="4339788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79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0.20250000000000001</c:v>
                </c:pt>
                <c:pt idx="2">
                  <c:v>4.5000000000000012E-2</c:v>
                </c:pt>
                <c:pt idx="3">
                  <c:v>8.7499999999999994E-2</c:v>
                </c:pt>
                <c:pt idx="4">
                  <c:v>0.1575</c:v>
                </c:pt>
                <c:pt idx="5">
                  <c:v>0.1875</c:v>
                </c:pt>
                <c:pt idx="6">
                  <c:v>0.22</c:v>
                </c:pt>
                <c:pt idx="7">
                  <c:v>0.19</c:v>
                </c:pt>
                <c:pt idx="8">
                  <c:v>0.2</c:v>
                </c:pt>
                <c:pt idx="9">
                  <c:v>0.2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0.19</c:v>
                </c:pt>
                <c:pt idx="2">
                  <c:v>0.82</c:v>
                </c:pt>
                <c:pt idx="3">
                  <c:v>0.65</c:v>
                </c:pt>
                <c:pt idx="4">
                  <c:v>0.37</c:v>
                </c:pt>
                <c:pt idx="5">
                  <c:v>0.25</c:v>
                </c:pt>
                <c:pt idx="6">
                  <c:v>0.12</c:v>
                </c:pt>
                <c:pt idx="7">
                  <c:v>0.24</c:v>
                </c:pt>
                <c:pt idx="8">
                  <c:v>0.2</c:v>
                </c:pt>
                <c:pt idx="9">
                  <c:v>0.2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0.20250000000000001</c:v>
                </c:pt>
                <c:pt idx="2">
                  <c:v>4.5000000000000012E-2</c:v>
                </c:pt>
                <c:pt idx="3">
                  <c:v>8.7499999999999994E-2</c:v>
                </c:pt>
                <c:pt idx="4">
                  <c:v>0.1575</c:v>
                </c:pt>
                <c:pt idx="5">
                  <c:v>0.1875</c:v>
                </c:pt>
                <c:pt idx="6">
                  <c:v>0.22</c:v>
                </c:pt>
                <c:pt idx="7">
                  <c:v>0.19</c:v>
                </c:pt>
                <c:pt idx="8">
                  <c:v>0.2</c:v>
                </c:pt>
                <c:pt idx="9">
                  <c:v>0.2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76896"/>
        <c:axId val="433975328"/>
      </c:barChart>
      <c:catAx>
        <c:axId val="4339768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5328"/>
        <c:crosses val="autoZero"/>
        <c:auto val="1"/>
        <c:lblAlgn val="ctr"/>
        <c:lblOffset val="100"/>
        <c:noMultiLvlLbl val="0"/>
      </c:catAx>
      <c:valAx>
        <c:axId val="4339753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76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0.19500000000000001</c:v>
                </c:pt>
                <c:pt idx="2">
                  <c:v>9.2499999999999999E-2</c:v>
                </c:pt>
                <c:pt idx="3">
                  <c:v>0.1525</c:v>
                </c:pt>
                <c:pt idx="4">
                  <c:v>0.20500000000000002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0.23249999999999998</c:v>
                </c:pt>
                <c:pt idx="9">
                  <c:v>0.17499999999999999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0.22</c:v>
                </c:pt>
                <c:pt idx="2">
                  <c:v>0.63</c:v>
                </c:pt>
                <c:pt idx="3">
                  <c:v>0.39</c:v>
                </c:pt>
                <c:pt idx="4">
                  <c:v>0.18</c:v>
                </c:pt>
                <c:pt idx="5">
                  <c:v>0.09</c:v>
                </c:pt>
                <c:pt idx="6">
                  <c:v>0.06</c:v>
                </c:pt>
                <c:pt idx="7">
                  <c:v>0.09</c:v>
                </c:pt>
                <c:pt idx="8">
                  <c:v>7.0000000000000007E-2</c:v>
                </c:pt>
                <c:pt idx="9">
                  <c:v>0.3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0.19500000000000001</c:v>
                </c:pt>
                <c:pt idx="2">
                  <c:v>9.2499999999999999E-2</c:v>
                </c:pt>
                <c:pt idx="3">
                  <c:v>0.1525</c:v>
                </c:pt>
                <c:pt idx="4">
                  <c:v>0.20500000000000002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0.23249999999999998</c:v>
                </c:pt>
                <c:pt idx="9">
                  <c:v>0.17499999999999999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80816"/>
        <c:axId val="433981600"/>
      </c:barChart>
      <c:catAx>
        <c:axId val="433980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81600"/>
        <c:crosses val="autoZero"/>
        <c:auto val="1"/>
        <c:lblAlgn val="ctr"/>
        <c:lblOffset val="100"/>
        <c:noMultiLvlLbl val="0"/>
      </c:catAx>
      <c:valAx>
        <c:axId val="4339816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80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</c:v>
                </c:pt>
                <c:pt idx="2">
                  <c:v>9.5000000000000001E-2</c:v>
                </c:pt>
                <c:pt idx="3">
                  <c:v>0.1575</c:v>
                </c:pt>
                <c:pt idx="4">
                  <c:v>0.20500000000000002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0.22750000000000001</c:v>
                </c:pt>
                <c:pt idx="9">
                  <c:v>0.18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0.2</c:v>
                </c:pt>
                <c:pt idx="2">
                  <c:v>0.62</c:v>
                </c:pt>
                <c:pt idx="3">
                  <c:v>0.37</c:v>
                </c:pt>
                <c:pt idx="4">
                  <c:v>0.18</c:v>
                </c:pt>
                <c:pt idx="5">
                  <c:v>0.1</c:v>
                </c:pt>
                <c:pt idx="6">
                  <c:v>0.05</c:v>
                </c:pt>
                <c:pt idx="7">
                  <c:v>0.08</c:v>
                </c:pt>
                <c:pt idx="8">
                  <c:v>0.09</c:v>
                </c:pt>
                <c:pt idx="9">
                  <c:v>0.28000000000000003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</c:v>
                </c:pt>
                <c:pt idx="2">
                  <c:v>9.5000000000000001E-2</c:v>
                </c:pt>
                <c:pt idx="3">
                  <c:v>0.1575</c:v>
                </c:pt>
                <c:pt idx="4">
                  <c:v>0.20500000000000002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0.22750000000000001</c:v>
                </c:pt>
                <c:pt idx="9">
                  <c:v>0.18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82384"/>
        <c:axId val="433987872"/>
      </c:barChart>
      <c:catAx>
        <c:axId val="433982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87872"/>
        <c:crosses val="autoZero"/>
        <c:auto val="1"/>
        <c:lblAlgn val="ctr"/>
        <c:lblOffset val="100"/>
        <c:noMultiLvlLbl val="0"/>
      </c:catAx>
      <c:valAx>
        <c:axId val="4339878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82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0.2225</c:v>
                </c:pt>
                <c:pt idx="2">
                  <c:v>0.06</c:v>
                </c:pt>
                <c:pt idx="3">
                  <c:v>0.12</c:v>
                </c:pt>
                <c:pt idx="4">
                  <c:v>0.1875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0.22500000000000001</c:v>
                </c:pt>
                <c:pt idx="8">
                  <c:v>0.21</c:v>
                </c:pt>
                <c:pt idx="9">
                  <c:v>0.14500000000000002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0.11</c:v>
                </c:pt>
                <c:pt idx="2">
                  <c:v>0.76</c:v>
                </c:pt>
                <c:pt idx="3">
                  <c:v>0.52</c:v>
                </c:pt>
                <c:pt idx="4">
                  <c:v>0.25</c:v>
                </c:pt>
                <c:pt idx="5">
                  <c:v>0.19</c:v>
                </c:pt>
                <c:pt idx="6">
                  <c:v>0.1</c:v>
                </c:pt>
                <c:pt idx="7">
                  <c:v>0.1</c:v>
                </c:pt>
                <c:pt idx="8">
                  <c:v>0.16</c:v>
                </c:pt>
                <c:pt idx="9">
                  <c:v>0.42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0.2225</c:v>
                </c:pt>
                <c:pt idx="2">
                  <c:v>0.06</c:v>
                </c:pt>
                <c:pt idx="3">
                  <c:v>0.12</c:v>
                </c:pt>
                <c:pt idx="4">
                  <c:v>0.1875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0.22500000000000001</c:v>
                </c:pt>
                <c:pt idx="8">
                  <c:v>0.21</c:v>
                </c:pt>
                <c:pt idx="9">
                  <c:v>0.14500000000000002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89832"/>
        <c:axId val="433992576"/>
      </c:barChart>
      <c:catAx>
        <c:axId val="4339898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92576"/>
        <c:crosses val="autoZero"/>
        <c:auto val="1"/>
        <c:lblAlgn val="ctr"/>
        <c:lblOffset val="100"/>
        <c:noMultiLvlLbl val="0"/>
      </c:catAx>
      <c:valAx>
        <c:axId val="4339925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89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0.21249999999999999</c:v>
                </c:pt>
                <c:pt idx="2">
                  <c:v>7.2500000000000009E-2</c:v>
                </c:pt>
                <c:pt idx="3">
                  <c:v>0.12</c:v>
                </c:pt>
                <c:pt idx="4">
                  <c:v>0.1875</c:v>
                </c:pt>
                <c:pt idx="5">
                  <c:v>0.215</c:v>
                </c:pt>
                <c:pt idx="6">
                  <c:v>0.23</c:v>
                </c:pt>
                <c:pt idx="7">
                  <c:v>0.2225</c:v>
                </c:pt>
                <c:pt idx="8">
                  <c:v>0.22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0.15</c:v>
                </c:pt>
                <c:pt idx="2">
                  <c:v>0.71</c:v>
                </c:pt>
                <c:pt idx="3">
                  <c:v>0.52</c:v>
                </c:pt>
                <c:pt idx="4">
                  <c:v>0.25</c:v>
                </c:pt>
                <c:pt idx="5">
                  <c:v>0.14000000000000001</c:v>
                </c:pt>
                <c:pt idx="6">
                  <c:v>0.08</c:v>
                </c:pt>
                <c:pt idx="7">
                  <c:v>0.11</c:v>
                </c:pt>
                <c:pt idx="8">
                  <c:v>0.12</c:v>
                </c:pt>
                <c:pt idx="9">
                  <c:v>0.39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0.21249999999999999</c:v>
                </c:pt>
                <c:pt idx="2">
                  <c:v>7.2500000000000009E-2</c:v>
                </c:pt>
                <c:pt idx="3">
                  <c:v>0.12</c:v>
                </c:pt>
                <c:pt idx="4">
                  <c:v>0.1875</c:v>
                </c:pt>
                <c:pt idx="5">
                  <c:v>0.215</c:v>
                </c:pt>
                <c:pt idx="6">
                  <c:v>0.23</c:v>
                </c:pt>
                <c:pt idx="7">
                  <c:v>0.2225</c:v>
                </c:pt>
                <c:pt idx="8">
                  <c:v>0.22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90616"/>
        <c:axId val="433987088"/>
      </c:barChart>
      <c:catAx>
        <c:axId val="4339906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87088"/>
        <c:crosses val="autoZero"/>
        <c:auto val="1"/>
        <c:lblAlgn val="ctr"/>
        <c:lblOffset val="100"/>
        <c:noMultiLvlLbl val="0"/>
      </c:catAx>
      <c:valAx>
        <c:axId val="4339870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90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0.19750000000000001</c:v>
                </c:pt>
                <c:pt idx="2">
                  <c:v>5.7499999999999996E-2</c:v>
                </c:pt>
                <c:pt idx="3">
                  <c:v>0.11499999999999999</c:v>
                </c:pt>
                <c:pt idx="4">
                  <c:v>0.2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0.22750000000000001</c:v>
                </c:pt>
                <c:pt idx="9">
                  <c:v>0.14000000000000001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0.21</c:v>
                </c:pt>
                <c:pt idx="2">
                  <c:v>0.77</c:v>
                </c:pt>
                <c:pt idx="3">
                  <c:v>0.54</c:v>
                </c:pt>
                <c:pt idx="4">
                  <c:v>0.2</c:v>
                </c:pt>
                <c:pt idx="5">
                  <c:v>0.1</c:v>
                </c:pt>
                <c:pt idx="6">
                  <c:v>0.05</c:v>
                </c:pt>
                <c:pt idx="7">
                  <c:v>0.11</c:v>
                </c:pt>
                <c:pt idx="8">
                  <c:v>0.09</c:v>
                </c:pt>
                <c:pt idx="9">
                  <c:v>0.44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0.19750000000000001</c:v>
                </c:pt>
                <c:pt idx="2">
                  <c:v>5.7499999999999996E-2</c:v>
                </c:pt>
                <c:pt idx="3">
                  <c:v>0.11499999999999999</c:v>
                </c:pt>
                <c:pt idx="4">
                  <c:v>0.2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0.22750000000000001</c:v>
                </c:pt>
                <c:pt idx="9">
                  <c:v>0.14000000000000001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93360"/>
        <c:axId val="433994536"/>
      </c:barChart>
      <c:catAx>
        <c:axId val="4339933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94536"/>
        <c:crosses val="autoZero"/>
        <c:auto val="1"/>
        <c:lblAlgn val="ctr"/>
        <c:lblOffset val="100"/>
        <c:noMultiLvlLbl val="0"/>
      </c:catAx>
      <c:valAx>
        <c:axId val="4339945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9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0.74</c:v>
                </c:pt>
                <c:pt idx="1">
                  <c:v>0.73</c:v>
                </c:pt>
                <c:pt idx="2">
                  <c:v>0.71</c:v>
                </c:pt>
                <c:pt idx="3">
                  <c:v>0.63</c:v>
                </c:pt>
                <c:pt idx="4">
                  <c:v>0.63</c:v>
                </c:pt>
                <c:pt idx="5">
                  <c:v>0.55000000000000004</c:v>
                </c:pt>
                <c:pt idx="6">
                  <c:v>0.55000000000000004</c:v>
                </c:pt>
                <c:pt idx="7">
                  <c:v>0.53</c:v>
                </c:pt>
                <c:pt idx="8">
                  <c:v>0.42</c:v>
                </c:pt>
                <c:pt idx="9">
                  <c:v>0.34</c:v>
                </c:pt>
                <c:pt idx="10">
                  <c:v>0.28000000000000003</c:v>
                </c:pt>
                <c:pt idx="11">
                  <c:v>0.28999999999999998</c:v>
                </c:pt>
                <c:pt idx="12">
                  <c:v>0.26</c:v>
                </c:pt>
                <c:pt idx="1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8932224"/>
        <c:axId val="368934184"/>
      </c:barChart>
      <c:catAx>
        <c:axId val="3689322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934184"/>
        <c:crosses val="autoZero"/>
        <c:auto val="1"/>
        <c:lblAlgn val="ctr"/>
        <c:lblOffset val="100"/>
        <c:noMultiLvlLbl val="0"/>
      </c:catAx>
      <c:valAx>
        <c:axId val="368934184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68932224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7.9999999999999988E-2</c:v>
                </c:pt>
                <c:pt idx="3">
                  <c:v>0.125</c:v>
                </c:pt>
                <c:pt idx="4">
                  <c:v>0.21</c:v>
                </c:pt>
                <c:pt idx="5">
                  <c:v>0.22750000000000001</c:v>
                </c:pt>
                <c:pt idx="6">
                  <c:v>0.24</c:v>
                </c:pt>
                <c:pt idx="7">
                  <c:v>0.22500000000000001</c:v>
                </c:pt>
                <c:pt idx="8">
                  <c:v>0.23249999999999998</c:v>
                </c:pt>
                <c:pt idx="9">
                  <c:v>0.1525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D75-44EF-AEE0-1B9DA3F36E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0.16</c:v>
                </c:pt>
                <c:pt idx="2">
                  <c:v>0.68</c:v>
                </c:pt>
                <c:pt idx="3">
                  <c:v>0.5</c:v>
                </c:pt>
                <c:pt idx="4">
                  <c:v>0.16</c:v>
                </c:pt>
                <c:pt idx="5">
                  <c:v>0.09</c:v>
                </c:pt>
                <c:pt idx="6">
                  <c:v>0.04</c:v>
                </c:pt>
                <c:pt idx="7">
                  <c:v>0.1</c:v>
                </c:pt>
                <c:pt idx="8">
                  <c:v>7.0000000000000007E-2</c:v>
                </c:pt>
                <c:pt idx="9">
                  <c:v>0.39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7.9999999999999988E-2</c:v>
                </c:pt>
                <c:pt idx="3">
                  <c:v>0.125</c:v>
                </c:pt>
                <c:pt idx="4">
                  <c:v>0.21</c:v>
                </c:pt>
                <c:pt idx="5">
                  <c:v>0.22750000000000001</c:v>
                </c:pt>
                <c:pt idx="6">
                  <c:v>0.24</c:v>
                </c:pt>
                <c:pt idx="7">
                  <c:v>0.22500000000000001</c:v>
                </c:pt>
                <c:pt idx="8">
                  <c:v>0.23249999999999998</c:v>
                </c:pt>
                <c:pt idx="9">
                  <c:v>0.1525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84344"/>
        <c:axId val="433986304"/>
      </c:barChart>
      <c:catAx>
        <c:axId val="43398434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86304"/>
        <c:crosses val="autoZero"/>
        <c:auto val="1"/>
        <c:lblAlgn val="ctr"/>
        <c:lblOffset val="100"/>
        <c:noMultiLvlLbl val="0"/>
      </c:catAx>
      <c:valAx>
        <c:axId val="4339863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84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0.1225</c:v>
                </c:pt>
                <c:pt idx="4">
                  <c:v>0.19500000000000001</c:v>
                </c:pt>
                <c:pt idx="5">
                  <c:v>0.2175</c:v>
                </c:pt>
                <c:pt idx="6">
                  <c:v>0.22750000000000001</c:v>
                </c:pt>
                <c:pt idx="7">
                  <c:v>0.23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0.14000000000000001</c:v>
                </c:pt>
                <c:pt idx="2">
                  <c:v>0.72</c:v>
                </c:pt>
                <c:pt idx="3">
                  <c:v>0.51</c:v>
                </c:pt>
                <c:pt idx="4">
                  <c:v>0.22</c:v>
                </c:pt>
                <c:pt idx="5">
                  <c:v>0.13</c:v>
                </c:pt>
                <c:pt idx="6">
                  <c:v>0.09</c:v>
                </c:pt>
                <c:pt idx="7">
                  <c:v>0.08</c:v>
                </c:pt>
                <c:pt idx="8">
                  <c:v>0.12</c:v>
                </c:pt>
                <c:pt idx="9">
                  <c:v>0.42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0.1225</c:v>
                </c:pt>
                <c:pt idx="4">
                  <c:v>0.19500000000000001</c:v>
                </c:pt>
                <c:pt idx="5">
                  <c:v>0.2175</c:v>
                </c:pt>
                <c:pt idx="6">
                  <c:v>0.22750000000000001</c:v>
                </c:pt>
                <c:pt idx="7">
                  <c:v>0.23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96888"/>
        <c:axId val="433997280"/>
      </c:barChart>
      <c:catAx>
        <c:axId val="4339968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97280"/>
        <c:crosses val="autoZero"/>
        <c:auto val="1"/>
        <c:lblAlgn val="ctr"/>
        <c:lblOffset val="100"/>
        <c:noMultiLvlLbl val="0"/>
      </c:catAx>
      <c:valAx>
        <c:axId val="4339972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96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0.20250000000000001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0.17749999999999999</c:v>
                </c:pt>
                <c:pt idx="5">
                  <c:v>0.21</c:v>
                </c:pt>
                <c:pt idx="6">
                  <c:v>0.23</c:v>
                </c:pt>
                <c:pt idx="7">
                  <c:v>0.22</c:v>
                </c:pt>
                <c:pt idx="8">
                  <c:v>0.215</c:v>
                </c:pt>
                <c:pt idx="9">
                  <c:v>0.125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0.19</c:v>
                </c:pt>
                <c:pt idx="2">
                  <c:v>0.74</c:v>
                </c:pt>
                <c:pt idx="3">
                  <c:v>0.54</c:v>
                </c:pt>
                <c:pt idx="4">
                  <c:v>0.28999999999999998</c:v>
                </c:pt>
                <c:pt idx="5">
                  <c:v>0.16</c:v>
                </c:pt>
                <c:pt idx="6">
                  <c:v>0.08</c:v>
                </c:pt>
                <c:pt idx="7">
                  <c:v>0.12</c:v>
                </c:pt>
                <c:pt idx="8">
                  <c:v>0.14000000000000001</c:v>
                </c:pt>
                <c:pt idx="9">
                  <c:v>0.5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0.20250000000000001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0.17749999999999999</c:v>
                </c:pt>
                <c:pt idx="5">
                  <c:v>0.21</c:v>
                </c:pt>
                <c:pt idx="6">
                  <c:v>0.23</c:v>
                </c:pt>
                <c:pt idx="7">
                  <c:v>0.22</c:v>
                </c:pt>
                <c:pt idx="8">
                  <c:v>0.215</c:v>
                </c:pt>
                <c:pt idx="9">
                  <c:v>0.125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02528"/>
        <c:axId val="396906056"/>
      </c:barChart>
      <c:catAx>
        <c:axId val="3969025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906056"/>
        <c:crosses val="autoZero"/>
        <c:auto val="1"/>
        <c:lblAlgn val="ctr"/>
        <c:lblOffset val="100"/>
        <c:noMultiLvlLbl val="0"/>
      </c:catAx>
      <c:valAx>
        <c:axId val="3969060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02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08408"/>
        <c:axId val="396897432"/>
      </c:barChart>
      <c:catAx>
        <c:axId val="3969084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897432"/>
        <c:crosses val="autoZero"/>
        <c:auto val="1"/>
        <c:lblAlgn val="ctr"/>
        <c:lblOffset val="100"/>
        <c:noMultiLvlLbl val="0"/>
      </c:catAx>
      <c:valAx>
        <c:axId val="3968974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08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18208"/>
        <c:axId val="396911936"/>
      </c:barChart>
      <c:catAx>
        <c:axId val="3969182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911936"/>
        <c:crosses val="autoZero"/>
        <c:auto val="1"/>
        <c:lblAlgn val="ctr"/>
        <c:lblOffset val="100"/>
        <c:noMultiLvlLbl val="0"/>
      </c:catAx>
      <c:valAx>
        <c:axId val="3969119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1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0.17249999999999999</c:v>
                </c:pt>
                <c:pt idx="2">
                  <c:v>4.250000000000001E-2</c:v>
                </c:pt>
                <c:pt idx="3">
                  <c:v>9.5000000000000001E-2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0.20500000000000002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0.31</c:v>
                </c:pt>
                <c:pt idx="2">
                  <c:v>0.83</c:v>
                </c:pt>
                <c:pt idx="3">
                  <c:v>0.62</c:v>
                </c:pt>
                <c:pt idx="4">
                  <c:v>0.35</c:v>
                </c:pt>
                <c:pt idx="5">
                  <c:v>0.22</c:v>
                </c:pt>
                <c:pt idx="6">
                  <c:v>0.15</c:v>
                </c:pt>
                <c:pt idx="7">
                  <c:v>0.11</c:v>
                </c:pt>
                <c:pt idx="8">
                  <c:v>0.18</c:v>
                </c:pt>
                <c:pt idx="9">
                  <c:v>0.18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0.17249999999999999</c:v>
                </c:pt>
                <c:pt idx="2">
                  <c:v>4.250000000000001E-2</c:v>
                </c:pt>
                <c:pt idx="3">
                  <c:v>9.5000000000000001E-2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0.20500000000000002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22912"/>
        <c:axId val="396926832"/>
      </c:barChart>
      <c:catAx>
        <c:axId val="396922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926832"/>
        <c:crosses val="autoZero"/>
        <c:auto val="1"/>
        <c:lblAlgn val="ctr"/>
        <c:lblOffset val="100"/>
        <c:noMultiLvlLbl val="0"/>
      </c:catAx>
      <c:valAx>
        <c:axId val="3969268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2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0.1825</c:v>
                </c:pt>
                <c:pt idx="2">
                  <c:v>4.9999999999999989E-2</c:v>
                </c:pt>
                <c:pt idx="3">
                  <c:v>0.10500000000000001</c:v>
                </c:pt>
                <c:pt idx="4">
                  <c:v>0.17749999999999999</c:v>
                </c:pt>
                <c:pt idx="5">
                  <c:v>0.20749999999999999</c:v>
                </c:pt>
                <c:pt idx="6">
                  <c:v>0.22</c:v>
                </c:pt>
                <c:pt idx="7">
                  <c:v>0.22500000000000001</c:v>
                </c:pt>
                <c:pt idx="8">
                  <c:v>0.215</c:v>
                </c:pt>
                <c:pt idx="9">
                  <c:v>0.215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0.27</c:v>
                </c:pt>
                <c:pt idx="2">
                  <c:v>0.8</c:v>
                </c:pt>
                <c:pt idx="3">
                  <c:v>0.57999999999999996</c:v>
                </c:pt>
                <c:pt idx="4">
                  <c:v>0.28999999999999998</c:v>
                </c:pt>
                <c:pt idx="5">
                  <c:v>0.17</c:v>
                </c:pt>
                <c:pt idx="6">
                  <c:v>0.12</c:v>
                </c:pt>
                <c:pt idx="7">
                  <c:v>0.1</c:v>
                </c:pt>
                <c:pt idx="8">
                  <c:v>0.14000000000000001</c:v>
                </c:pt>
                <c:pt idx="9">
                  <c:v>0.14000000000000001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0.1825</c:v>
                </c:pt>
                <c:pt idx="2">
                  <c:v>4.9999999999999989E-2</c:v>
                </c:pt>
                <c:pt idx="3">
                  <c:v>0.10500000000000001</c:v>
                </c:pt>
                <c:pt idx="4">
                  <c:v>0.17749999999999999</c:v>
                </c:pt>
                <c:pt idx="5">
                  <c:v>0.20749999999999999</c:v>
                </c:pt>
                <c:pt idx="6">
                  <c:v>0.22</c:v>
                </c:pt>
                <c:pt idx="7">
                  <c:v>0.22500000000000001</c:v>
                </c:pt>
                <c:pt idx="8">
                  <c:v>0.215</c:v>
                </c:pt>
                <c:pt idx="9">
                  <c:v>0.215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28792"/>
        <c:axId val="396927616"/>
      </c:barChart>
      <c:catAx>
        <c:axId val="3969287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927616"/>
        <c:crosses val="autoZero"/>
        <c:auto val="1"/>
        <c:lblAlgn val="ctr"/>
        <c:lblOffset val="100"/>
        <c:noMultiLvlLbl val="0"/>
      </c:catAx>
      <c:valAx>
        <c:axId val="3969276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28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6.5000000000000002E-2</c:v>
                </c:pt>
                <c:pt idx="3">
                  <c:v>0.125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0.21249999999999999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0.12</c:v>
                </c:pt>
                <c:pt idx="2">
                  <c:v>0.74</c:v>
                </c:pt>
                <c:pt idx="3">
                  <c:v>0.5</c:v>
                </c:pt>
                <c:pt idx="4">
                  <c:v>0.28999999999999998</c:v>
                </c:pt>
                <c:pt idx="5">
                  <c:v>0.21</c:v>
                </c:pt>
                <c:pt idx="6">
                  <c:v>0.06</c:v>
                </c:pt>
                <c:pt idx="7">
                  <c:v>0.12</c:v>
                </c:pt>
                <c:pt idx="8">
                  <c:v>0.15</c:v>
                </c:pt>
                <c:pt idx="9">
                  <c:v>0.37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6.5000000000000002E-2</c:v>
                </c:pt>
                <c:pt idx="3">
                  <c:v>0.125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0.21249999999999999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23696"/>
        <c:axId val="396926048"/>
      </c:barChart>
      <c:catAx>
        <c:axId val="3969236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926048"/>
        <c:crosses val="autoZero"/>
        <c:auto val="1"/>
        <c:lblAlgn val="ctr"/>
        <c:lblOffset val="100"/>
        <c:noMultiLvlLbl val="0"/>
      </c:catAx>
      <c:valAx>
        <c:axId val="3969260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23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0.2175</c:v>
                </c:pt>
                <c:pt idx="2">
                  <c:v>8.249999999999999E-2</c:v>
                </c:pt>
                <c:pt idx="3">
                  <c:v>0.13500000000000001</c:v>
                </c:pt>
                <c:pt idx="4">
                  <c:v>0.19500000000000001</c:v>
                </c:pt>
                <c:pt idx="5">
                  <c:v>0.20749999999999999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0.2175</c:v>
                </c:pt>
                <c:pt idx="9">
                  <c:v>0.17249999999999999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C8D-459A-8AD1-67ACD331AFE9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9C8D-459A-8AD1-67ACD331AF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0.13</c:v>
                </c:pt>
                <c:pt idx="2">
                  <c:v>0.67</c:v>
                </c:pt>
                <c:pt idx="3">
                  <c:v>0.46</c:v>
                </c:pt>
                <c:pt idx="4">
                  <c:v>0.22</c:v>
                </c:pt>
                <c:pt idx="5">
                  <c:v>0.17</c:v>
                </c:pt>
                <c:pt idx="6">
                  <c:v>0.06</c:v>
                </c:pt>
                <c:pt idx="7">
                  <c:v>0.08</c:v>
                </c:pt>
                <c:pt idx="8">
                  <c:v>0.13</c:v>
                </c:pt>
                <c:pt idx="9">
                  <c:v>0.31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0.2175</c:v>
                </c:pt>
                <c:pt idx="2">
                  <c:v>8.249999999999999E-2</c:v>
                </c:pt>
                <c:pt idx="3">
                  <c:v>0.13500000000000001</c:v>
                </c:pt>
                <c:pt idx="4">
                  <c:v>0.19500000000000001</c:v>
                </c:pt>
                <c:pt idx="5">
                  <c:v>0.20749999999999999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0.2175</c:v>
                </c:pt>
                <c:pt idx="9">
                  <c:v>0.17249999999999999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21736"/>
        <c:axId val="396924480"/>
      </c:barChart>
      <c:catAx>
        <c:axId val="39692173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924480"/>
        <c:crosses val="autoZero"/>
        <c:auto val="1"/>
        <c:lblAlgn val="ctr"/>
        <c:lblOffset val="100"/>
        <c:noMultiLvlLbl val="0"/>
      </c:catAx>
      <c:valAx>
        <c:axId val="3969244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21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6.25E-2</c:v>
                </c:pt>
                <c:pt idx="3">
                  <c:v>0.125</c:v>
                </c:pt>
                <c:pt idx="4">
                  <c:v>0.185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0.215</c:v>
                </c:pt>
                <c:pt idx="8">
                  <c:v>0.215</c:v>
                </c:pt>
                <c:pt idx="9">
                  <c:v>0.22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0.12</c:v>
                </c:pt>
                <c:pt idx="2">
                  <c:v>0.75</c:v>
                </c:pt>
                <c:pt idx="3">
                  <c:v>0.5</c:v>
                </c:pt>
                <c:pt idx="4">
                  <c:v>0.26</c:v>
                </c:pt>
                <c:pt idx="5">
                  <c:v>0.17</c:v>
                </c:pt>
                <c:pt idx="6">
                  <c:v>0.11</c:v>
                </c:pt>
                <c:pt idx="7">
                  <c:v>0.14000000000000001</c:v>
                </c:pt>
                <c:pt idx="8">
                  <c:v>0.14000000000000001</c:v>
                </c:pt>
                <c:pt idx="9">
                  <c:v>0.12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6.25E-2</c:v>
                </c:pt>
                <c:pt idx="3">
                  <c:v>0.125</c:v>
                </c:pt>
                <c:pt idx="4">
                  <c:v>0.185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0.215</c:v>
                </c:pt>
                <c:pt idx="8">
                  <c:v>0.215</c:v>
                </c:pt>
                <c:pt idx="9">
                  <c:v>0.22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6928400"/>
        <c:axId val="396924872"/>
      </c:barChart>
      <c:catAx>
        <c:axId val="3969284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6924872"/>
        <c:crosses val="autoZero"/>
        <c:auto val="1"/>
        <c:lblAlgn val="ctr"/>
        <c:lblOffset val="100"/>
        <c:noMultiLvlLbl val="0"/>
      </c:catAx>
      <c:valAx>
        <c:axId val="3969248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692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0%</c:formatCode>
                <c:ptCount val="14"/>
                <c:pt idx="0">
                  <c:v>0.76</c:v>
                </c:pt>
                <c:pt idx="1">
                  <c:v>0.76</c:v>
                </c:pt>
                <c:pt idx="2">
                  <c:v>0.73</c:v>
                </c:pt>
                <c:pt idx="3">
                  <c:v>0.66</c:v>
                </c:pt>
                <c:pt idx="4">
                  <c:v>0.65</c:v>
                </c:pt>
                <c:pt idx="5">
                  <c:v>0.54</c:v>
                </c:pt>
                <c:pt idx="6">
                  <c:v>0.51</c:v>
                </c:pt>
                <c:pt idx="7">
                  <c:v>0.51</c:v>
                </c:pt>
                <c:pt idx="8">
                  <c:v>0.39</c:v>
                </c:pt>
                <c:pt idx="9">
                  <c:v>0.3</c:v>
                </c:pt>
                <c:pt idx="10">
                  <c:v>0.28000000000000003</c:v>
                </c:pt>
                <c:pt idx="11">
                  <c:v>0.22</c:v>
                </c:pt>
                <c:pt idx="12">
                  <c:v>0.23</c:v>
                </c:pt>
                <c:pt idx="1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8927912"/>
        <c:axId val="368927128"/>
      </c:barChart>
      <c:catAx>
        <c:axId val="3689279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927128"/>
        <c:crosses val="autoZero"/>
        <c:auto val="1"/>
        <c:lblAlgn val="ctr"/>
        <c:lblOffset val="100"/>
        <c:noMultiLvlLbl val="0"/>
      </c:catAx>
      <c:valAx>
        <c:axId val="368927128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68927912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0.1825</c:v>
                </c:pt>
                <c:pt idx="5">
                  <c:v>0.19500000000000001</c:v>
                </c:pt>
                <c:pt idx="6">
                  <c:v>0.2225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0.2225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0.09</c:v>
                </c:pt>
                <c:pt idx="2">
                  <c:v>0.74</c:v>
                </c:pt>
                <c:pt idx="3">
                  <c:v>0.54</c:v>
                </c:pt>
                <c:pt idx="4">
                  <c:v>0.27</c:v>
                </c:pt>
                <c:pt idx="5">
                  <c:v>0.22</c:v>
                </c:pt>
                <c:pt idx="6">
                  <c:v>0.11</c:v>
                </c:pt>
                <c:pt idx="7">
                  <c:v>0.11</c:v>
                </c:pt>
                <c:pt idx="8">
                  <c:v>0.19</c:v>
                </c:pt>
                <c:pt idx="9">
                  <c:v>0.11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0.1825</c:v>
                </c:pt>
                <c:pt idx="5">
                  <c:v>0.19500000000000001</c:v>
                </c:pt>
                <c:pt idx="6">
                  <c:v>0.2225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0.2225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89996928"/>
        <c:axId val="389997320"/>
      </c:barChart>
      <c:catAx>
        <c:axId val="3899969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89997320"/>
        <c:crosses val="autoZero"/>
        <c:auto val="1"/>
        <c:lblAlgn val="ctr"/>
        <c:lblOffset val="100"/>
        <c:noMultiLvlLbl val="0"/>
      </c:catAx>
      <c:valAx>
        <c:axId val="3899973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89996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</c:v>
                </c:pt>
                <c:pt idx="2">
                  <c:v>0.10250000000000001</c:v>
                </c:pt>
                <c:pt idx="3">
                  <c:v>0.16250000000000001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</c:v>
                </c:pt>
                <c:pt idx="8">
                  <c:v>0.22750000000000001</c:v>
                </c:pt>
                <c:pt idx="9">
                  <c:v>0.1875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0.2</c:v>
                </c:pt>
                <c:pt idx="2">
                  <c:v>0.59</c:v>
                </c:pt>
                <c:pt idx="3">
                  <c:v>0.35</c:v>
                </c:pt>
                <c:pt idx="4">
                  <c:v>0.17</c:v>
                </c:pt>
                <c:pt idx="5">
                  <c:v>0.11</c:v>
                </c:pt>
                <c:pt idx="6">
                  <c:v>0.08</c:v>
                </c:pt>
                <c:pt idx="7">
                  <c:v>0.04</c:v>
                </c:pt>
                <c:pt idx="8">
                  <c:v>0.09</c:v>
                </c:pt>
                <c:pt idx="9">
                  <c:v>0.25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</c:v>
                </c:pt>
                <c:pt idx="2">
                  <c:v>0.10250000000000001</c:v>
                </c:pt>
                <c:pt idx="3">
                  <c:v>0.16250000000000001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</c:v>
                </c:pt>
                <c:pt idx="8">
                  <c:v>0.22750000000000001</c:v>
                </c:pt>
                <c:pt idx="9">
                  <c:v>0.1875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0001632"/>
        <c:axId val="390003984"/>
      </c:barChart>
      <c:catAx>
        <c:axId val="3900016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0003984"/>
        <c:crosses val="autoZero"/>
        <c:auto val="1"/>
        <c:lblAlgn val="ctr"/>
        <c:lblOffset val="100"/>
        <c:noMultiLvlLbl val="0"/>
      </c:catAx>
      <c:valAx>
        <c:axId val="3900039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0001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0.11249999999999999</c:v>
                </c:pt>
                <c:pt idx="3">
                  <c:v>0.16250000000000001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0.22500000000000001</c:v>
                </c:pt>
                <c:pt idx="9">
                  <c:v>0.19500000000000001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4B3-419E-9635-D4B139F53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0.15</c:v>
                </c:pt>
                <c:pt idx="2">
                  <c:v>0.55000000000000004</c:v>
                </c:pt>
                <c:pt idx="3">
                  <c:v>0.35</c:v>
                </c:pt>
                <c:pt idx="4">
                  <c:v>0.17</c:v>
                </c:pt>
                <c:pt idx="5">
                  <c:v>0.11</c:v>
                </c:pt>
                <c:pt idx="6">
                  <c:v>0.06</c:v>
                </c:pt>
                <c:pt idx="7">
                  <c:v>0.08</c:v>
                </c:pt>
                <c:pt idx="8">
                  <c:v>0.1</c:v>
                </c:pt>
                <c:pt idx="9">
                  <c:v>0.22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0.11249999999999999</c:v>
                </c:pt>
                <c:pt idx="3">
                  <c:v>0.16250000000000001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0.22500000000000001</c:v>
                </c:pt>
                <c:pt idx="9">
                  <c:v>0.19500000000000001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89999672"/>
        <c:axId val="390004376"/>
      </c:barChart>
      <c:catAx>
        <c:axId val="3899996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0004376"/>
        <c:crosses val="autoZero"/>
        <c:auto val="1"/>
        <c:lblAlgn val="ctr"/>
        <c:lblOffset val="100"/>
        <c:noMultiLvlLbl val="0"/>
      </c:catAx>
      <c:valAx>
        <c:axId val="3900043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89999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6.25E-2</c:v>
                </c:pt>
                <c:pt idx="3">
                  <c:v>0.11749999999999999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0.22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0.75</c:v>
                </c:pt>
                <c:pt idx="3">
                  <c:v>0.53</c:v>
                </c:pt>
                <c:pt idx="4">
                  <c:v>0.28000000000000003</c:v>
                </c:pt>
                <c:pt idx="5">
                  <c:v>0.18</c:v>
                </c:pt>
                <c:pt idx="6">
                  <c:v>0.12</c:v>
                </c:pt>
                <c:pt idx="7">
                  <c:v>0.09</c:v>
                </c:pt>
                <c:pt idx="8">
                  <c:v>0.14000000000000001</c:v>
                </c:pt>
                <c:pt idx="9">
                  <c:v>0.38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6.25E-2</c:v>
                </c:pt>
                <c:pt idx="3">
                  <c:v>0.11749999999999999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0.22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0002808"/>
        <c:axId val="390003200"/>
      </c:barChart>
      <c:catAx>
        <c:axId val="3900028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0003200"/>
        <c:crosses val="autoZero"/>
        <c:auto val="1"/>
        <c:lblAlgn val="ctr"/>
        <c:lblOffset val="100"/>
        <c:noMultiLvlLbl val="0"/>
      </c:catAx>
      <c:valAx>
        <c:axId val="3900032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0002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6.5000000000000002E-2</c:v>
                </c:pt>
                <c:pt idx="3">
                  <c:v>0.11749999999999999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0.215</c:v>
                </c:pt>
                <c:pt idx="7">
                  <c:v>0.23</c:v>
                </c:pt>
                <c:pt idx="8">
                  <c:v>0.20500000000000002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0.15</c:v>
                </c:pt>
                <c:pt idx="2">
                  <c:v>0.74</c:v>
                </c:pt>
                <c:pt idx="3">
                  <c:v>0.53</c:v>
                </c:pt>
                <c:pt idx="4">
                  <c:v>0.28999999999999998</c:v>
                </c:pt>
                <c:pt idx="5">
                  <c:v>0.21</c:v>
                </c:pt>
                <c:pt idx="6">
                  <c:v>0.14000000000000001</c:v>
                </c:pt>
                <c:pt idx="7">
                  <c:v>0.08</c:v>
                </c:pt>
                <c:pt idx="8">
                  <c:v>0.18</c:v>
                </c:pt>
                <c:pt idx="9">
                  <c:v>0.35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6.5000000000000002E-2</c:v>
                </c:pt>
                <c:pt idx="3">
                  <c:v>0.11749999999999999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0.215</c:v>
                </c:pt>
                <c:pt idx="7">
                  <c:v>0.23</c:v>
                </c:pt>
                <c:pt idx="8">
                  <c:v>0.20500000000000002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89998888"/>
        <c:axId val="389999280"/>
      </c:barChart>
      <c:catAx>
        <c:axId val="3899988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89999280"/>
        <c:crosses val="autoZero"/>
        <c:auto val="1"/>
        <c:lblAlgn val="ctr"/>
        <c:lblOffset val="100"/>
        <c:noMultiLvlLbl val="0"/>
      </c:catAx>
      <c:valAx>
        <c:axId val="3899992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89998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0.14250000000000002</c:v>
                </c:pt>
                <c:pt idx="1">
                  <c:v>0.10750000000000001</c:v>
                </c:pt>
                <c:pt idx="2">
                  <c:v>2.4999999999999994E-2</c:v>
                </c:pt>
                <c:pt idx="3">
                  <c:v>4.5000000000000012E-2</c:v>
                </c:pt>
                <c:pt idx="4">
                  <c:v>9.2499999999999999E-2</c:v>
                </c:pt>
                <c:pt idx="5">
                  <c:v>0.125</c:v>
                </c:pt>
                <c:pt idx="6">
                  <c:v>0.14500000000000002</c:v>
                </c:pt>
                <c:pt idx="7">
                  <c:v>0.20749999999999999</c:v>
                </c:pt>
                <c:pt idx="8">
                  <c:v>0.14000000000000001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0.43</c:v>
                </c:pt>
                <c:pt idx="1">
                  <c:v>0.56999999999999995</c:v>
                </c:pt>
                <c:pt idx="2">
                  <c:v>0.9</c:v>
                </c:pt>
                <c:pt idx="3">
                  <c:v>0.82</c:v>
                </c:pt>
                <c:pt idx="4">
                  <c:v>0.63</c:v>
                </c:pt>
                <c:pt idx="5">
                  <c:v>0.5</c:v>
                </c:pt>
                <c:pt idx="6">
                  <c:v>0.42</c:v>
                </c:pt>
                <c:pt idx="7">
                  <c:v>0.17</c:v>
                </c:pt>
                <c:pt idx="8">
                  <c:v>0.44</c:v>
                </c:pt>
                <c:pt idx="9">
                  <c:v>0.35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0.14250000000000002</c:v>
                </c:pt>
                <c:pt idx="1">
                  <c:v>0.10750000000000001</c:v>
                </c:pt>
                <c:pt idx="2">
                  <c:v>2.4999999999999994E-2</c:v>
                </c:pt>
                <c:pt idx="3">
                  <c:v>4.5000000000000012E-2</c:v>
                </c:pt>
                <c:pt idx="4">
                  <c:v>9.2499999999999999E-2</c:v>
                </c:pt>
                <c:pt idx="5">
                  <c:v>0.125</c:v>
                </c:pt>
                <c:pt idx="6">
                  <c:v>0.14500000000000002</c:v>
                </c:pt>
                <c:pt idx="7">
                  <c:v>0.20749999999999999</c:v>
                </c:pt>
                <c:pt idx="8">
                  <c:v>0.14000000000000001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0000848"/>
        <c:axId val="395363160"/>
      </c:barChart>
      <c:catAx>
        <c:axId val="3900008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363160"/>
        <c:crosses val="autoZero"/>
        <c:auto val="1"/>
        <c:lblAlgn val="ctr"/>
        <c:lblOffset val="100"/>
        <c:noMultiLvlLbl val="0"/>
      </c:catAx>
      <c:valAx>
        <c:axId val="3953631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000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0.1225</c:v>
                </c:pt>
                <c:pt idx="1">
                  <c:v>8.7499999999999994E-2</c:v>
                </c:pt>
                <c:pt idx="2">
                  <c:v>3.2500000000000001E-2</c:v>
                </c:pt>
                <c:pt idx="3">
                  <c:v>4.9999999999999989E-2</c:v>
                </c:pt>
                <c:pt idx="4">
                  <c:v>8.249999999999999E-2</c:v>
                </c:pt>
                <c:pt idx="5">
                  <c:v>0.10500000000000001</c:v>
                </c:pt>
                <c:pt idx="6">
                  <c:v>0.12</c:v>
                </c:pt>
                <c:pt idx="7">
                  <c:v>0.2175</c:v>
                </c:pt>
                <c:pt idx="8">
                  <c:v>0.11249999999999999</c:v>
                </c:pt>
                <c:pt idx="9">
                  <c:v>0.185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EDB-4D46-870E-0F6F892CF6AE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EDB-4D46-870E-0F6F892CF6AE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EDB-4D46-870E-0F6F892CF6AE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EDB-4D46-870E-0F6F892CF6AE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BEDB-4D46-870E-0F6F892CF6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0.51</c:v>
                </c:pt>
                <c:pt idx="1">
                  <c:v>0.65</c:v>
                </c:pt>
                <c:pt idx="2">
                  <c:v>0.87</c:v>
                </c:pt>
                <c:pt idx="3">
                  <c:v>0.8</c:v>
                </c:pt>
                <c:pt idx="4">
                  <c:v>0.67</c:v>
                </c:pt>
                <c:pt idx="5">
                  <c:v>0.57999999999999996</c:v>
                </c:pt>
                <c:pt idx="6">
                  <c:v>0.52</c:v>
                </c:pt>
                <c:pt idx="7">
                  <c:v>0.13</c:v>
                </c:pt>
                <c:pt idx="8">
                  <c:v>0.55000000000000004</c:v>
                </c:pt>
                <c:pt idx="9">
                  <c:v>0.26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0.1225</c:v>
                </c:pt>
                <c:pt idx="1">
                  <c:v>8.7499999999999994E-2</c:v>
                </c:pt>
                <c:pt idx="2">
                  <c:v>3.2500000000000001E-2</c:v>
                </c:pt>
                <c:pt idx="3">
                  <c:v>4.9999999999999989E-2</c:v>
                </c:pt>
                <c:pt idx="4">
                  <c:v>8.249999999999999E-2</c:v>
                </c:pt>
                <c:pt idx="5">
                  <c:v>0.10500000000000001</c:v>
                </c:pt>
                <c:pt idx="6">
                  <c:v>0.12</c:v>
                </c:pt>
                <c:pt idx="7">
                  <c:v>0.2175</c:v>
                </c:pt>
                <c:pt idx="8">
                  <c:v>0.11249999999999999</c:v>
                </c:pt>
                <c:pt idx="9">
                  <c:v>0.185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5365904"/>
        <c:axId val="395369432"/>
      </c:barChart>
      <c:catAx>
        <c:axId val="3953659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369432"/>
        <c:crosses val="autoZero"/>
        <c:auto val="1"/>
        <c:lblAlgn val="ctr"/>
        <c:lblOffset val="100"/>
        <c:noMultiLvlLbl val="0"/>
      </c:catAx>
      <c:valAx>
        <c:axId val="3953694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536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0.16499999999999998</c:v>
                </c:pt>
                <c:pt idx="2">
                  <c:v>4.0000000000000008E-2</c:v>
                </c:pt>
                <c:pt idx="3">
                  <c:v>8.249999999999999E-2</c:v>
                </c:pt>
                <c:pt idx="4">
                  <c:v>0.13500000000000001</c:v>
                </c:pt>
                <c:pt idx="5">
                  <c:v>0.16749999999999998</c:v>
                </c:pt>
                <c:pt idx="6">
                  <c:v>0.2</c:v>
                </c:pt>
                <c:pt idx="7">
                  <c:v>0.2225</c:v>
                </c:pt>
                <c:pt idx="8">
                  <c:v>0.17749999999999999</c:v>
                </c:pt>
                <c:pt idx="9">
                  <c:v>0.19750000000000001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0.18</c:v>
                </c:pt>
                <c:pt idx="1">
                  <c:v>0.34</c:v>
                </c:pt>
                <c:pt idx="2">
                  <c:v>0.84</c:v>
                </c:pt>
                <c:pt idx="3">
                  <c:v>0.67</c:v>
                </c:pt>
                <c:pt idx="4">
                  <c:v>0.46</c:v>
                </c:pt>
                <c:pt idx="5">
                  <c:v>0.33</c:v>
                </c:pt>
                <c:pt idx="6">
                  <c:v>0.2</c:v>
                </c:pt>
                <c:pt idx="7">
                  <c:v>0.11</c:v>
                </c:pt>
                <c:pt idx="8">
                  <c:v>0.28999999999999998</c:v>
                </c:pt>
                <c:pt idx="9">
                  <c:v>0.21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0.16499999999999998</c:v>
                </c:pt>
                <c:pt idx="2">
                  <c:v>4.0000000000000008E-2</c:v>
                </c:pt>
                <c:pt idx="3">
                  <c:v>8.249999999999999E-2</c:v>
                </c:pt>
                <c:pt idx="4">
                  <c:v>0.13500000000000001</c:v>
                </c:pt>
                <c:pt idx="5">
                  <c:v>0.16749999999999998</c:v>
                </c:pt>
                <c:pt idx="6">
                  <c:v>0.2</c:v>
                </c:pt>
                <c:pt idx="7">
                  <c:v>0.2225</c:v>
                </c:pt>
                <c:pt idx="8">
                  <c:v>0.17749999999999999</c:v>
                </c:pt>
                <c:pt idx="9">
                  <c:v>0.19750000000000001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5357280"/>
        <c:axId val="395362376"/>
      </c:barChart>
      <c:catAx>
        <c:axId val="3953572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362376"/>
        <c:crosses val="autoZero"/>
        <c:auto val="1"/>
        <c:lblAlgn val="ctr"/>
        <c:lblOffset val="100"/>
        <c:noMultiLvlLbl val="0"/>
      </c:catAx>
      <c:valAx>
        <c:axId val="3953623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5357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0.16999999999999998</c:v>
                </c:pt>
                <c:pt idx="2">
                  <c:v>4.250000000000001E-2</c:v>
                </c:pt>
                <c:pt idx="3">
                  <c:v>7.9999999999999988E-2</c:v>
                </c:pt>
                <c:pt idx="4">
                  <c:v>0.14000000000000001</c:v>
                </c:pt>
                <c:pt idx="5">
                  <c:v>0.17249999999999999</c:v>
                </c:pt>
                <c:pt idx="6">
                  <c:v>0.2</c:v>
                </c:pt>
                <c:pt idx="7">
                  <c:v>0.2225</c:v>
                </c:pt>
                <c:pt idx="8">
                  <c:v>0.1875</c:v>
                </c:pt>
                <c:pt idx="9">
                  <c:v>0.20500000000000002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0.32</c:v>
                </c:pt>
                <c:pt idx="2">
                  <c:v>0.83</c:v>
                </c:pt>
                <c:pt idx="3">
                  <c:v>0.68</c:v>
                </c:pt>
                <c:pt idx="4">
                  <c:v>0.44</c:v>
                </c:pt>
                <c:pt idx="5">
                  <c:v>0.31</c:v>
                </c:pt>
                <c:pt idx="6">
                  <c:v>0.2</c:v>
                </c:pt>
                <c:pt idx="7">
                  <c:v>0.11</c:v>
                </c:pt>
                <c:pt idx="8">
                  <c:v>0.25</c:v>
                </c:pt>
                <c:pt idx="9">
                  <c:v>0.18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0.16999999999999998</c:v>
                </c:pt>
                <c:pt idx="2">
                  <c:v>4.250000000000001E-2</c:v>
                </c:pt>
                <c:pt idx="3">
                  <c:v>7.9999999999999988E-2</c:v>
                </c:pt>
                <c:pt idx="4">
                  <c:v>0.14000000000000001</c:v>
                </c:pt>
                <c:pt idx="5">
                  <c:v>0.17249999999999999</c:v>
                </c:pt>
                <c:pt idx="6">
                  <c:v>0.2</c:v>
                </c:pt>
                <c:pt idx="7">
                  <c:v>0.2225</c:v>
                </c:pt>
                <c:pt idx="8">
                  <c:v>0.1875</c:v>
                </c:pt>
                <c:pt idx="9">
                  <c:v>0.20500000000000002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5380016"/>
        <c:axId val="395374528"/>
      </c:barChart>
      <c:catAx>
        <c:axId val="3953800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374528"/>
        <c:crosses val="autoZero"/>
        <c:auto val="1"/>
        <c:lblAlgn val="ctr"/>
        <c:lblOffset val="100"/>
        <c:noMultiLvlLbl val="0"/>
      </c:catAx>
      <c:valAx>
        <c:axId val="3953745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5380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717211813364905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dLbl>
              <c:idx val="2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A38-43C4-B989-1B0D6E9E367F}"/>
                </c:ext>
              </c:extLst>
            </c:dLbl>
            <c:dLbl>
              <c:idx val="3"/>
              <c:numFmt formatCode="0%" sourceLinked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A38-43C4-B989-1B0D6E9E367F}"/>
                </c:ext>
              </c:extLst>
            </c:dLbl>
            <c:dLbl>
              <c:idx val="6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A38-43C4-B989-1B0D6E9E367F}"/>
                </c:ext>
              </c:extLst>
            </c:dLbl>
            <c:dLbl>
              <c:idx val="7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A38-43C4-B989-1B0D6E9E367F}"/>
                </c:ext>
              </c:extLst>
            </c:dLbl>
            <c:dLbl>
              <c:idx val="8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FA38-43C4-B989-1B0D6E9E367F}"/>
                </c:ext>
              </c:extLst>
            </c:dLbl>
            <c:dLbl>
              <c:idx val="13"/>
              <c:numFmt formatCode="0%" sourceLinked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FA38-43C4-B989-1B0D6E9E367F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Arkusz1!$A$2:$A$15</c:f>
              <c:strCache>
                <c:ptCount val="14"/>
                <c:pt idx="0">
                  <c:v>Wędliny na kanapkę inne niż kiełbasa - na wagę lub paczkowane, w plastrach lub w kawałkach (np. szynka, polędwica, baleron, mortadela, salami, boczek, mielonka itd.)</c:v>
                </c:pt>
                <c:pt idx="1">
                  <c:v>Warzywa i owoce</c:v>
                </c:pt>
                <c:pt idx="2">
                  <c:v>Ryże i makarony</c:v>
                </c:pt>
                <c:pt idx="3">
                  <c:v>Kiełbasy tradycyjne - na wagę lub paczkowane (np. śląska, podwawelska, zwyczajna, toruńska itd.)</c:v>
                </c:pt>
                <c:pt idx="4">
                  <c:v>Parówki - na wagę lub paczkowane</c:v>
                </c:pt>
                <c:pt idx="5">
                  <c:v>Kiełbasy suche i podsuszane – na wagę lub paczkowane, w plastrach lub w kawałkach (np. krakowska sucha, żywiecka, myśliwska itd.)</c:v>
                </c:pt>
                <c:pt idx="6">
                  <c:v>Kabanosy - na wagę lub paczkowane</c:v>
                </c:pt>
                <c:pt idx="7">
                  <c:v>Warzywa konserwowe w słoiku lub puszce</c:v>
                </c:pt>
                <c:pt idx="8">
                  <c:v>Dania mrożone</c:v>
                </c:pt>
                <c:pt idx="9">
                  <c:v>Fixy w proszku</c:v>
                </c:pt>
                <c:pt idx="10">
                  <c:v>Konserwy mięsne (np. mielonka tyrolska, konserwa turystyczna, gulasz angielski itd.)</c:v>
                </c:pt>
                <c:pt idx="11">
                  <c:v>Dania gotowe</c:v>
                </c:pt>
                <c:pt idx="12">
                  <c:v>Półprodukty mięsne lub drobiowe przygotowane do gotowania, pieczenia lub na grilla (np. mięso w posypce, w marynacie, wolno gotowane)</c:v>
                </c:pt>
                <c:pt idx="13">
                  <c:v>Produkty mięsne lub drobiowe gotowe do spożycia po podgrzaniu (np. nuggetsy, kotlety panierowane, kotlety do hamburgerów)</c:v>
                </c:pt>
              </c:strCache>
            </c:strRef>
          </c:cat>
          <c:val>
            <c:numRef>
              <c:f>Arkusz1!$B$2:$B$15</c:f>
              <c:numCache>
                <c:formatCode>###0.0%</c:formatCode>
                <c:ptCount val="14"/>
                <c:pt idx="0">
                  <c:v>0.75</c:v>
                </c:pt>
                <c:pt idx="1">
                  <c:v>0.71</c:v>
                </c:pt>
                <c:pt idx="2">
                  <c:v>0.68</c:v>
                </c:pt>
                <c:pt idx="3">
                  <c:v>0.66</c:v>
                </c:pt>
                <c:pt idx="4">
                  <c:v>0.64</c:v>
                </c:pt>
                <c:pt idx="5">
                  <c:v>0.54</c:v>
                </c:pt>
                <c:pt idx="6">
                  <c:v>0.48</c:v>
                </c:pt>
                <c:pt idx="7">
                  <c:v>0.48</c:v>
                </c:pt>
                <c:pt idx="8">
                  <c:v>0.38</c:v>
                </c:pt>
                <c:pt idx="9">
                  <c:v>0.32</c:v>
                </c:pt>
                <c:pt idx="10">
                  <c:v>0.3</c:v>
                </c:pt>
                <c:pt idx="11">
                  <c:v>0.26</c:v>
                </c:pt>
                <c:pt idx="12">
                  <c:v>0.27</c:v>
                </c:pt>
                <c:pt idx="1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8927520"/>
        <c:axId val="368932616"/>
      </c:barChart>
      <c:catAx>
        <c:axId val="36892752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68932616"/>
        <c:crosses val="autoZero"/>
        <c:auto val="1"/>
        <c:lblAlgn val="ctr"/>
        <c:lblOffset val="100"/>
        <c:noMultiLvlLbl val="0"/>
      </c:catAx>
      <c:valAx>
        <c:axId val="368932616"/>
        <c:scaling>
          <c:orientation val="minMax"/>
          <c:max val="1.2"/>
        </c:scaling>
        <c:delete val="1"/>
        <c:axPos val="b"/>
        <c:numFmt formatCode="###0.0%" sourceLinked="1"/>
        <c:majorTickMark val="out"/>
        <c:minorTickMark val="none"/>
        <c:tickLblPos val="nextTo"/>
        <c:crossAx val="368927520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928696"/>
        <c:axId val="368930656"/>
      </c:barChart>
      <c:catAx>
        <c:axId val="3689286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930656"/>
        <c:crosses val="autoZero"/>
        <c:auto val="1"/>
        <c:lblAlgn val="ctr"/>
        <c:lblOffset val="100"/>
        <c:noMultiLvlLbl val="0"/>
      </c:catAx>
      <c:valAx>
        <c:axId val="3689306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928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D10-4320-BFD6-E9AA20BF9FF3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D10-4320-BFD6-E9AA20BF9F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0.31</c:v>
                </c:pt>
                <c:pt idx="1">
                  <c:v>0.46</c:v>
                </c:pt>
                <c:pt idx="2">
                  <c:v>0.3</c:v>
                </c:pt>
                <c:pt idx="3">
                  <c:v>0.25</c:v>
                </c:pt>
                <c:pt idx="4">
                  <c:v>0.31</c:v>
                </c:pt>
                <c:pt idx="5">
                  <c:v>0.12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0.35</c:v>
                </c:pt>
                <c:pt idx="1">
                  <c:v>0.4</c:v>
                </c:pt>
                <c:pt idx="2">
                  <c:v>0.31</c:v>
                </c:pt>
                <c:pt idx="3">
                  <c:v>0.24</c:v>
                </c:pt>
                <c:pt idx="4">
                  <c:v>0.25</c:v>
                </c:pt>
                <c:pt idx="5">
                  <c:v>0.09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0.44</c:v>
                </c:pt>
                <c:pt idx="1">
                  <c:v>0.44</c:v>
                </c:pt>
                <c:pt idx="2">
                  <c:v>0.25</c:v>
                </c:pt>
                <c:pt idx="3">
                  <c:v>0.32</c:v>
                </c:pt>
                <c:pt idx="4">
                  <c:v>0.28000000000000003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0.48</c:v>
                </c:pt>
                <c:pt idx="1">
                  <c:v>0.35</c:v>
                </c:pt>
                <c:pt idx="2">
                  <c:v>0.31</c:v>
                </c:pt>
                <c:pt idx="3">
                  <c:v>0.27</c:v>
                </c:pt>
                <c:pt idx="4">
                  <c:v>0.28000000000000003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0597136"/>
        <c:axId val="370591648"/>
      </c:barChart>
      <c:catAx>
        <c:axId val="3705971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591648"/>
        <c:crosses val="autoZero"/>
        <c:auto val="1"/>
        <c:lblAlgn val="ctr"/>
        <c:lblOffset val="100"/>
        <c:noMultiLvlLbl val="0"/>
      </c:catAx>
      <c:valAx>
        <c:axId val="3705916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0597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0593216"/>
        <c:axId val="370592432"/>
      </c:barChart>
      <c:catAx>
        <c:axId val="370593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70592432"/>
        <c:crosses val="autoZero"/>
        <c:auto val="1"/>
        <c:lblAlgn val="ctr"/>
        <c:lblOffset val="100"/>
        <c:noMultiLvlLbl val="0"/>
      </c:catAx>
      <c:valAx>
        <c:axId val="370592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70593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F72-43A2-8A7D-D92E1147C54E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8F72-43A2-8A7D-D92E1147C5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0.39</c:v>
                </c:pt>
                <c:pt idx="1">
                  <c:v>0.48</c:v>
                </c:pt>
                <c:pt idx="2">
                  <c:v>0.31</c:v>
                </c:pt>
                <c:pt idx="3">
                  <c:v>0.23</c:v>
                </c:pt>
                <c:pt idx="4">
                  <c:v>0.34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0.44</c:v>
                </c:pt>
                <c:pt idx="1">
                  <c:v>0.37</c:v>
                </c:pt>
                <c:pt idx="2">
                  <c:v>0.32</c:v>
                </c:pt>
                <c:pt idx="3">
                  <c:v>0.19</c:v>
                </c:pt>
                <c:pt idx="4">
                  <c:v>0.24</c:v>
                </c:pt>
                <c:pt idx="5">
                  <c:v>0.12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0.45</c:v>
                </c:pt>
                <c:pt idx="1">
                  <c:v>0.42</c:v>
                </c:pt>
                <c:pt idx="2">
                  <c:v>0.27</c:v>
                </c:pt>
                <c:pt idx="3">
                  <c:v>0.31</c:v>
                </c:pt>
                <c:pt idx="4">
                  <c:v>0.28000000000000003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0.54</c:v>
                </c:pt>
                <c:pt idx="1">
                  <c:v>0.37</c:v>
                </c:pt>
                <c:pt idx="2">
                  <c:v>0.28999999999999998</c:v>
                </c:pt>
                <c:pt idx="3">
                  <c:v>0.25</c:v>
                </c:pt>
                <c:pt idx="4">
                  <c:v>0.3</c:v>
                </c:pt>
                <c:pt idx="5">
                  <c:v>0.09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0593608"/>
        <c:axId val="370592040"/>
      </c:barChart>
      <c:catAx>
        <c:axId val="3705936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592040"/>
        <c:crosses val="autoZero"/>
        <c:auto val="1"/>
        <c:lblAlgn val="ctr"/>
        <c:lblOffset val="100"/>
        <c:noMultiLvlLbl val="0"/>
      </c:catAx>
      <c:valAx>
        <c:axId val="3705920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0593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26F-4514-93C0-FF5B5AB53C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0.37</c:v>
                </c:pt>
                <c:pt idx="1">
                  <c:v>0.5</c:v>
                </c:pt>
                <c:pt idx="2">
                  <c:v>0.25</c:v>
                </c:pt>
                <c:pt idx="3">
                  <c:v>0.28999999999999998</c:v>
                </c:pt>
                <c:pt idx="4">
                  <c:v>0.25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0.39</c:v>
                </c:pt>
                <c:pt idx="1">
                  <c:v>0.42</c:v>
                </c:pt>
                <c:pt idx="2">
                  <c:v>0.3</c:v>
                </c:pt>
                <c:pt idx="3">
                  <c:v>0.21</c:v>
                </c:pt>
                <c:pt idx="4">
                  <c:v>0.28999999999999998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0.42</c:v>
                </c:pt>
                <c:pt idx="1">
                  <c:v>0.45</c:v>
                </c:pt>
                <c:pt idx="2">
                  <c:v>0.27</c:v>
                </c:pt>
                <c:pt idx="3">
                  <c:v>0.31</c:v>
                </c:pt>
                <c:pt idx="4">
                  <c:v>0.38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0.41</c:v>
                </c:pt>
                <c:pt idx="1">
                  <c:v>0.36</c:v>
                </c:pt>
                <c:pt idx="2">
                  <c:v>0.22</c:v>
                </c:pt>
                <c:pt idx="3">
                  <c:v>0.28000000000000003</c:v>
                </c:pt>
                <c:pt idx="4">
                  <c:v>0.32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0596744"/>
        <c:axId val="370592824"/>
      </c:barChart>
      <c:catAx>
        <c:axId val="3705967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592824"/>
        <c:crosses val="autoZero"/>
        <c:auto val="1"/>
        <c:lblAlgn val="ctr"/>
        <c:lblOffset val="100"/>
        <c:noMultiLvlLbl val="0"/>
      </c:catAx>
      <c:valAx>
        <c:axId val="37059282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0596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9B6-445A-B36D-EBA8A25D98D9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9B6-445A-B36D-EBA8A25D98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kobieta</c:v>
                </c:pt>
                <c:pt idx="1">
                  <c:v>mężczyzna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B6-445A-B36D-EBA8A25D9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0B1-465B-A8C0-52E9FB4E3D1F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50B1-465B-A8C0-52E9FB4E3D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0.18</c:v>
                </c:pt>
                <c:pt idx="1">
                  <c:v>0.6</c:v>
                </c:pt>
                <c:pt idx="2">
                  <c:v>0.26</c:v>
                </c:pt>
                <c:pt idx="3">
                  <c:v>0.27</c:v>
                </c:pt>
                <c:pt idx="4">
                  <c:v>0.34</c:v>
                </c:pt>
                <c:pt idx="5">
                  <c:v>0.06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0.25</c:v>
                </c:pt>
                <c:pt idx="1">
                  <c:v>0.6</c:v>
                </c:pt>
                <c:pt idx="2">
                  <c:v>0.2</c:v>
                </c:pt>
                <c:pt idx="3">
                  <c:v>0.25</c:v>
                </c:pt>
                <c:pt idx="4">
                  <c:v>0.37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0.22</c:v>
                </c:pt>
                <c:pt idx="1">
                  <c:v>0.6</c:v>
                </c:pt>
                <c:pt idx="2">
                  <c:v>0.15</c:v>
                </c:pt>
                <c:pt idx="3">
                  <c:v>0.3</c:v>
                </c:pt>
                <c:pt idx="4">
                  <c:v>0.45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0.31</c:v>
                </c:pt>
                <c:pt idx="1">
                  <c:v>0.52</c:v>
                </c:pt>
                <c:pt idx="2">
                  <c:v>0.21</c:v>
                </c:pt>
                <c:pt idx="3">
                  <c:v>0.31</c:v>
                </c:pt>
                <c:pt idx="4">
                  <c:v>0.42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0590472"/>
        <c:axId val="370594784"/>
      </c:barChart>
      <c:catAx>
        <c:axId val="3705904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594784"/>
        <c:crosses val="autoZero"/>
        <c:auto val="1"/>
        <c:lblAlgn val="ctr"/>
        <c:lblOffset val="100"/>
        <c:noMultiLvlLbl val="0"/>
      </c:catAx>
      <c:valAx>
        <c:axId val="3705947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0590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0136-465F-961E-4A652EB5CF64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0136-465F-961E-4A652EB5CF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0.23</c:v>
                </c:pt>
                <c:pt idx="1">
                  <c:v>0.53</c:v>
                </c:pt>
                <c:pt idx="2">
                  <c:v>0.16</c:v>
                </c:pt>
                <c:pt idx="3">
                  <c:v>0.35</c:v>
                </c:pt>
                <c:pt idx="4">
                  <c:v>0.37</c:v>
                </c:pt>
                <c:pt idx="5">
                  <c:v>0.09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0.22</c:v>
                </c:pt>
                <c:pt idx="1">
                  <c:v>0.46</c:v>
                </c:pt>
                <c:pt idx="2">
                  <c:v>0.15</c:v>
                </c:pt>
                <c:pt idx="3">
                  <c:v>0.34</c:v>
                </c:pt>
                <c:pt idx="4">
                  <c:v>0.39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0.21</c:v>
                </c:pt>
                <c:pt idx="1">
                  <c:v>0.47</c:v>
                </c:pt>
                <c:pt idx="2">
                  <c:v>0.14000000000000001</c:v>
                </c:pt>
                <c:pt idx="3">
                  <c:v>0.34</c:v>
                </c:pt>
                <c:pt idx="4">
                  <c:v>0.44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0.34</c:v>
                </c:pt>
                <c:pt idx="1">
                  <c:v>0.49</c:v>
                </c:pt>
                <c:pt idx="2">
                  <c:v>0.21</c:v>
                </c:pt>
                <c:pt idx="3">
                  <c:v>0.37</c:v>
                </c:pt>
                <c:pt idx="4">
                  <c:v>0.37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0596352"/>
        <c:axId val="370589688"/>
      </c:barChart>
      <c:catAx>
        <c:axId val="3705963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0589688"/>
        <c:crosses val="autoZero"/>
        <c:auto val="1"/>
        <c:lblAlgn val="ctr"/>
        <c:lblOffset val="100"/>
        <c:noMultiLvlLbl val="0"/>
      </c:catAx>
      <c:valAx>
        <c:axId val="3705896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059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A0AF-4304-A2ED-62AB2DBD665A}"/>
                </c:ext>
              </c:extLst>
            </c:dLbl>
            <c:dLbl>
              <c:idx val="2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A0AF-4304-A2ED-62AB2DBD665A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A0AF-4304-A2ED-62AB2DBD66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0.11</c:v>
                </c:pt>
                <c:pt idx="1">
                  <c:v>0.61</c:v>
                </c:pt>
                <c:pt idx="2">
                  <c:v>0.28000000000000003</c:v>
                </c:pt>
                <c:pt idx="3">
                  <c:v>0.35</c:v>
                </c:pt>
                <c:pt idx="4">
                  <c:v>0.44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7.0000000000000007E-2</c:v>
                </c:pt>
                <c:pt idx="1">
                  <c:v>0.51</c:v>
                </c:pt>
                <c:pt idx="2">
                  <c:v>0.25</c:v>
                </c:pt>
                <c:pt idx="3">
                  <c:v>0.38</c:v>
                </c:pt>
                <c:pt idx="4">
                  <c:v>0.32</c:v>
                </c:pt>
                <c:pt idx="5">
                  <c:v>7.0000000000000007E-2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0.12</c:v>
                </c:pt>
                <c:pt idx="1">
                  <c:v>0.56000000000000005</c:v>
                </c:pt>
                <c:pt idx="2">
                  <c:v>0.18</c:v>
                </c:pt>
                <c:pt idx="3">
                  <c:v>0.37</c:v>
                </c:pt>
                <c:pt idx="4">
                  <c:v>0.41</c:v>
                </c:pt>
                <c:pt idx="5">
                  <c:v>0.09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0.12</c:v>
                </c:pt>
                <c:pt idx="1">
                  <c:v>0.51</c:v>
                </c:pt>
                <c:pt idx="2">
                  <c:v>0.2</c:v>
                </c:pt>
                <c:pt idx="3">
                  <c:v>0.4</c:v>
                </c:pt>
                <c:pt idx="4">
                  <c:v>0.34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0590864"/>
        <c:axId val="371214440"/>
      </c:barChart>
      <c:catAx>
        <c:axId val="3705908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1214440"/>
        <c:crosses val="autoZero"/>
        <c:auto val="1"/>
        <c:lblAlgn val="ctr"/>
        <c:lblOffset val="100"/>
        <c:noMultiLvlLbl val="0"/>
      </c:catAx>
      <c:valAx>
        <c:axId val="3712144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0590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0.12</c:v>
                </c:pt>
                <c:pt idx="1">
                  <c:v>0.68</c:v>
                </c:pt>
                <c:pt idx="2">
                  <c:v>0.24</c:v>
                </c:pt>
                <c:pt idx="3">
                  <c:v>0.28999999999999998</c:v>
                </c:pt>
                <c:pt idx="4">
                  <c:v>0.42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</c:v>
                </c:pt>
                <c:pt idx="1">
                  <c:v>0.67</c:v>
                </c:pt>
                <c:pt idx="2">
                  <c:v>0.18</c:v>
                </c:pt>
                <c:pt idx="3">
                  <c:v>0.33</c:v>
                </c:pt>
                <c:pt idx="4">
                  <c:v>0.52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0.19</c:v>
                </c:pt>
                <c:pt idx="1">
                  <c:v>0.62</c:v>
                </c:pt>
                <c:pt idx="2">
                  <c:v>0.18</c:v>
                </c:pt>
                <c:pt idx="3">
                  <c:v>0.37</c:v>
                </c:pt>
                <c:pt idx="4">
                  <c:v>0.47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1214832"/>
        <c:axId val="371216008"/>
      </c:barChart>
      <c:catAx>
        <c:axId val="3712148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1216008"/>
        <c:crosses val="autoZero"/>
        <c:auto val="1"/>
        <c:lblAlgn val="ctr"/>
        <c:lblOffset val="100"/>
        <c:noMultiLvlLbl val="0"/>
      </c:catAx>
      <c:valAx>
        <c:axId val="3712160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121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1569408"/>
        <c:axId val="391557256"/>
      </c:barChart>
      <c:catAx>
        <c:axId val="3915694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1557256"/>
        <c:crosses val="autoZero"/>
        <c:auto val="1"/>
        <c:lblAlgn val="ctr"/>
        <c:lblOffset val="100"/>
        <c:noMultiLvlLbl val="0"/>
      </c:catAx>
      <c:valAx>
        <c:axId val="3915572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1569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B13-425A-A6C1-DEAEBAC18487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B13-425A-A6C1-DEAEBAC18487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9B13-425A-A6C1-DEAEBAC184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0.27</c:v>
                </c:pt>
                <c:pt idx="1">
                  <c:v>0.36</c:v>
                </c:pt>
                <c:pt idx="2">
                  <c:v>0.23</c:v>
                </c:pt>
                <c:pt idx="3">
                  <c:v>0.15</c:v>
                </c:pt>
                <c:pt idx="4">
                  <c:v>0.2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0.3</c:v>
                </c:pt>
                <c:pt idx="2">
                  <c:v>0.23</c:v>
                </c:pt>
                <c:pt idx="3">
                  <c:v>0.13</c:v>
                </c:pt>
                <c:pt idx="4">
                  <c:v>0.17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0.33</c:v>
                </c:pt>
                <c:pt idx="1">
                  <c:v>0.31</c:v>
                </c:pt>
                <c:pt idx="2">
                  <c:v>0.21</c:v>
                </c:pt>
                <c:pt idx="3">
                  <c:v>0.2</c:v>
                </c:pt>
                <c:pt idx="4">
                  <c:v>0.19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0.35</c:v>
                </c:pt>
                <c:pt idx="1">
                  <c:v>0.25</c:v>
                </c:pt>
                <c:pt idx="2">
                  <c:v>0.2</c:v>
                </c:pt>
                <c:pt idx="3">
                  <c:v>0.19</c:v>
                </c:pt>
                <c:pt idx="4">
                  <c:v>0.2</c:v>
                </c:pt>
                <c:pt idx="5">
                  <c:v>0.05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1562352"/>
        <c:axId val="396904096"/>
      </c:barChart>
      <c:catAx>
        <c:axId val="3915623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6904096"/>
        <c:crosses val="autoZero"/>
        <c:auto val="1"/>
        <c:lblAlgn val="ctr"/>
        <c:lblOffset val="100"/>
        <c:noMultiLvlLbl val="0"/>
      </c:catAx>
      <c:valAx>
        <c:axId val="3969040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156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96899784"/>
        <c:axId val="396906448"/>
      </c:barChart>
      <c:catAx>
        <c:axId val="396899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96906448"/>
        <c:crosses val="autoZero"/>
        <c:auto val="1"/>
        <c:lblAlgn val="ctr"/>
        <c:lblOffset val="100"/>
        <c:noMultiLvlLbl val="0"/>
      </c:catAx>
      <c:valAx>
        <c:axId val="396906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96899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C8A-4221-A546-176E8A79FD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0.31</c:v>
                </c:pt>
                <c:pt idx="2">
                  <c:v>0.23</c:v>
                </c:pt>
                <c:pt idx="3">
                  <c:v>0.15</c:v>
                </c:pt>
                <c:pt idx="4">
                  <c:v>0.18</c:v>
                </c:pt>
                <c:pt idx="5">
                  <c:v>0.05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0.35</c:v>
                </c:pt>
                <c:pt idx="1">
                  <c:v>0.27</c:v>
                </c:pt>
                <c:pt idx="2">
                  <c:v>0.23</c:v>
                </c:pt>
                <c:pt idx="3">
                  <c:v>0.15</c:v>
                </c:pt>
                <c:pt idx="4">
                  <c:v>0.15</c:v>
                </c:pt>
                <c:pt idx="5">
                  <c:v>0.09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0.39</c:v>
                </c:pt>
                <c:pt idx="1">
                  <c:v>0.24</c:v>
                </c:pt>
                <c:pt idx="2">
                  <c:v>0.2</c:v>
                </c:pt>
                <c:pt idx="3">
                  <c:v>0.19</c:v>
                </c:pt>
                <c:pt idx="4">
                  <c:v>0.18</c:v>
                </c:pt>
                <c:pt idx="5">
                  <c:v>7.0000000000000007E-2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0.41</c:v>
                </c:pt>
                <c:pt idx="1">
                  <c:v>0.23</c:v>
                </c:pt>
                <c:pt idx="2">
                  <c:v>0.2</c:v>
                </c:pt>
                <c:pt idx="3">
                  <c:v>0.13</c:v>
                </c:pt>
                <c:pt idx="4">
                  <c:v>0.22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6899392"/>
        <c:axId val="396900568"/>
      </c:barChart>
      <c:catAx>
        <c:axId val="3968993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6900568"/>
        <c:crosses val="autoZero"/>
        <c:auto val="1"/>
        <c:lblAlgn val="ctr"/>
        <c:lblOffset val="100"/>
        <c:noMultiLvlLbl val="0"/>
      </c:catAx>
      <c:valAx>
        <c:axId val="39690056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689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EEB4-497D-BEA5-710854CF1A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0.33</c:v>
                </c:pt>
                <c:pt idx="2">
                  <c:v>0.19</c:v>
                </c:pt>
                <c:pt idx="3">
                  <c:v>0.16</c:v>
                </c:pt>
                <c:pt idx="4">
                  <c:v>0.15</c:v>
                </c:pt>
                <c:pt idx="5">
                  <c:v>0.04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0.33</c:v>
                </c:pt>
                <c:pt idx="1">
                  <c:v>0.3</c:v>
                </c:pt>
                <c:pt idx="2">
                  <c:v>0.21</c:v>
                </c:pt>
                <c:pt idx="3">
                  <c:v>0.12</c:v>
                </c:pt>
                <c:pt idx="4">
                  <c:v>0.2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</c:v>
                </c:pt>
                <c:pt idx="1">
                  <c:v>0.3</c:v>
                </c:pt>
                <c:pt idx="2">
                  <c:v>0.17</c:v>
                </c:pt>
                <c:pt idx="3">
                  <c:v>0.19</c:v>
                </c:pt>
                <c:pt idx="4">
                  <c:v>0.2</c:v>
                </c:pt>
                <c:pt idx="5">
                  <c:v>0.05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0.32</c:v>
                </c:pt>
                <c:pt idx="1">
                  <c:v>0.28999999999999998</c:v>
                </c:pt>
                <c:pt idx="2">
                  <c:v>0.16</c:v>
                </c:pt>
                <c:pt idx="3">
                  <c:v>0.21</c:v>
                </c:pt>
                <c:pt idx="4">
                  <c:v>0.23</c:v>
                </c:pt>
                <c:pt idx="5">
                  <c:v>0.04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6900960"/>
        <c:axId val="396902920"/>
      </c:barChart>
      <c:catAx>
        <c:axId val="3969009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6902920"/>
        <c:crosses val="autoZero"/>
        <c:auto val="1"/>
        <c:lblAlgn val="ctr"/>
        <c:lblOffset val="100"/>
        <c:noMultiLvlLbl val="0"/>
      </c:catAx>
      <c:valAx>
        <c:axId val="3969029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690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0AF-401F-8006-35459DA3B948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0AF-401F-8006-35459DA3B9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</c:v>
                </c:pt>
                <c:pt idx="1">
                  <c:v>0.48</c:v>
                </c:pt>
                <c:pt idx="2">
                  <c:v>0.14000000000000001</c:v>
                </c:pt>
                <c:pt idx="3">
                  <c:v>0.11</c:v>
                </c:pt>
                <c:pt idx="4">
                  <c:v>0.21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0.12</c:v>
                </c:pt>
                <c:pt idx="1">
                  <c:v>0.48</c:v>
                </c:pt>
                <c:pt idx="2">
                  <c:v>0.13</c:v>
                </c:pt>
                <c:pt idx="3">
                  <c:v>0.11</c:v>
                </c:pt>
                <c:pt idx="4">
                  <c:v>0.24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0.12</c:v>
                </c:pt>
                <c:pt idx="1">
                  <c:v>0.41</c:v>
                </c:pt>
                <c:pt idx="2">
                  <c:v>0.09</c:v>
                </c:pt>
                <c:pt idx="3">
                  <c:v>0.17</c:v>
                </c:pt>
                <c:pt idx="4">
                  <c:v>0.24</c:v>
                </c:pt>
                <c:pt idx="5">
                  <c:v>0.06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</c:v>
                </c:pt>
                <c:pt idx="1">
                  <c:v>0.39</c:v>
                </c:pt>
                <c:pt idx="2">
                  <c:v>0.1</c:v>
                </c:pt>
                <c:pt idx="3">
                  <c:v>0.17</c:v>
                </c:pt>
                <c:pt idx="4">
                  <c:v>0.26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6903312"/>
        <c:axId val="396908800"/>
      </c:barChart>
      <c:catAx>
        <c:axId val="3969033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6908800"/>
        <c:crosses val="autoZero"/>
        <c:auto val="1"/>
        <c:lblAlgn val="ctr"/>
        <c:lblOffset val="100"/>
        <c:noMultiLvlLbl val="0"/>
      </c:catAx>
      <c:valAx>
        <c:axId val="3969088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690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0.37</c:v>
                </c:pt>
                <c:pt idx="1">
                  <c:v>0.11</c:v>
                </c:pt>
                <c:pt idx="2">
                  <c:v>0.11</c:v>
                </c:pt>
                <c:pt idx="3">
                  <c:v>0.12</c:v>
                </c:pt>
                <c:pt idx="4">
                  <c:v>0.08</c:v>
                </c:pt>
                <c:pt idx="5">
                  <c:v>0.09</c:v>
                </c:pt>
                <c:pt idx="6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F-4E93-B2EB-3C13E3A8E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"/>
        <c:overlap val="15"/>
        <c:axId val="367405200"/>
        <c:axId val="367406768"/>
      </c:barChart>
      <c:catAx>
        <c:axId val="3674052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7406768"/>
        <c:crosses val="autoZero"/>
        <c:auto val="1"/>
        <c:lblAlgn val="ctr"/>
        <c:lblOffset val="100"/>
        <c:noMultiLvlLbl val="0"/>
      </c:catAx>
      <c:valAx>
        <c:axId val="36740676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6740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460-4CE0-9F8E-A1BA01948392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5460-4CE0-9F8E-A1BA019483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0.13</c:v>
                </c:pt>
                <c:pt idx="1">
                  <c:v>0.36</c:v>
                </c:pt>
                <c:pt idx="2">
                  <c:v>0.1</c:v>
                </c:pt>
                <c:pt idx="3">
                  <c:v>0.18</c:v>
                </c:pt>
                <c:pt idx="4">
                  <c:v>0.28000000000000003</c:v>
                </c:pt>
                <c:pt idx="5">
                  <c:v>7.0000000000000007E-2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0.33</c:v>
                </c:pt>
                <c:pt idx="2">
                  <c:v>0.11</c:v>
                </c:pt>
                <c:pt idx="3">
                  <c:v>0.19</c:v>
                </c:pt>
                <c:pt idx="4">
                  <c:v>0.27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0.3</c:v>
                </c:pt>
                <c:pt idx="2">
                  <c:v>0.09</c:v>
                </c:pt>
                <c:pt idx="3">
                  <c:v>0.21</c:v>
                </c:pt>
                <c:pt idx="4">
                  <c:v>0.33</c:v>
                </c:pt>
                <c:pt idx="5">
                  <c:v>0.06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0.21</c:v>
                </c:pt>
                <c:pt idx="1">
                  <c:v>0.34</c:v>
                </c:pt>
                <c:pt idx="2">
                  <c:v>0.1</c:v>
                </c:pt>
                <c:pt idx="3">
                  <c:v>0.23</c:v>
                </c:pt>
                <c:pt idx="4">
                  <c:v>0.18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6906840"/>
        <c:axId val="396896648"/>
      </c:barChart>
      <c:catAx>
        <c:axId val="39690684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6896648"/>
        <c:crosses val="autoZero"/>
        <c:auto val="1"/>
        <c:lblAlgn val="ctr"/>
        <c:lblOffset val="100"/>
        <c:noMultiLvlLbl val="0"/>
      </c:catAx>
      <c:valAx>
        <c:axId val="3968966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6906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0.08</c:v>
                </c:pt>
                <c:pt idx="1">
                  <c:v>0.45</c:v>
                </c:pt>
                <c:pt idx="2">
                  <c:v>0.18</c:v>
                </c:pt>
                <c:pt idx="3">
                  <c:v>0.19</c:v>
                </c:pt>
                <c:pt idx="4">
                  <c:v>0.26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0.04</c:v>
                </c:pt>
                <c:pt idx="1">
                  <c:v>0.41</c:v>
                </c:pt>
                <c:pt idx="2">
                  <c:v>0.17</c:v>
                </c:pt>
                <c:pt idx="3">
                  <c:v>0.26</c:v>
                </c:pt>
                <c:pt idx="4">
                  <c:v>0.2</c:v>
                </c:pt>
                <c:pt idx="5">
                  <c:v>0.05</c:v>
                </c:pt>
                <c:pt idx="6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0.06</c:v>
                </c:pt>
                <c:pt idx="1">
                  <c:v>0.38</c:v>
                </c:pt>
                <c:pt idx="2">
                  <c:v>0.09</c:v>
                </c:pt>
                <c:pt idx="3">
                  <c:v>0.26</c:v>
                </c:pt>
                <c:pt idx="4">
                  <c:v>0.24</c:v>
                </c:pt>
                <c:pt idx="5">
                  <c:v>7.0000000000000007E-2</c:v>
                </c:pt>
                <c:pt idx="6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0.08</c:v>
                </c:pt>
                <c:pt idx="1">
                  <c:v>0.41</c:v>
                </c:pt>
                <c:pt idx="2">
                  <c:v>0.15</c:v>
                </c:pt>
                <c:pt idx="3">
                  <c:v>0.23</c:v>
                </c:pt>
                <c:pt idx="4">
                  <c:v>0.2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6915856"/>
        <c:axId val="396909192"/>
      </c:barChart>
      <c:catAx>
        <c:axId val="3969158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6909192"/>
        <c:crosses val="autoZero"/>
        <c:auto val="1"/>
        <c:lblAlgn val="ctr"/>
        <c:lblOffset val="100"/>
        <c:noMultiLvlLbl val="0"/>
      </c:catAx>
      <c:valAx>
        <c:axId val="3969091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691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</c:v>
                </c:pt>
                <c:pt idx="1">
                  <c:v>0.55000000000000004</c:v>
                </c:pt>
                <c:pt idx="2">
                  <c:v>0.16</c:v>
                </c:pt>
                <c:pt idx="3">
                  <c:v>0.19</c:v>
                </c:pt>
                <c:pt idx="4">
                  <c:v>0.33</c:v>
                </c:pt>
                <c:pt idx="5">
                  <c:v>0.05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0.15</c:v>
                </c:pt>
                <c:pt idx="1">
                  <c:v>0.56000000000000005</c:v>
                </c:pt>
                <c:pt idx="2">
                  <c:v>0.11</c:v>
                </c:pt>
                <c:pt idx="3">
                  <c:v>0.28000000000000003</c:v>
                </c:pt>
                <c:pt idx="4">
                  <c:v>0.4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0.55000000000000004</c:v>
                </c:pt>
                <c:pt idx="2">
                  <c:v>0.15</c:v>
                </c:pt>
                <c:pt idx="3">
                  <c:v>0.24</c:v>
                </c:pt>
                <c:pt idx="4">
                  <c:v>0.38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6909584"/>
        <c:axId val="396912720"/>
      </c:barChart>
      <c:catAx>
        <c:axId val="3969095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6912720"/>
        <c:crosses val="autoZero"/>
        <c:auto val="1"/>
        <c:lblAlgn val="ctr"/>
        <c:lblOffset val="100"/>
        <c:noMultiLvlLbl val="0"/>
      </c:catAx>
      <c:valAx>
        <c:axId val="3969127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6909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7136"/>
        <c:axId val="427617528"/>
      </c:barChart>
      <c:catAx>
        <c:axId val="4276171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17528"/>
        <c:crosses val="autoZero"/>
        <c:auto val="1"/>
        <c:lblAlgn val="ctr"/>
        <c:lblOffset val="100"/>
        <c:noMultiLvlLbl val="0"/>
      </c:catAx>
      <c:valAx>
        <c:axId val="4276175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7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0.7</c:v>
                </c:pt>
                <c:pt idx="1">
                  <c:v>0.57999999999999996</c:v>
                </c:pt>
                <c:pt idx="2">
                  <c:v>0.24</c:v>
                </c:pt>
                <c:pt idx="3">
                  <c:v>0.28000000000000003</c:v>
                </c:pt>
                <c:pt idx="4">
                  <c:v>0.17</c:v>
                </c:pt>
                <c:pt idx="5">
                  <c:v>0.14000000000000001</c:v>
                </c:pt>
                <c:pt idx="6">
                  <c:v>0.24</c:v>
                </c:pt>
                <c:pt idx="7">
                  <c:v>0.09</c:v>
                </c:pt>
                <c:pt idx="8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0.74</c:v>
                </c:pt>
                <c:pt idx="1">
                  <c:v>0.6</c:v>
                </c:pt>
                <c:pt idx="2">
                  <c:v>0.2</c:v>
                </c:pt>
                <c:pt idx="3">
                  <c:v>0.23</c:v>
                </c:pt>
                <c:pt idx="4">
                  <c:v>0.14000000000000001</c:v>
                </c:pt>
                <c:pt idx="5">
                  <c:v>0.16</c:v>
                </c:pt>
                <c:pt idx="6">
                  <c:v>0.17</c:v>
                </c:pt>
                <c:pt idx="7">
                  <c:v>0.11</c:v>
                </c:pt>
                <c:pt idx="8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0.74</c:v>
                </c:pt>
                <c:pt idx="1">
                  <c:v>0.6</c:v>
                </c:pt>
                <c:pt idx="2">
                  <c:v>0.21</c:v>
                </c:pt>
                <c:pt idx="3">
                  <c:v>0.27</c:v>
                </c:pt>
                <c:pt idx="4">
                  <c:v>0.19</c:v>
                </c:pt>
                <c:pt idx="5">
                  <c:v>0.14000000000000001</c:v>
                </c:pt>
                <c:pt idx="6">
                  <c:v>0.24</c:v>
                </c:pt>
                <c:pt idx="7">
                  <c:v>0.09</c:v>
                </c:pt>
                <c:pt idx="8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0.77</c:v>
                </c:pt>
                <c:pt idx="1">
                  <c:v>0.56999999999999995</c:v>
                </c:pt>
                <c:pt idx="2">
                  <c:v>0.2</c:v>
                </c:pt>
                <c:pt idx="3">
                  <c:v>0.27</c:v>
                </c:pt>
                <c:pt idx="4">
                  <c:v>0.22</c:v>
                </c:pt>
                <c:pt idx="5">
                  <c:v>0.18</c:v>
                </c:pt>
                <c:pt idx="6">
                  <c:v>0.28000000000000003</c:v>
                </c:pt>
                <c:pt idx="7">
                  <c:v>0.1</c:v>
                </c:pt>
                <c:pt idx="8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64216"/>
        <c:axId val="427565392"/>
      </c:barChart>
      <c:catAx>
        <c:axId val="4275642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5392"/>
        <c:crosses val="autoZero"/>
        <c:auto val="1"/>
        <c:lblAlgn val="ctr"/>
        <c:lblOffset val="100"/>
        <c:noMultiLvlLbl val="0"/>
      </c:catAx>
      <c:valAx>
        <c:axId val="4275653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64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7589304"/>
        <c:axId val="427584992"/>
      </c:barChart>
      <c:catAx>
        <c:axId val="4275893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7584992"/>
        <c:crosses val="autoZero"/>
        <c:auto val="1"/>
        <c:lblAlgn val="ctr"/>
        <c:lblOffset val="100"/>
        <c:noMultiLvlLbl val="0"/>
      </c:catAx>
      <c:valAx>
        <c:axId val="4275849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7589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5A6-4963-9996-21B160841DB8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85A6-4963-9996-21B160841D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0.53</c:v>
                </c:pt>
                <c:pt idx="1">
                  <c:v>0.56999999999999995</c:v>
                </c:pt>
                <c:pt idx="2">
                  <c:v>0.09</c:v>
                </c:pt>
                <c:pt idx="3">
                  <c:v>0.08</c:v>
                </c:pt>
                <c:pt idx="4">
                  <c:v>0.11</c:v>
                </c:pt>
                <c:pt idx="5">
                  <c:v>0.24</c:v>
                </c:pt>
                <c:pt idx="6">
                  <c:v>0.16</c:v>
                </c:pt>
                <c:pt idx="7">
                  <c:v>0.09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0.55000000000000004</c:v>
                </c:pt>
                <c:pt idx="1">
                  <c:v>0.52</c:v>
                </c:pt>
                <c:pt idx="2">
                  <c:v>0.1</c:v>
                </c:pt>
                <c:pt idx="3">
                  <c:v>0.14000000000000001</c:v>
                </c:pt>
                <c:pt idx="4">
                  <c:v>0.09</c:v>
                </c:pt>
                <c:pt idx="5">
                  <c:v>0.17</c:v>
                </c:pt>
                <c:pt idx="6">
                  <c:v>0.13</c:v>
                </c:pt>
                <c:pt idx="7">
                  <c:v>0.11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0.47</c:v>
                </c:pt>
                <c:pt idx="1">
                  <c:v>0.55000000000000004</c:v>
                </c:pt>
                <c:pt idx="2">
                  <c:v>0.17</c:v>
                </c:pt>
                <c:pt idx="3">
                  <c:v>0.14000000000000001</c:v>
                </c:pt>
                <c:pt idx="4">
                  <c:v>0.12</c:v>
                </c:pt>
                <c:pt idx="5">
                  <c:v>0.19</c:v>
                </c:pt>
                <c:pt idx="6">
                  <c:v>0.21</c:v>
                </c:pt>
                <c:pt idx="7">
                  <c:v>0.14000000000000001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0.43</c:v>
                </c:pt>
                <c:pt idx="1">
                  <c:v>0.48</c:v>
                </c:pt>
                <c:pt idx="2">
                  <c:v>0.06</c:v>
                </c:pt>
                <c:pt idx="3">
                  <c:v>0.11</c:v>
                </c:pt>
                <c:pt idx="4">
                  <c:v>0.11</c:v>
                </c:pt>
                <c:pt idx="5">
                  <c:v>0.22</c:v>
                </c:pt>
                <c:pt idx="6">
                  <c:v>0.16</c:v>
                </c:pt>
                <c:pt idx="7">
                  <c:v>0.12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93224"/>
        <c:axId val="427594008"/>
      </c:barChart>
      <c:catAx>
        <c:axId val="4275932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94008"/>
        <c:crosses val="autoZero"/>
        <c:auto val="1"/>
        <c:lblAlgn val="ctr"/>
        <c:lblOffset val="100"/>
        <c:noMultiLvlLbl val="0"/>
      </c:catAx>
      <c:valAx>
        <c:axId val="4275940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93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1076-4817-B538-832F53D11FC0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1076-4817-B538-832F53D11F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0.54</c:v>
                </c:pt>
                <c:pt idx="1">
                  <c:v>0.5</c:v>
                </c:pt>
                <c:pt idx="2">
                  <c:v>0.12</c:v>
                </c:pt>
                <c:pt idx="3">
                  <c:v>0.19</c:v>
                </c:pt>
                <c:pt idx="4">
                  <c:v>0.15</c:v>
                </c:pt>
                <c:pt idx="5">
                  <c:v>0.15</c:v>
                </c:pt>
                <c:pt idx="6">
                  <c:v>0.18</c:v>
                </c:pt>
                <c:pt idx="7">
                  <c:v>0.16</c:v>
                </c:pt>
                <c:pt idx="8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0.56000000000000005</c:v>
                </c:pt>
                <c:pt idx="1">
                  <c:v>0.51</c:v>
                </c:pt>
                <c:pt idx="2">
                  <c:v>0.16</c:v>
                </c:pt>
                <c:pt idx="3">
                  <c:v>0.17</c:v>
                </c:pt>
                <c:pt idx="4">
                  <c:v>0.18</c:v>
                </c:pt>
                <c:pt idx="5">
                  <c:v>0.19</c:v>
                </c:pt>
                <c:pt idx="6">
                  <c:v>0.21</c:v>
                </c:pt>
                <c:pt idx="7">
                  <c:v>0.15</c:v>
                </c:pt>
                <c:pt idx="8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0.54</c:v>
                </c:pt>
                <c:pt idx="1">
                  <c:v>0.53</c:v>
                </c:pt>
                <c:pt idx="2">
                  <c:v>0.16</c:v>
                </c:pt>
                <c:pt idx="3">
                  <c:v>0.21</c:v>
                </c:pt>
                <c:pt idx="4">
                  <c:v>0.24</c:v>
                </c:pt>
                <c:pt idx="5">
                  <c:v>0.2</c:v>
                </c:pt>
                <c:pt idx="6">
                  <c:v>0.21</c:v>
                </c:pt>
                <c:pt idx="7">
                  <c:v>0.19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0.5</c:v>
                </c:pt>
                <c:pt idx="1">
                  <c:v>0.53</c:v>
                </c:pt>
                <c:pt idx="2">
                  <c:v>0.16</c:v>
                </c:pt>
                <c:pt idx="3">
                  <c:v>0.23</c:v>
                </c:pt>
                <c:pt idx="4">
                  <c:v>0.21</c:v>
                </c:pt>
                <c:pt idx="5">
                  <c:v>0.2</c:v>
                </c:pt>
                <c:pt idx="6">
                  <c:v>0.18</c:v>
                </c:pt>
                <c:pt idx="7">
                  <c:v>0.21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53176"/>
        <c:axId val="424152000"/>
      </c:barChart>
      <c:catAx>
        <c:axId val="4241531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52000"/>
        <c:crosses val="autoZero"/>
        <c:auto val="1"/>
        <c:lblAlgn val="ctr"/>
        <c:lblOffset val="100"/>
        <c:noMultiLvlLbl val="0"/>
      </c:catAx>
      <c:valAx>
        <c:axId val="4241520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53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0.64</c:v>
                </c:pt>
                <c:pt idx="1">
                  <c:v>0.5</c:v>
                </c:pt>
                <c:pt idx="2">
                  <c:v>0.05</c:v>
                </c:pt>
                <c:pt idx="3">
                  <c:v>0.06</c:v>
                </c:pt>
                <c:pt idx="4">
                  <c:v>0.06</c:v>
                </c:pt>
                <c:pt idx="5">
                  <c:v>0.04</c:v>
                </c:pt>
                <c:pt idx="6">
                  <c:v>0.14000000000000001</c:v>
                </c:pt>
                <c:pt idx="7">
                  <c:v>0.13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0.69</c:v>
                </c:pt>
                <c:pt idx="1">
                  <c:v>0.44</c:v>
                </c:pt>
                <c:pt idx="2">
                  <c:v>0.05</c:v>
                </c:pt>
                <c:pt idx="3">
                  <c:v>0.05</c:v>
                </c:pt>
                <c:pt idx="4">
                  <c:v>0.04</c:v>
                </c:pt>
                <c:pt idx="5">
                  <c:v>0.03</c:v>
                </c:pt>
                <c:pt idx="6">
                  <c:v>0.13</c:v>
                </c:pt>
                <c:pt idx="7">
                  <c:v>0.13</c:v>
                </c:pt>
                <c:pt idx="8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0.65</c:v>
                </c:pt>
                <c:pt idx="1">
                  <c:v>0.54</c:v>
                </c:pt>
                <c:pt idx="2">
                  <c:v>0.06</c:v>
                </c:pt>
                <c:pt idx="3">
                  <c:v>0.11</c:v>
                </c:pt>
                <c:pt idx="4">
                  <c:v>0.06</c:v>
                </c:pt>
                <c:pt idx="5">
                  <c:v>0.03</c:v>
                </c:pt>
                <c:pt idx="6">
                  <c:v>0.19</c:v>
                </c:pt>
                <c:pt idx="7">
                  <c:v>0.16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0.64</c:v>
                </c:pt>
                <c:pt idx="1">
                  <c:v>0.52</c:v>
                </c:pt>
                <c:pt idx="2">
                  <c:v>0.04</c:v>
                </c:pt>
                <c:pt idx="3">
                  <c:v>0.1</c:v>
                </c:pt>
                <c:pt idx="4">
                  <c:v>7.0000000000000007E-2</c:v>
                </c:pt>
                <c:pt idx="5">
                  <c:v>0.04</c:v>
                </c:pt>
                <c:pt idx="6">
                  <c:v>0.17</c:v>
                </c:pt>
                <c:pt idx="7">
                  <c:v>0.16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45336"/>
        <c:axId val="424145728"/>
      </c:barChart>
      <c:catAx>
        <c:axId val="4241453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45728"/>
        <c:crosses val="autoZero"/>
        <c:auto val="1"/>
        <c:lblAlgn val="ctr"/>
        <c:lblOffset val="100"/>
        <c:noMultiLvlLbl val="0"/>
      </c:catAx>
      <c:valAx>
        <c:axId val="4241457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45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0.22</c:v>
                </c:pt>
                <c:pt idx="1">
                  <c:v>0.28999999999999998</c:v>
                </c:pt>
                <c:pt idx="2">
                  <c:v>0.14000000000000001</c:v>
                </c:pt>
                <c:pt idx="3">
                  <c:v>0.11</c:v>
                </c:pt>
                <c:pt idx="4">
                  <c:v>0.27</c:v>
                </c:pt>
                <c:pt idx="5">
                  <c:v>0.22</c:v>
                </c:pt>
                <c:pt idx="6">
                  <c:v>0.12</c:v>
                </c:pt>
                <c:pt idx="7">
                  <c:v>0.41</c:v>
                </c:pt>
                <c:pt idx="8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0.14000000000000001</c:v>
                </c:pt>
                <c:pt idx="1">
                  <c:v>0.27</c:v>
                </c:pt>
                <c:pt idx="2">
                  <c:v>0.11</c:v>
                </c:pt>
                <c:pt idx="3">
                  <c:v>0.14000000000000001</c:v>
                </c:pt>
                <c:pt idx="4">
                  <c:v>0.27</c:v>
                </c:pt>
                <c:pt idx="5">
                  <c:v>0.24</c:v>
                </c:pt>
                <c:pt idx="6">
                  <c:v>0.12</c:v>
                </c:pt>
                <c:pt idx="7">
                  <c:v>0.37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0.2</c:v>
                </c:pt>
                <c:pt idx="1">
                  <c:v>0.27</c:v>
                </c:pt>
                <c:pt idx="2">
                  <c:v>0.12</c:v>
                </c:pt>
                <c:pt idx="3">
                  <c:v>0.14000000000000001</c:v>
                </c:pt>
                <c:pt idx="4">
                  <c:v>0.31</c:v>
                </c:pt>
                <c:pt idx="5">
                  <c:v>0.2</c:v>
                </c:pt>
                <c:pt idx="6">
                  <c:v>0.15</c:v>
                </c:pt>
                <c:pt idx="7">
                  <c:v>0.46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0.25</c:v>
                </c:pt>
                <c:pt idx="1">
                  <c:v>0.28000000000000003</c:v>
                </c:pt>
                <c:pt idx="2">
                  <c:v>0.11</c:v>
                </c:pt>
                <c:pt idx="3">
                  <c:v>0.14000000000000001</c:v>
                </c:pt>
                <c:pt idx="4">
                  <c:v>0.33</c:v>
                </c:pt>
                <c:pt idx="5">
                  <c:v>0.2</c:v>
                </c:pt>
                <c:pt idx="6">
                  <c:v>0.11</c:v>
                </c:pt>
                <c:pt idx="7">
                  <c:v>0.48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66112"/>
        <c:axId val="424158272"/>
      </c:barChart>
      <c:catAx>
        <c:axId val="4241661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58272"/>
        <c:crosses val="autoZero"/>
        <c:auto val="1"/>
        <c:lblAlgn val="ctr"/>
        <c:lblOffset val="100"/>
        <c:noMultiLvlLbl val="0"/>
      </c:catAx>
      <c:valAx>
        <c:axId val="42415827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6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Arkusz1!$A$2:$A$6</c:f>
              <c:numCache>
                <c:formatCode>General</c:formatCode>
                <c:ptCount val="5"/>
              </c:numCache>
            </c:numRef>
          </c:cat>
          <c:val>
            <c:numRef>
              <c:f>Arkusz1!$B$2:$B$6</c:f>
              <c:numCache>
                <c:formatCode>0%</c:formatCode>
                <c:ptCount val="5"/>
                <c:pt idx="0">
                  <c:v>0.02</c:v>
                </c:pt>
                <c:pt idx="1">
                  <c:v>0.33</c:v>
                </c:pt>
                <c:pt idx="2">
                  <c:v>0.23</c:v>
                </c:pt>
                <c:pt idx="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A1-41A4-A0D5-60A3EA3626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67405984"/>
        <c:axId val="367405592"/>
      </c:barChart>
      <c:catAx>
        <c:axId val="3674059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7405592"/>
        <c:crosses val="autoZero"/>
        <c:auto val="1"/>
        <c:lblAlgn val="ctr"/>
        <c:lblOffset val="100"/>
        <c:noMultiLvlLbl val="0"/>
      </c:catAx>
      <c:valAx>
        <c:axId val="3674055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6740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0.45</c:v>
                </c:pt>
                <c:pt idx="1">
                  <c:v>0.5</c:v>
                </c:pt>
                <c:pt idx="2">
                  <c:v>0.11</c:v>
                </c:pt>
                <c:pt idx="3">
                  <c:v>0.16</c:v>
                </c:pt>
                <c:pt idx="4">
                  <c:v>0.16</c:v>
                </c:pt>
                <c:pt idx="5">
                  <c:v>0.05</c:v>
                </c:pt>
                <c:pt idx="6">
                  <c:v>0.16</c:v>
                </c:pt>
                <c:pt idx="7">
                  <c:v>0.1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0.37</c:v>
                </c:pt>
                <c:pt idx="1">
                  <c:v>0.52</c:v>
                </c:pt>
                <c:pt idx="2">
                  <c:v>0.1</c:v>
                </c:pt>
                <c:pt idx="3">
                  <c:v>0.13</c:v>
                </c:pt>
                <c:pt idx="4">
                  <c:v>0.23</c:v>
                </c:pt>
                <c:pt idx="5">
                  <c:v>0.02</c:v>
                </c:pt>
                <c:pt idx="6">
                  <c:v>0.18</c:v>
                </c:pt>
                <c:pt idx="7">
                  <c:v>0.06</c:v>
                </c:pt>
                <c:pt idx="8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0.47</c:v>
                </c:pt>
                <c:pt idx="1">
                  <c:v>0.48</c:v>
                </c:pt>
                <c:pt idx="2">
                  <c:v>0.1</c:v>
                </c:pt>
                <c:pt idx="3">
                  <c:v>0.21</c:v>
                </c:pt>
                <c:pt idx="4">
                  <c:v>0.2</c:v>
                </c:pt>
                <c:pt idx="5">
                  <c:v>0.04</c:v>
                </c:pt>
                <c:pt idx="6">
                  <c:v>0.16</c:v>
                </c:pt>
                <c:pt idx="7">
                  <c:v>0.08</c:v>
                </c:pt>
                <c:pt idx="8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0.38</c:v>
                </c:pt>
                <c:pt idx="1">
                  <c:v>0.44</c:v>
                </c:pt>
                <c:pt idx="2">
                  <c:v>0.09</c:v>
                </c:pt>
                <c:pt idx="3">
                  <c:v>0.14000000000000001</c:v>
                </c:pt>
                <c:pt idx="4">
                  <c:v>0.16</c:v>
                </c:pt>
                <c:pt idx="5">
                  <c:v>0.05</c:v>
                </c:pt>
                <c:pt idx="6">
                  <c:v>0.14000000000000001</c:v>
                </c:pt>
                <c:pt idx="7">
                  <c:v>0.05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66896"/>
        <c:axId val="424158664"/>
      </c:barChart>
      <c:catAx>
        <c:axId val="4241668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58664"/>
        <c:crosses val="autoZero"/>
        <c:auto val="1"/>
        <c:lblAlgn val="ctr"/>
        <c:lblOffset val="100"/>
        <c:noMultiLvlLbl val="0"/>
      </c:catAx>
      <c:valAx>
        <c:axId val="4241586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66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0.12</c:v>
                </c:pt>
                <c:pt idx="1">
                  <c:v>0.28000000000000003</c:v>
                </c:pt>
                <c:pt idx="2">
                  <c:v>0.08</c:v>
                </c:pt>
                <c:pt idx="3">
                  <c:v>0.09</c:v>
                </c:pt>
                <c:pt idx="4">
                  <c:v>0.13</c:v>
                </c:pt>
                <c:pt idx="5">
                  <c:v>0.16</c:v>
                </c:pt>
                <c:pt idx="6">
                  <c:v>0.08</c:v>
                </c:pt>
                <c:pt idx="7">
                  <c:v>0.14000000000000001</c:v>
                </c:pt>
                <c:pt idx="8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0.15</c:v>
                </c:pt>
                <c:pt idx="1">
                  <c:v>0.36</c:v>
                </c:pt>
                <c:pt idx="2">
                  <c:v>0.15</c:v>
                </c:pt>
                <c:pt idx="3">
                  <c:v>0.13</c:v>
                </c:pt>
                <c:pt idx="4">
                  <c:v>0.09</c:v>
                </c:pt>
                <c:pt idx="5">
                  <c:v>0.13</c:v>
                </c:pt>
                <c:pt idx="6">
                  <c:v>0.12</c:v>
                </c:pt>
                <c:pt idx="7">
                  <c:v>0.14000000000000001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0.11</c:v>
                </c:pt>
                <c:pt idx="1">
                  <c:v>0.34</c:v>
                </c:pt>
                <c:pt idx="2">
                  <c:v>0.09</c:v>
                </c:pt>
                <c:pt idx="3">
                  <c:v>0.08</c:v>
                </c:pt>
                <c:pt idx="4">
                  <c:v>0.1</c:v>
                </c:pt>
                <c:pt idx="5">
                  <c:v>0.13</c:v>
                </c:pt>
                <c:pt idx="6">
                  <c:v>0.06</c:v>
                </c:pt>
                <c:pt idx="7">
                  <c:v>0.15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62976"/>
        <c:axId val="424164152"/>
      </c:barChart>
      <c:catAx>
        <c:axId val="4241629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64152"/>
        <c:crosses val="autoZero"/>
        <c:auto val="1"/>
        <c:lblAlgn val="ctr"/>
        <c:lblOffset val="100"/>
        <c:noMultiLvlLbl val="0"/>
      </c:catAx>
      <c:valAx>
        <c:axId val="4241641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6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32400"/>
        <c:axId val="424167288"/>
      </c:barChart>
      <c:catAx>
        <c:axId val="4241324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67288"/>
        <c:crosses val="autoZero"/>
        <c:auto val="1"/>
        <c:lblAlgn val="ctr"/>
        <c:lblOffset val="100"/>
        <c:noMultiLvlLbl val="0"/>
      </c:catAx>
      <c:valAx>
        <c:axId val="4241672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32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0.08</c:v>
                </c:pt>
                <c:pt idx="1">
                  <c:v>0.12</c:v>
                </c:pt>
                <c:pt idx="2">
                  <c:v>0.06</c:v>
                </c:pt>
                <c:pt idx="3">
                  <c:v>0.06</c:v>
                </c:pt>
                <c:pt idx="4">
                  <c:v>0.05</c:v>
                </c:pt>
                <c:pt idx="5">
                  <c:v>0.06</c:v>
                </c:pt>
                <c:pt idx="6">
                  <c:v>0.03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0.05</c:v>
                </c:pt>
                <c:pt idx="1">
                  <c:v>0.12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0.04</c:v>
                </c:pt>
                <c:pt idx="5">
                  <c:v>0.05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0.09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0.05</c:v>
                </c:pt>
                <c:pt idx="5">
                  <c:v>0.04</c:v>
                </c:pt>
                <c:pt idx="6">
                  <c:v>0.04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0.06</c:v>
                </c:pt>
                <c:pt idx="1">
                  <c:v>0.09</c:v>
                </c:pt>
                <c:pt idx="2">
                  <c:v>0.09</c:v>
                </c:pt>
                <c:pt idx="3">
                  <c:v>0.05</c:v>
                </c:pt>
                <c:pt idx="4">
                  <c:v>0.04</c:v>
                </c:pt>
                <c:pt idx="5">
                  <c:v>0.06</c:v>
                </c:pt>
                <c:pt idx="6">
                  <c:v>0.02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69640"/>
        <c:axId val="424161408"/>
      </c:barChart>
      <c:catAx>
        <c:axId val="42416964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61408"/>
        <c:crosses val="autoZero"/>
        <c:auto val="1"/>
        <c:lblAlgn val="ctr"/>
        <c:lblOffset val="100"/>
        <c:noMultiLvlLbl val="0"/>
      </c:catAx>
      <c:valAx>
        <c:axId val="4241614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69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4118288"/>
        <c:axId val="424111232"/>
      </c:barChart>
      <c:catAx>
        <c:axId val="424118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4111232"/>
        <c:crosses val="autoZero"/>
        <c:auto val="1"/>
        <c:lblAlgn val="ctr"/>
        <c:lblOffset val="100"/>
        <c:noMultiLvlLbl val="0"/>
      </c:catAx>
      <c:valAx>
        <c:axId val="424111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4118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0.02</c:v>
                </c:pt>
                <c:pt idx="1">
                  <c:v>0.11</c:v>
                </c:pt>
                <c:pt idx="2">
                  <c:v>0.12</c:v>
                </c:pt>
                <c:pt idx="3">
                  <c:v>0.04</c:v>
                </c:pt>
                <c:pt idx="4">
                  <c:v>0.06</c:v>
                </c:pt>
                <c:pt idx="5">
                  <c:v>0.06</c:v>
                </c:pt>
                <c:pt idx="6">
                  <c:v>0.02</c:v>
                </c:pt>
                <c:pt idx="7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0.03</c:v>
                </c:pt>
                <c:pt idx="1">
                  <c:v>0.06</c:v>
                </c:pt>
                <c:pt idx="2">
                  <c:v>0.11</c:v>
                </c:pt>
                <c:pt idx="3">
                  <c:v>0.05</c:v>
                </c:pt>
                <c:pt idx="4">
                  <c:v>0.04</c:v>
                </c:pt>
                <c:pt idx="5">
                  <c:v>0.06</c:v>
                </c:pt>
                <c:pt idx="6">
                  <c:v>0.02</c:v>
                </c:pt>
                <c:pt idx="7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7.0000000000000007E-2</c:v>
                </c:pt>
                <c:pt idx="2">
                  <c:v>0.1</c:v>
                </c:pt>
                <c:pt idx="3">
                  <c:v>0.05</c:v>
                </c:pt>
                <c:pt idx="4">
                  <c:v>0.06</c:v>
                </c:pt>
                <c:pt idx="5">
                  <c:v>0.08</c:v>
                </c:pt>
                <c:pt idx="6">
                  <c:v>0.02</c:v>
                </c:pt>
                <c:pt idx="7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0.04</c:v>
                </c:pt>
                <c:pt idx="1">
                  <c:v>0.09</c:v>
                </c:pt>
                <c:pt idx="2">
                  <c:v>0.08</c:v>
                </c:pt>
                <c:pt idx="3">
                  <c:v>0.03</c:v>
                </c:pt>
                <c:pt idx="4">
                  <c:v>0.03</c:v>
                </c:pt>
                <c:pt idx="5">
                  <c:v>0.06</c:v>
                </c:pt>
                <c:pt idx="6">
                  <c:v>0.02</c:v>
                </c:pt>
                <c:pt idx="7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19072"/>
        <c:axId val="424123776"/>
      </c:barChart>
      <c:catAx>
        <c:axId val="4241190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23776"/>
        <c:crosses val="autoZero"/>
        <c:auto val="1"/>
        <c:lblAlgn val="ctr"/>
        <c:lblOffset val="100"/>
        <c:noMultiLvlLbl val="0"/>
      </c:catAx>
      <c:valAx>
        <c:axId val="4241237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1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0.04</c:v>
                </c:pt>
                <c:pt idx="1">
                  <c:v>0.08</c:v>
                </c:pt>
                <c:pt idx="2">
                  <c:v>0.13</c:v>
                </c:pt>
                <c:pt idx="3">
                  <c:v>0.04</c:v>
                </c:pt>
                <c:pt idx="4">
                  <c:v>0.06</c:v>
                </c:pt>
                <c:pt idx="5">
                  <c:v>0.09</c:v>
                </c:pt>
                <c:pt idx="6">
                  <c:v>0.05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0.04</c:v>
                </c:pt>
                <c:pt idx="1">
                  <c:v>0.11</c:v>
                </c:pt>
                <c:pt idx="2">
                  <c:v>0.13</c:v>
                </c:pt>
                <c:pt idx="3">
                  <c:v>0.02</c:v>
                </c:pt>
                <c:pt idx="4">
                  <c:v>0.04</c:v>
                </c:pt>
                <c:pt idx="5">
                  <c:v>0.08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0.04</c:v>
                </c:pt>
                <c:pt idx="1">
                  <c:v>0.08</c:v>
                </c:pt>
                <c:pt idx="2">
                  <c:v>0.13</c:v>
                </c:pt>
                <c:pt idx="3">
                  <c:v>0.05</c:v>
                </c:pt>
                <c:pt idx="4">
                  <c:v>7.0000000000000007E-2</c:v>
                </c:pt>
                <c:pt idx="5">
                  <c:v>0.09</c:v>
                </c:pt>
                <c:pt idx="6">
                  <c:v>0.03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0.11</c:v>
                </c:pt>
                <c:pt idx="2">
                  <c:v>0.15</c:v>
                </c:pt>
                <c:pt idx="3">
                  <c:v>0.04</c:v>
                </c:pt>
                <c:pt idx="4">
                  <c:v>0.05</c:v>
                </c:pt>
                <c:pt idx="5">
                  <c:v>0.08</c:v>
                </c:pt>
                <c:pt idx="6">
                  <c:v>0.04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27304"/>
        <c:axId val="424127696"/>
      </c:barChart>
      <c:catAx>
        <c:axId val="4241273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27696"/>
        <c:crosses val="autoZero"/>
        <c:auto val="1"/>
        <c:lblAlgn val="ctr"/>
        <c:lblOffset val="100"/>
        <c:noMultiLvlLbl val="0"/>
      </c:catAx>
      <c:valAx>
        <c:axId val="4241276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27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0.09</c:v>
                </c:pt>
                <c:pt idx="1">
                  <c:v>0.09</c:v>
                </c:pt>
                <c:pt idx="2">
                  <c:v>0.02</c:v>
                </c:pt>
                <c:pt idx="3">
                  <c:v>0.03</c:v>
                </c:pt>
                <c:pt idx="4">
                  <c:v>0.05</c:v>
                </c:pt>
                <c:pt idx="5">
                  <c:v>0.06</c:v>
                </c:pt>
                <c:pt idx="6">
                  <c:v>0.03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0.05</c:v>
                </c:pt>
                <c:pt idx="1">
                  <c:v>0.06</c:v>
                </c:pt>
                <c:pt idx="2">
                  <c:v>0.02</c:v>
                </c:pt>
                <c:pt idx="3">
                  <c:v>0.02</c:v>
                </c:pt>
                <c:pt idx="4">
                  <c:v>0.03</c:v>
                </c:pt>
                <c:pt idx="5">
                  <c:v>0.03</c:v>
                </c:pt>
                <c:pt idx="6">
                  <c:v>0.01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0.06</c:v>
                </c:pt>
                <c:pt idx="2">
                  <c:v>0.02</c:v>
                </c:pt>
                <c:pt idx="3">
                  <c:v>0.04</c:v>
                </c:pt>
                <c:pt idx="4">
                  <c:v>0.03</c:v>
                </c:pt>
                <c:pt idx="5">
                  <c:v>0.04</c:v>
                </c:pt>
                <c:pt idx="6">
                  <c:v>0.02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0.08</c:v>
                </c:pt>
                <c:pt idx="2">
                  <c:v>0.04</c:v>
                </c:pt>
                <c:pt idx="3">
                  <c:v>0.04</c:v>
                </c:pt>
                <c:pt idx="4">
                  <c:v>0.03</c:v>
                </c:pt>
                <c:pt idx="5">
                  <c:v>0.04</c:v>
                </c:pt>
                <c:pt idx="6">
                  <c:v>0.02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4131224"/>
        <c:axId val="424131616"/>
      </c:barChart>
      <c:catAx>
        <c:axId val="4241312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4131616"/>
        <c:crosses val="autoZero"/>
        <c:auto val="1"/>
        <c:lblAlgn val="ctr"/>
        <c:lblOffset val="100"/>
        <c:noMultiLvlLbl val="0"/>
      </c:catAx>
      <c:valAx>
        <c:axId val="4241316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4131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0.13</c:v>
                </c:pt>
                <c:pt idx="2">
                  <c:v>0.27</c:v>
                </c:pt>
                <c:pt idx="3">
                  <c:v>0.08</c:v>
                </c:pt>
                <c:pt idx="4">
                  <c:v>0.14000000000000001</c:v>
                </c:pt>
                <c:pt idx="5">
                  <c:v>0.22</c:v>
                </c:pt>
                <c:pt idx="6">
                  <c:v>0.1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0.06</c:v>
                </c:pt>
                <c:pt idx="1">
                  <c:v>0.11</c:v>
                </c:pt>
                <c:pt idx="2">
                  <c:v>0.26</c:v>
                </c:pt>
                <c:pt idx="3">
                  <c:v>0.05</c:v>
                </c:pt>
                <c:pt idx="4">
                  <c:v>0.17</c:v>
                </c:pt>
                <c:pt idx="5">
                  <c:v>0.17</c:v>
                </c:pt>
                <c:pt idx="6">
                  <c:v>0.06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0.08</c:v>
                </c:pt>
                <c:pt idx="1">
                  <c:v>0.11</c:v>
                </c:pt>
                <c:pt idx="2">
                  <c:v>0.24</c:v>
                </c:pt>
                <c:pt idx="3">
                  <c:v>0.1</c:v>
                </c:pt>
                <c:pt idx="4">
                  <c:v>0.18</c:v>
                </c:pt>
                <c:pt idx="5">
                  <c:v>0.24</c:v>
                </c:pt>
                <c:pt idx="6">
                  <c:v>0.08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0.11</c:v>
                </c:pt>
                <c:pt idx="1">
                  <c:v>0.14000000000000001</c:v>
                </c:pt>
                <c:pt idx="2">
                  <c:v>0.21</c:v>
                </c:pt>
                <c:pt idx="3">
                  <c:v>0.13</c:v>
                </c:pt>
                <c:pt idx="4">
                  <c:v>0.15</c:v>
                </c:pt>
                <c:pt idx="5">
                  <c:v>0.16</c:v>
                </c:pt>
                <c:pt idx="6">
                  <c:v>0.1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2040"/>
        <c:axId val="427618704"/>
      </c:barChart>
      <c:catAx>
        <c:axId val="42761204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18704"/>
        <c:crosses val="autoZero"/>
        <c:auto val="1"/>
        <c:lblAlgn val="ctr"/>
        <c:lblOffset val="100"/>
        <c:noMultiLvlLbl val="0"/>
      </c:catAx>
      <c:valAx>
        <c:axId val="4276187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2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0.02</c:v>
                </c:pt>
                <c:pt idx="1">
                  <c:v>0.15</c:v>
                </c:pt>
                <c:pt idx="2">
                  <c:v>0.05</c:v>
                </c:pt>
                <c:pt idx="3">
                  <c:v>0.04</c:v>
                </c:pt>
                <c:pt idx="4">
                  <c:v>0.06</c:v>
                </c:pt>
                <c:pt idx="5">
                  <c:v>0.04</c:v>
                </c:pt>
                <c:pt idx="6">
                  <c:v>0.04</c:v>
                </c:pt>
                <c:pt idx="7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0.01</c:v>
                </c:pt>
                <c:pt idx="1">
                  <c:v>0.09</c:v>
                </c:pt>
                <c:pt idx="2">
                  <c:v>0.03</c:v>
                </c:pt>
                <c:pt idx="3">
                  <c:v>0.06</c:v>
                </c:pt>
                <c:pt idx="4">
                  <c:v>0.03</c:v>
                </c:pt>
                <c:pt idx="5">
                  <c:v>0.08</c:v>
                </c:pt>
                <c:pt idx="6">
                  <c:v>0.04</c:v>
                </c:pt>
                <c:pt idx="7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0.02</c:v>
                </c:pt>
                <c:pt idx="1">
                  <c:v>0.08</c:v>
                </c:pt>
                <c:pt idx="2">
                  <c:v>0.02</c:v>
                </c:pt>
                <c:pt idx="3">
                  <c:v>0.05</c:v>
                </c:pt>
                <c:pt idx="4">
                  <c:v>0.04</c:v>
                </c:pt>
                <c:pt idx="5">
                  <c:v>0.04</c:v>
                </c:pt>
                <c:pt idx="6">
                  <c:v>0.01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0.02</c:v>
                </c:pt>
                <c:pt idx="1">
                  <c:v>0.11</c:v>
                </c:pt>
                <c:pt idx="2">
                  <c:v>0.02</c:v>
                </c:pt>
                <c:pt idx="3">
                  <c:v>0.02</c:v>
                </c:pt>
                <c:pt idx="4">
                  <c:v>0.04</c:v>
                </c:pt>
                <c:pt idx="5">
                  <c:v>0.04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5960"/>
        <c:axId val="427612432"/>
      </c:barChart>
      <c:catAx>
        <c:axId val="4276159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12432"/>
        <c:crosses val="autoZero"/>
        <c:auto val="1"/>
        <c:lblAlgn val="ctr"/>
        <c:lblOffset val="100"/>
        <c:noMultiLvlLbl val="0"/>
      </c:catAx>
      <c:valAx>
        <c:axId val="4276124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5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0.22</c:v>
                </c:pt>
                <c:pt idx="2">
                  <c:v>7.0000000000000007E-2</c:v>
                </c:pt>
                <c:pt idx="3">
                  <c:v>0.19</c:v>
                </c:pt>
                <c:pt idx="4">
                  <c:v>0.16</c:v>
                </c:pt>
                <c:pt idx="5">
                  <c:v>0.12</c:v>
                </c:pt>
                <c:pt idx="6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41-420D-8837-F316B7BE3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67400888"/>
        <c:axId val="367406376"/>
      </c:barChart>
      <c:catAx>
        <c:axId val="3674008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7406376"/>
        <c:crosses val="autoZero"/>
        <c:auto val="1"/>
        <c:lblAlgn val="ctr"/>
        <c:lblOffset val="100"/>
        <c:noMultiLvlLbl val="0"/>
      </c:catAx>
      <c:valAx>
        <c:axId val="3674063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67400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0.05</c:v>
                </c:pt>
                <c:pt idx="1">
                  <c:v>0.09</c:v>
                </c:pt>
                <c:pt idx="2">
                  <c:v>0.12</c:v>
                </c:pt>
                <c:pt idx="3">
                  <c:v>0.06</c:v>
                </c:pt>
                <c:pt idx="4">
                  <c:v>0.09</c:v>
                </c:pt>
                <c:pt idx="5">
                  <c:v>0.11</c:v>
                </c:pt>
                <c:pt idx="6">
                  <c:v>0.04</c:v>
                </c:pt>
                <c:pt idx="7">
                  <c:v>0.64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0.09</c:v>
                </c:pt>
                <c:pt idx="1">
                  <c:v>0.13</c:v>
                </c:pt>
                <c:pt idx="2">
                  <c:v>0.17</c:v>
                </c:pt>
                <c:pt idx="3">
                  <c:v>0.09</c:v>
                </c:pt>
                <c:pt idx="4">
                  <c:v>0.11</c:v>
                </c:pt>
                <c:pt idx="5">
                  <c:v>0.11</c:v>
                </c:pt>
                <c:pt idx="6">
                  <c:v>0.06</c:v>
                </c:pt>
                <c:pt idx="7">
                  <c:v>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0.08</c:v>
                </c:pt>
                <c:pt idx="2">
                  <c:v>0.12</c:v>
                </c:pt>
                <c:pt idx="3">
                  <c:v>0.08</c:v>
                </c:pt>
                <c:pt idx="4">
                  <c:v>7.0000000000000007E-2</c:v>
                </c:pt>
                <c:pt idx="5">
                  <c:v>0.09</c:v>
                </c:pt>
                <c:pt idx="6">
                  <c:v>0.02</c:v>
                </c:pt>
                <c:pt idx="7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09296"/>
        <c:axId val="427609688"/>
      </c:barChart>
      <c:catAx>
        <c:axId val="4276092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09688"/>
        <c:crosses val="autoZero"/>
        <c:auto val="1"/>
        <c:lblAlgn val="ctr"/>
        <c:lblOffset val="100"/>
        <c:noMultiLvlLbl val="0"/>
      </c:catAx>
      <c:valAx>
        <c:axId val="4276096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09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4000"/>
        <c:axId val="427611648"/>
      </c:barChart>
      <c:catAx>
        <c:axId val="4276140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11648"/>
        <c:crosses val="autoZero"/>
        <c:auto val="1"/>
        <c:lblAlgn val="ctr"/>
        <c:lblOffset val="100"/>
        <c:noMultiLvlLbl val="0"/>
      </c:catAx>
      <c:valAx>
        <c:axId val="4276116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4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0.84</c:v>
                </c:pt>
                <c:pt idx="1">
                  <c:v>0.26</c:v>
                </c:pt>
                <c:pt idx="2">
                  <c:v>0.27</c:v>
                </c:pt>
                <c:pt idx="3">
                  <c:v>0.15</c:v>
                </c:pt>
                <c:pt idx="4">
                  <c:v>0.16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0.87</c:v>
                </c:pt>
                <c:pt idx="1">
                  <c:v>0.23</c:v>
                </c:pt>
                <c:pt idx="2">
                  <c:v>0.21</c:v>
                </c:pt>
                <c:pt idx="3">
                  <c:v>0.17</c:v>
                </c:pt>
                <c:pt idx="4">
                  <c:v>0.11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0.86</c:v>
                </c:pt>
                <c:pt idx="1">
                  <c:v>0.32</c:v>
                </c:pt>
                <c:pt idx="2">
                  <c:v>0.24</c:v>
                </c:pt>
                <c:pt idx="3">
                  <c:v>0.16</c:v>
                </c:pt>
                <c:pt idx="4">
                  <c:v>0.12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0.89</c:v>
                </c:pt>
                <c:pt idx="1">
                  <c:v>0.31</c:v>
                </c:pt>
                <c:pt idx="2">
                  <c:v>0.25</c:v>
                </c:pt>
                <c:pt idx="3">
                  <c:v>0.17</c:v>
                </c:pt>
                <c:pt idx="4">
                  <c:v>0.11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2824"/>
        <c:axId val="427615176"/>
      </c:barChart>
      <c:catAx>
        <c:axId val="4276128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15176"/>
        <c:crosses val="autoZero"/>
        <c:auto val="1"/>
        <c:lblAlgn val="ctr"/>
        <c:lblOffset val="100"/>
        <c:noMultiLvlLbl val="0"/>
      </c:catAx>
      <c:valAx>
        <c:axId val="4276151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2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7610472"/>
        <c:axId val="427607336"/>
      </c:barChart>
      <c:catAx>
        <c:axId val="4276104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7607336"/>
        <c:crosses val="autoZero"/>
        <c:auto val="1"/>
        <c:lblAlgn val="ctr"/>
        <c:lblOffset val="100"/>
        <c:noMultiLvlLbl val="0"/>
      </c:catAx>
      <c:valAx>
        <c:axId val="427607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7610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69A1-4400-961F-025B5767E3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0.55000000000000004</c:v>
                </c:pt>
                <c:pt idx="1">
                  <c:v>0.48</c:v>
                </c:pt>
                <c:pt idx="2">
                  <c:v>0.23</c:v>
                </c:pt>
                <c:pt idx="3">
                  <c:v>0.1</c:v>
                </c:pt>
                <c:pt idx="4">
                  <c:v>0.53</c:v>
                </c:pt>
                <c:pt idx="5">
                  <c:v>0.51</c:v>
                </c:pt>
                <c:pt idx="6">
                  <c:v>0.56999999999999995</c:v>
                </c:pt>
                <c:pt idx="7">
                  <c:v>0.32</c:v>
                </c:pt>
                <c:pt idx="8">
                  <c:v>0.11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0.52</c:v>
                </c:pt>
                <c:pt idx="1">
                  <c:v>0.44</c:v>
                </c:pt>
                <c:pt idx="2">
                  <c:v>0.26</c:v>
                </c:pt>
                <c:pt idx="3">
                  <c:v>0.09</c:v>
                </c:pt>
                <c:pt idx="4">
                  <c:v>0.49</c:v>
                </c:pt>
                <c:pt idx="5">
                  <c:v>0.47</c:v>
                </c:pt>
                <c:pt idx="6">
                  <c:v>0.48</c:v>
                </c:pt>
                <c:pt idx="7">
                  <c:v>0.28000000000000003</c:v>
                </c:pt>
                <c:pt idx="8">
                  <c:v>0.1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0.5</c:v>
                </c:pt>
                <c:pt idx="1">
                  <c:v>0.45</c:v>
                </c:pt>
                <c:pt idx="2">
                  <c:v>0.31</c:v>
                </c:pt>
                <c:pt idx="3">
                  <c:v>0.11</c:v>
                </c:pt>
                <c:pt idx="4">
                  <c:v>0.48</c:v>
                </c:pt>
                <c:pt idx="5">
                  <c:v>0.55000000000000004</c:v>
                </c:pt>
                <c:pt idx="6">
                  <c:v>0.45</c:v>
                </c:pt>
                <c:pt idx="7">
                  <c:v>0.31</c:v>
                </c:pt>
                <c:pt idx="8">
                  <c:v>0.08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0.53</c:v>
                </c:pt>
                <c:pt idx="1">
                  <c:v>0.42</c:v>
                </c:pt>
                <c:pt idx="2">
                  <c:v>0.27</c:v>
                </c:pt>
                <c:pt idx="3">
                  <c:v>0.09</c:v>
                </c:pt>
                <c:pt idx="4">
                  <c:v>0.43</c:v>
                </c:pt>
                <c:pt idx="5">
                  <c:v>0.48</c:v>
                </c:pt>
                <c:pt idx="6">
                  <c:v>0.51</c:v>
                </c:pt>
                <c:pt idx="7">
                  <c:v>0.28000000000000003</c:v>
                </c:pt>
                <c:pt idx="8">
                  <c:v>0.08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4784"/>
        <c:axId val="427608512"/>
      </c:barChart>
      <c:catAx>
        <c:axId val="4276147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08512"/>
        <c:crosses val="autoZero"/>
        <c:auto val="1"/>
        <c:lblAlgn val="ctr"/>
        <c:lblOffset val="100"/>
        <c:noMultiLvlLbl val="0"/>
      </c:catAx>
      <c:valAx>
        <c:axId val="42760851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4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</c:v>
                </c:pt>
                <c:pt idx="1">
                  <c:v>0.24</c:v>
                </c:pt>
                <c:pt idx="2">
                  <c:v>0.4</c:v>
                </c:pt>
                <c:pt idx="3">
                  <c:v>0.13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0.79</c:v>
                </c:pt>
                <c:pt idx="1">
                  <c:v>0.25</c:v>
                </c:pt>
                <c:pt idx="2">
                  <c:v>0.39</c:v>
                </c:pt>
                <c:pt idx="3">
                  <c:v>0.16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0.84</c:v>
                </c:pt>
                <c:pt idx="1">
                  <c:v>0.28000000000000003</c:v>
                </c:pt>
                <c:pt idx="2">
                  <c:v>0.38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0.79</c:v>
                </c:pt>
                <c:pt idx="1">
                  <c:v>0.28000000000000003</c:v>
                </c:pt>
                <c:pt idx="2">
                  <c:v>0.4</c:v>
                </c:pt>
                <c:pt idx="3">
                  <c:v>0.14000000000000001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6744"/>
        <c:axId val="427607728"/>
      </c:barChart>
      <c:catAx>
        <c:axId val="4276167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07728"/>
        <c:crosses val="autoZero"/>
        <c:auto val="1"/>
        <c:lblAlgn val="ctr"/>
        <c:lblOffset val="100"/>
        <c:noMultiLvlLbl val="0"/>
      </c:catAx>
      <c:valAx>
        <c:axId val="4276077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6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4EE-49DC-9CB6-D2F669DF16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0.04</c:v>
                </c:pt>
                <c:pt idx="4">
                  <c:v>0.15</c:v>
                </c:pt>
                <c:pt idx="5">
                  <c:v>0.82</c:v>
                </c:pt>
                <c:pt idx="6">
                  <c:v>7.0000000000000007E-2</c:v>
                </c:pt>
                <c:pt idx="7">
                  <c:v>7.0000000000000007E-2</c:v>
                </c:pt>
                <c:pt idx="8">
                  <c:v>0.24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0.16</c:v>
                </c:pt>
                <c:pt idx="2">
                  <c:v>0.28000000000000003</c:v>
                </c:pt>
                <c:pt idx="3">
                  <c:v>0.03</c:v>
                </c:pt>
                <c:pt idx="4">
                  <c:v>0.16</c:v>
                </c:pt>
                <c:pt idx="5">
                  <c:v>0.83</c:v>
                </c:pt>
                <c:pt idx="6">
                  <c:v>0.04</c:v>
                </c:pt>
                <c:pt idx="7">
                  <c:v>0.05</c:v>
                </c:pt>
                <c:pt idx="8">
                  <c:v>0.2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0.09</c:v>
                </c:pt>
                <c:pt idx="1">
                  <c:v>0.2</c:v>
                </c:pt>
                <c:pt idx="2">
                  <c:v>0.35</c:v>
                </c:pt>
                <c:pt idx="3">
                  <c:v>0.09</c:v>
                </c:pt>
                <c:pt idx="4">
                  <c:v>0.2</c:v>
                </c:pt>
                <c:pt idx="5">
                  <c:v>0.87</c:v>
                </c:pt>
                <c:pt idx="6">
                  <c:v>0.06</c:v>
                </c:pt>
                <c:pt idx="7">
                  <c:v>0.06</c:v>
                </c:pt>
                <c:pt idx="8">
                  <c:v>0.22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0.11</c:v>
                </c:pt>
                <c:pt idx="1">
                  <c:v>0.19</c:v>
                </c:pt>
                <c:pt idx="2">
                  <c:v>0.32</c:v>
                </c:pt>
                <c:pt idx="3">
                  <c:v>0.08</c:v>
                </c:pt>
                <c:pt idx="4">
                  <c:v>0.13</c:v>
                </c:pt>
                <c:pt idx="5">
                  <c:v>0.82</c:v>
                </c:pt>
                <c:pt idx="6">
                  <c:v>0.03</c:v>
                </c:pt>
                <c:pt idx="7">
                  <c:v>0.05</c:v>
                </c:pt>
                <c:pt idx="8">
                  <c:v>0.23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4392"/>
        <c:axId val="427608904"/>
      </c:barChart>
      <c:catAx>
        <c:axId val="4276143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08904"/>
        <c:crosses val="autoZero"/>
        <c:auto val="1"/>
        <c:lblAlgn val="ctr"/>
        <c:lblOffset val="100"/>
        <c:noMultiLvlLbl val="0"/>
      </c:catAx>
      <c:valAx>
        <c:axId val="4276089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4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E24-4754-A3AA-CDB5C738D9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0.1</c:v>
                </c:pt>
                <c:pt idx="1">
                  <c:v>0.11</c:v>
                </c:pt>
                <c:pt idx="2">
                  <c:v>0.86</c:v>
                </c:pt>
                <c:pt idx="3">
                  <c:v>0.13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0.12</c:v>
                </c:pt>
                <c:pt idx="2">
                  <c:v>0.91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0.09</c:v>
                </c:pt>
                <c:pt idx="1">
                  <c:v>0.13</c:v>
                </c:pt>
                <c:pt idx="2">
                  <c:v>0.91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0.11</c:v>
                </c:pt>
                <c:pt idx="1">
                  <c:v>0.13</c:v>
                </c:pt>
                <c:pt idx="2">
                  <c:v>0.94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19880"/>
        <c:axId val="427621840"/>
      </c:barChart>
      <c:catAx>
        <c:axId val="4276198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21840"/>
        <c:crosses val="autoZero"/>
        <c:auto val="1"/>
        <c:lblAlgn val="ctr"/>
        <c:lblOffset val="100"/>
        <c:noMultiLvlLbl val="0"/>
      </c:catAx>
      <c:valAx>
        <c:axId val="4276218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19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0.88</c:v>
                </c:pt>
                <c:pt idx="1">
                  <c:v>0.13</c:v>
                </c:pt>
                <c:pt idx="2">
                  <c:v>0.23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0.82</c:v>
                </c:pt>
                <c:pt idx="1">
                  <c:v>0.11</c:v>
                </c:pt>
                <c:pt idx="2">
                  <c:v>0.32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0.85</c:v>
                </c:pt>
                <c:pt idx="1">
                  <c:v>0.12</c:v>
                </c:pt>
                <c:pt idx="2">
                  <c:v>0.26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0.83</c:v>
                </c:pt>
                <c:pt idx="1">
                  <c:v>0.13</c:v>
                </c:pt>
                <c:pt idx="2">
                  <c:v>0.26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620664"/>
        <c:axId val="427621056"/>
      </c:barChart>
      <c:catAx>
        <c:axId val="4276206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621056"/>
        <c:crosses val="autoZero"/>
        <c:auto val="1"/>
        <c:lblAlgn val="ctr"/>
        <c:lblOffset val="100"/>
        <c:noMultiLvlLbl val="0"/>
      </c:catAx>
      <c:valAx>
        <c:axId val="4276210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620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</c:v>
                </c:pt>
                <c:pt idx="2">
                  <c:v>0</c:v>
                </c:pt>
                <c:pt idx="3">
                  <c:v>0.13</c:v>
                </c:pt>
                <c:pt idx="4">
                  <c:v>0.49</c:v>
                </c:pt>
                <c:pt idx="5">
                  <c:v>0</c:v>
                </c:pt>
                <c:pt idx="6">
                  <c:v>0.34</c:v>
                </c:pt>
                <c:pt idx="7">
                  <c:v>0</c:v>
                </c:pt>
                <c:pt idx="8">
                  <c:v>0.35</c:v>
                </c:pt>
                <c:pt idx="9">
                  <c:v>0.46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0.09</c:v>
                </c:pt>
                <c:pt idx="1">
                  <c:v>0</c:v>
                </c:pt>
                <c:pt idx="2">
                  <c:v>0</c:v>
                </c:pt>
                <c:pt idx="3">
                  <c:v>0.13</c:v>
                </c:pt>
                <c:pt idx="4">
                  <c:v>0.63</c:v>
                </c:pt>
                <c:pt idx="5">
                  <c:v>0</c:v>
                </c:pt>
                <c:pt idx="6">
                  <c:v>0.24</c:v>
                </c:pt>
                <c:pt idx="7">
                  <c:v>0</c:v>
                </c:pt>
                <c:pt idx="8">
                  <c:v>0.43</c:v>
                </c:pt>
                <c:pt idx="9">
                  <c:v>0.49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</c:v>
                </c:pt>
                <c:pt idx="2">
                  <c:v>0</c:v>
                </c:pt>
                <c:pt idx="3">
                  <c:v>0.09</c:v>
                </c:pt>
                <c:pt idx="4">
                  <c:v>0.57999999999999996</c:v>
                </c:pt>
                <c:pt idx="5">
                  <c:v>0</c:v>
                </c:pt>
                <c:pt idx="6">
                  <c:v>0.25</c:v>
                </c:pt>
                <c:pt idx="7">
                  <c:v>0</c:v>
                </c:pt>
                <c:pt idx="8">
                  <c:v>0.4</c:v>
                </c:pt>
                <c:pt idx="9">
                  <c:v>0.51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64608"/>
        <c:axId val="427557552"/>
      </c:barChart>
      <c:catAx>
        <c:axId val="4275646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57552"/>
        <c:crosses val="autoZero"/>
        <c:auto val="1"/>
        <c:lblAlgn val="ctr"/>
        <c:lblOffset val="100"/>
        <c:noMultiLvlLbl val="0"/>
      </c:catAx>
      <c:valAx>
        <c:axId val="4275575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64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12-4DC4-B6EF-F50550D6C5EA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12-4DC4-B6EF-F50550D6C5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tak</c:v>
                </c:pt>
                <c:pt idx="1">
                  <c:v>nie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0.22</c:v>
                </c:pt>
                <c:pt idx="1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12-4DC4-B6EF-F50550D6C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C2F9-4E40-B448-21B2E119B1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0.93</c:v>
                </c:pt>
                <c:pt idx="1">
                  <c:v>0.91</c:v>
                </c:pt>
                <c:pt idx="2">
                  <c:v>0.79</c:v>
                </c:pt>
                <c:pt idx="3">
                  <c:v>0.85</c:v>
                </c:pt>
                <c:pt idx="4">
                  <c:v>0.72</c:v>
                </c:pt>
                <c:pt idx="5">
                  <c:v>0.53</c:v>
                </c:pt>
                <c:pt idx="6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0.75</c:v>
                </c:pt>
                <c:pt idx="3">
                  <c:v>0.82</c:v>
                </c:pt>
                <c:pt idx="4">
                  <c:v>0.72</c:v>
                </c:pt>
                <c:pt idx="5">
                  <c:v>0.48</c:v>
                </c:pt>
                <c:pt idx="6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0.97</c:v>
                </c:pt>
                <c:pt idx="1">
                  <c:v>0.89</c:v>
                </c:pt>
                <c:pt idx="2">
                  <c:v>0.81</c:v>
                </c:pt>
                <c:pt idx="3">
                  <c:v>0.84</c:v>
                </c:pt>
                <c:pt idx="4">
                  <c:v>0.76</c:v>
                </c:pt>
                <c:pt idx="5">
                  <c:v>0.55000000000000004</c:v>
                </c:pt>
                <c:pt idx="6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0.94</c:v>
                </c:pt>
                <c:pt idx="1">
                  <c:v>0.88</c:v>
                </c:pt>
                <c:pt idx="2">
                  <c:v>0.79</c:v>
                </c:pt>
                <c:pt idx="3">
                  <c:v>0.88</c:v>
                </c:pt>
                <c:pt idx="4">
                  <c:v>0.78</c:v>
                </c:pt>
                <c:pt idx="5">
                  <c:v>0.51</c:v>
                </c:pt>
                <c:pt idx="6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58336"/>
        <c:axId val="427565784"/>
      </c:barChart>
      <c:catAx>
        <c:axId val="4275583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5784"/>
        <c:crosses val="autoZero"/>
        <c:auto val="1"/>
        <c:lblAlgn val="ctr"/>
        <c:lblOffset val="100"/>
        <c:noMultiLvlLbl val="0"/>
      </c:catAx>
      <c:valAx>
        <c:axId val="4275657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58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CE5-4747-95B8-4E6C35BB393E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8CE5-4747-95B8-4E6C35BB393E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8CE5-4747-95B8-4E6C35BB39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1">
                  <c:v>0.8</c:v>
                </c:pt>
                <c:pt idx="2">
                  <c:v>0.66</c:v>
                </c:pt>
                <c:pt idx="3">
                  <c:v>0.77</c:v>
                </c:pt>
                <c:pt idx="4">
                  <c:v>0.57999999999999996</c:v>
                </c:pt>
                <c:pt idx="5">
                  <c:v>0.38</c:v>
                </c:pt>
                <c:pt idx="6">
                  <c:v>0.31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1">
                  <c:v>0.78</c:v>
                </c:pt>
                <c:pt idx="2">
                  <c:v>0.64</c:v>
                </c:pt>
                <c:pt idx="3">
                  <c:v>0.74</c:v>
                </c:pt>
                <c:pt idx="4">
                  <c:v>0.6</c:v>
                </c:pt>
                <c:pt idx="5">
                  <c:v>0.34</c:v>
                </c:pt>
                <c:pt idx="6">
                  <c:v>0.21</c:v>
                </c:pt>
                <c:pt idx="7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1">
                  <c:v>0.76</c:v>
                </c:pt>
                <c:pt idx="2">
                  <c:v>0.67</c:v>
                </c:pt>
                <c:pt idx="3">
                  <c:v>0.75</c:v>
                </c:pt>
                <c:pt idx="4">
                  <c:v>0.63</c:v>
                </c:pt>
                <c:pt idx="5">
                  <c:v>0.31</c:v>
                </c:pt>
                <c:pt idx="6">
                  <c:v>0.27</c:v>
                </c:pt>
                <c:pt idx="7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1">
                  <c:v>0.75</c:v>
                </c:pt>
                <c:pt idx="2">
                  <c:v>0.67</c:v>
                </c:pt>
                <c:pt idx="3">
                  <c:v>0.76</c:v>
                </c:pt>
                <c:pt idx="4">
                  <c:v>0.67</c:v>
                </c:pt>
                <c:pt idx="5">
                  <c:v>0.35</c:v>
                </c:pt>
                <c:pt idx="6">
                  <c:v>0.26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57944"/>
        <c:axId val="427561080"/>
      </c:barChart>
      <c:catAx>
        <c:axId val="4275579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1080"/>
        <c:crosses val="autoZero"/>
        <c:auto val="1"/>
        <c:lblAlgn val="ctr"/>
        <c:lblOffset val="100"/>
        <c:noMultiLvlLbl val="0"/>
      </c:catAx>
      <c:valAx>
        <c:axId val="42756108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57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7559512"/>
        <c:axId val="427558728"/>
      </c:barChart>
      <c:catAx>
        <c:axId val="427559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7558728"/>
        <c:crosses val="autoZero"/>
        <c:auto val="1"/>
        <c:lblAlgn val="ctr"/>
        <c:lblOffset val="100"/>
        <c:noMultiLvlLbl val="0"/>
      </c:catAx>
      <c:valAx>
        <c:axId val="427558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7559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1873-4C01-92FF-0851F52D5738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1873-4C01-92FF-0851F52D5738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1873-4C01-92FF-0851F52D57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0.69</c:v>
                </c:pt>
                <c:pt idx="3" formatCode="0%">
                  <c:v>0.78</c:v>
                </c:pt>
                <c:pt idx="4" formatCode="0%">
                  <c:v>0.61</c:v>
                </c:pt>
                <c:pt idx="5" formatCode="0%">
                  <c:v>0.4</c:v>
                </c:pt>
                <c:pt idx="6" formatCode="0%">
                  <c:v>0.33</c:v>
                </c:pt>
                <c:pt idx="7" formatCode="0%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General</c:formatCode>
                <c:ptCount val="8"/>
                <c:pt idx="0" formatCode="0%">
                  <c:v>0.9</c:v>
                </c:pt>
                <c:pt idx="2" formatCode="0%">
                  <c:v>0.69</c:v>
                </c:pt>
                <c:pt idx="3" formatCode="0%">
                  <c:v>0.77</c:v>
                </c:pt>
                <c:pt idx="4" formatCode="0%">
                  <c:v>0.63</c:v>
                </c:pt>
                <c:pt idx="5" formatCode="0%">
                  <c:v>0.37</c:v>
                </c:pt>
                <c:pt idx="6" formatCode="0%">
                  <c:v>0.22</c:v>
                </c:pt>
                <c:pt idx="7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0.74</c:v>
                </c:pt>
                <c:pt idx="3" formatCode="0%">
                  <c:v>0.79</c:v>
                </c:pt>
                <c:pt idx="4" formatCode="0%">
                  <c:v>0.67</c:v>
                </c:pt>
                <c:pt idx="5" formatCode="0%">
                  <c:v>0.36</c:v>
                </c:pt>
                <c:pt idx="6" formatCode="0%">
                  <c:v>0.28999999999999998</c:v>
                </c:pt>
                <c:pt idx="7" formatCode="0%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General</c:formatCode>
                <c:ptCount val="8"/>
                <c:pt idx="0" formatCode="0%">
                  <c:v>0.89</c:v>
                </c:pt>
                <c:pt idx="2" formatCode="0%">
                  <c:v>0.73</c:v>
                </c:pt>
                <c:pt idx="3" formatCode="0%">
                  <c:v>0.79</c:v>
                </c:pt>
                <c:pt idx="4" formatCode="0%">
                  <c:v>0.69</c:v>
                </c:pt>
                <c:pt idx="5" formatCode="0%">
                  <c:v>0.38</c:v>
                </c:pt>
                <c:pt idx="6" formatCode="0%">
                  <c:v>0.28000000000000003</c:v>
                </c:pt>
                <c:pt idx="7" formatCode="0%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59904"/>
        <c:axId val="427562648"/>
      </c:barChart>
      <c:catAx>
        <c:axId val="4275599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2648"/>
        <c:crosses val="autoZero"/>
        <c:auto val="1"/>
        <c:lblAlgn val="ctr"/>
        <c:lblOffset val="100"/>
        <c:noMultiLvlLbl val="0"/>
      </c:catAx>
      <c:valAx>
        <c:axId val="4275626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5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551-4EE6-BBDA-B4509BCA67F5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8551-4EE6-BBDA-B4509BCA67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0.93</c:v>
                </c:pt>
                <c:pt idx="1">
                  <c:v>0.85</c:v>
                </c:pt>
                <c:pt idx="3">
                  <c:v>0.79</c:v>
                </c:pt>
                <c:pt idx="4">
                  <c:v>0.65</c:v>
                </c:pt>
                <c:pt idx="5">
                  <c:v>0.45</c:v>
                </c:pt>
                <c:pt idx="6">
                  <c:v>0.35</c:v>
                </c:pt>
                <c:pt idx="7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</c:v>
                </c:pt>
                <c:pt idx="1">
                  <c:v>0.84</c:v>
                </c:pt>
                <c:pt idx="3">
                  <c:v>0.76</c:v>
                </c:pt>
                <c:pt idx="4">
                  <c:v>0.69</c:v>
                </c:pt>
                <c:pt idx="5">
                  <c:v>0.38</c:v>
                </c:pt>
                <c:pt idx="6">
                  <c:v>0.23</c:v>
                </c:pt>
                <c:pt idx="7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0.92</c:v>
                </c:pt>
                <c:pt idx="1">
                  <c:v>0.84</c:v>
                </c:pt>
                <c:pt idx="3">
                  <c:v>0.77</c:v>
                </c:pt>
                <c:pt idx="4">
                  <c:v>0.72</c:v>
                </c:pt>
                <c:pt idx="5">
                  <c:v>0.35</c:v>
                </c:pt>
                <c:pt idx="6">
                  <c:v>0.3</c:v>
                </c:pt>
                <c:pt idx="7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0.91</c:v>
                </c:pt>
                <c:pt idx="1">
                  <c:v>0.83</c:v>
                </c:pt>
                <c:pt idx="3">
                  <c:v>0.78</c:v>
                </c:pt>
                <c:pt idx="4">
                  <c:v>0.72</c:v>
                </c:pt>
                <c:pt idx="5">
                  <c:v>0.4</c:v>
                </c:pt>
                <c:pt idx="6">
                  <c:v>0.28000000000000003</c:v>
                </c:pt>
                <c:pt idx="7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57160"/>
        <c:axId val="427563040"/>
      </c:barChart>
      <c:catAx>
        <c:axId val="4275571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3040"/>
        <c:crosses val="autoZero"/>
        <c:auto val="1"/>
        <c:lblAlgn val="ctr"/>
        <c:lblOffset val="100"/>
        <c:noMultiLvlLbl val="0"/>
      </c:catAx>
      <c:valAx>
        <c:axId val="4275630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57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A080-4C5D-A644-7A413656EC54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A080-4C5D-A644-7A413656EC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0.89</c:v>
                </c:pt>
                <c:pt idx="1">
                  <c:v>0.8</c:v>
                </c:pt>
                <c:pt idx="2">
                  <c:v>0.66</c:v>
                </c:pt>
                <c:pt idx="4">
                  <c:v>0.62</c:v>
                </c:pt>
                <c:pt idx="5">
                  <c:v>0.4</c:v>
                </c:pt>
                <c:pt idx="6">
                  <c:v>0.34</c:v>
                </c:pt>
                <c:pt idx="7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0.88</c:v>
                </c:pt>
                <c:pt idx="1">
                  <c:v>0.79</c:v>
                </c:pt>
                <c:pt idx="2">
                  <c:v>0.64</c:v>
                </c:pt>
                <c:pt idx="4">
                  <c:v>0.62</c:v>
                </c:pt>
                <c:pt idx="5">
                  <c:v>0.36</c:v>
                </c:pt>
                <c:pt idx="6">
                  <c:v>0.23</c:v>
                </c:pt>
                <c:pt idx="7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0.88</c:v>
                </c:pt>
                <c:pt idx="1">
                  <c:v>0.78</c:v>
                </c:pt>
                <c:pt idx="2">
                  <c:v>0.66</c:v>
                </c:pt>
                <c:pt idx="4">
                  <c:v>0.67</c:v>
                </c:pt>
                <c:pt idx="5">
                  <c:v>0.33</c:v>
                </c:pt>
                <c:pt idx="6">
                  <c:v>0.28999999999999998</c:v>
                </c:pt>
                <c:pt idx="7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</c:v>
                </c:pt>
                <c:pt idx="1">
                  <c:v>0.79</c:v>
                </c:pt>
                <c:pt idx="2">
                  <c:v>0.68</c:v>
                </c:pt>
                <c:pt idx="4">
                  <c:v>0.7</c:v>
                </c:pt>
                <c:pt idx="5">
                  <c:v>0.37</c:v>
                </c:pt>
                <c:pt idx="6">
                  <c:v>0.28999999999999998</c:v>
                </c:pt>
                <c:pt idx="7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67744"/>
        <c:axId val="427563432"/>
      </c:barChart>
      <c:catAx>
        <c:axId val="4275677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3432"/>
        <c:crosses val="autoZero"/>
        <c:auto val="1"/>
        <c:lblAlgn val="ctr"/>
        <c:lblOffset val="100"/>
        <c:noMultiLvlLbl val="0"/>
      </c:catAx>
      <c:valAx>
        <c:axId val="4275634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67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24C-4FBA-98B4-8DFE3075CF57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824C-4FBA-98B4-8DFE3075CF57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824C-4FBA-98B4-8DFE3075CF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0.91</c:v>
                </c:pt>
                <c:pt idx="1">
                  <c:v>0.84</c:v>
                </c:pt>
                <c:pt idx="2">
                  <c:v>0.73</c:v>
                </c:pt>
                <c:pt idx="3">
                  <c:v>0.83</c:v>
                </c:pt>
                <c:pt idx="5">
                  <c:v>0.44</c:v>
                </c:pt>
                <c:pt idx="6">
                  <c:v>0.39</c:v>
                </c:pt>
                <c:pt idx="7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</c:v>
                </c:pt>
                <c:pt idx="1">
                  <c:v>0.81</c:v>
                </c:pt>
                <c:pt idx="2">
                  <c:v>0.73</c:v>
                </c:pt>
                <c:pt idx="3">
                  <c:v>0.79</c:v>
                </c:pt>
                <c:pt idx="5">
                  <c:v>0.36</c:v>
                </c:pt>
                <c:pt idx="6">
                  <c:v>0.25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0.89</c:v>
                </c:pt>
                <c:pt idx="1">
                  <c:v>0.8</c:v>
                </c:pt>
                <c:pt idx="2">
                  <c:v>0.74</c:v>
                </c:pt>
                <c:pt idx="3">
                  <c:v>0.8</c:v>
                </c:pt>
                <c:pt idx="5">
                  <c:v>0.35</c:v>
                </c:pt>
                <c:pt idx="6">
                  <c:v>0.31</c:v>
                </c:pt>
                <c:pt idx="7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</c:v>
                </c:pt>
                <c:pt idx="1">
                  <c:v>0.78</c:v>
                </c:pt>
                <c:pt idx="2">
                  <c:v>0.72</c:v>
                </c:pt>
                <c:pt idx="3">
                  <c:v>0.8</c:v>
                </c:pt>
                <c:pt idx="5">
                  <c:v>0.36</c:v>
                </c:pt>
                <c:pt idx="6">
                  <c:v>0.3</c:v>
                </c:pt>
                <c:pt idx="7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66176"/>
        <c:axId val="427561472"/>
      </c:barChart>
      <c:catAx>
        <c:axId val="4275661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1472"/>
        <c:crosses val="autoZero"/>
        <c:auto val="1"/>
        <c:lblAlgn val="ctr"/>
        <c:lblOffset val="100"/>
        <c:noMultiLvlLbl val="0"/>
      </c:catAx>
      <c:valAx>
        <c:axId val="42756147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6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91C-4863-B594-46E61D4587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0.95</c:v>
                </c:pt>
                <c:pt idx="1">
                  <c:v>0.9</c:v>
                </c:pt>
                <c:pt idx="2">
                  <c:v>0.8</c:v>
                </c:pt>
                <c:pt idx="3">
                  <c:v>0.87</c:v>
                </c:pt>
                <c:pt idx="4">
                  <c:v>0.7</c:v>
                </c:pt>
                <c:pt idx="6">
                  <c:v>0.46</c:v>
                </c:pt>
                <c:pt idx="7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0.75</c:v>
                </c:pt>
                <c:pt idx="3">
                  <c:v>0.83</c:v>
                </c:pt>
                <c:pt idx="4">
                  <c:v>0.67</c:v>
                </c:pt>
                <c:pt idx="6">
                  <c:v>0.34</c:v>
                </c:pt>
                <c:pt idx="7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0.92</c:v>
                </c:pt>
                <c:pt idx="1">
                  <c:v>0.88</c:v>
                </c:pt>
                <c:pt idx="2">
                  <c:v>0.74</c:v>
                </c:pt>
                <c:pt idx="3">
                  <c:v>0.83</c:v>
                </c:pt>
                <c:pt idx="4">
                  <c:v>0.73</c:v>
                </c:pt>
                <c:pt idx="6">
                  <c:v>0.45</c:v>
                </c:pt>
                <c:pt idx="7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0.92</c:v>
                </c:pt>
                <c:pt idx="1">
                  <c:v>0.86</c:v>
                </c:pt>
                <c:pt idx="2">
                  <c:v>0.8</c:v>
                </c:pt>
                <c:pt idx="3">
                  <c:v>0.83</c:v>
                </c:pt>
                <c:pt idx="4">
                  <c:v>0.7</c:v>
                </c:pt>
                <c:pt idx="6">
                  <c:v>0.38</c:v>
                </c:pt>
                <c:pt idx="7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66568"/>
        <c:axId val="427568136"/>
      </c:barChart>
      <c:catAx>
        <c:axId val="4275665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68136"/>
        <c:crosses val="autoZero"/>
        <c:auto val="1"/>
        <c:lblAlgn val="ctr"/>
        <c:lblOffset val="100"/>
        <c:noMultiLvlLbl val="0"/>
      </c:catAx>
      <c:valAx>
        <c:axId val="42756813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66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0.75</c:v>
                </c:pt>
                <c:pt idx="3">
                  <c:v>0.88</c:v>
                </c:pt>
                <c:pt idx="4">
                  <c:v>0.74</c:v>
                </c:pt>
                <c:pt idx="5">
                  <c:v>0.55000000000000004</c:v>
                </c:pt>
                <c:pt idx="7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0.95</c:v>
                </c:pt>
                <c:pt idx="1">
                  <c:v>0.84</c:v>
                </c:pt>
                <c:pt idx="2">
                  <c:v>0.72</c:v>
                </c:pt>
                <c:pt idx="3">
                  <c:v>0.86</c:v>
                </c:pt>
                <c:pt idx="4">
                  <c:v>0.75</c:v>
                </c:pt>
                <c:pt idx="5">
                  <c:v>0.54</c:v>
                </c:pt>
                <c:pt idx="7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0.95</c:v>
                </c:pt>
                <c:pt idx="1">
                  <c:v>0.85</c:v>
                </c:pt>
                <c:pt idx="2">
                  <c:v>0.78</c:v>
                </c:pt>
                <c:pt idx="3">
                  <c:v>0.87</c:v>
                </c:pt>
                <c:pt idx="4">
                  <c:v>0.77</c:v>
                </c:pt>
                <c:pt idx="5">
                  <c:v>0.54</c:v>
                </c:pt>
                <c:pt idx="7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0.85</c:v>
                </c:pt>
                <c:pt idx="2">
                  <c:v>0.74</c:v>
                </c:pt>
                <c:pt idx="3">
                  <c:v>0.88</c:v>
                </c:pt>
                <c:pt idx="4">
                  <c:v>0.79</c:v>
                </c:pt>
                <c:pt idx="5">
                  <c:v>0.51</c:v>
                </c:pt>
                <c:pt idx="7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7578720"/>
        <c:axId val="427572056"/>
      </c:barChart>
      <c:catAx>
        <c:axId val="4275787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7572056"/>
        <c:crosses val="autoZero"/>
        <c:auto val="1"/>
        <c:lblAlgn val="ctr"/>
        <c:lblOffset val="100"/>
        <c:noMultiLvlLbl val="0"/>
      </c:catAx>
      <c:valAx>
        <c:axId val="4275720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757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0.1925</c:v>
                </c:pt>
                <c:pt idx="2">
                  <c:v>7.5000000000000011E-2</c:v>
                </c:pt>
                <c:pt idx="3">
                  <c:v>0.12</c:v>
                </c:pt>
                <c:pt idx="4">
                  <c:v>0.16499999999999998</c:v>
                </c:pt>
                <c:pt idx="5">
                  <c:v>0.1925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0.23</c:v>
                </c:pt>
                <c:pt idx="2">
                  <c:v>0.7</c:v>
                </c:pt>
                <c:pt idx="3">
                  <c:v>0.52</c:v>
                </c:pt>
                <c:pt idx="4">
                  <c:v>0.34</c:v>
                </c:pt>
                <c:pt idx="5">
                  <c:v>0.23</c:v>
                </c:pt>
                <c:pt idx="6">
                  <c:v>0.15</c:v>
                </c:pt>
                <c:pt idx="7">
                  <c:v>0.11</c:v>
                </c:pt>
                <c:pt idx="8">
                  <c:v>0.19</c:v>
                </c:pt>
                <c:pt idx="9">
                  <c:v>0.28000000000000003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0.1925</c:v>
                </c:pt>
                <c:pt idx="2">
                  <c:v>7.5000000000000011E-2</c:v>
                </c:pt>
                <c:pt idx="3">
                  <c:v>0.12</c:v>
                </c:pt>
                <c:pt idx="4">
                  <c:v>0.16499999999999998</c:v>
                </c:pt>
                <c:pt idx="5">
                  <c:v>0.1925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1211304"/>
        <c:axId val="371210912"/>
      </c:barChart>
      <c:catAx>
        <c:axId val="3712113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71210912"/>
        <c:crosses val="autoZero"/>
        <c:auto val="1"/>
        <c:lblAlgn val="ctr"/>
        <c:lblOffset val="100"/>
        <c:noMultiLvlLbl val="0"/>
      </c:catAx>
      <c:valAx>
        <c:axId val="3712109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71211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0.03</c:v>
                </c:pt>
                <c:pt idx="1">
                  <c:v>0.09</c:v>
                </c:pt>
                <c:pt idx="2">
                  <c:v>0.45</c:v>
                </c:pt>
                <c:pt idx="3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F3-422A-ADDE-B832F48D5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67400496"/>
        <c:axId val="367404808"/>
      </c:barChart>
      <c:catAx>
        <c:axId val="3674004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7404808"/>
        <c:crosses val="autoZero"/>
        <c:auto val="1"/>
        <c:lblAlgn val="ctr"/>
        <c:lblOffset val="100"/>
        <c:noMultiLvlLbl val="0"/>
      </c:catAx>
      <c:valAx>
        <c:axId val="3674048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67400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0.19500000000000001</c:v>
                </c:pt>
                <c:pt idx="2">
                  <c:v>7.9999999999999988E-2</c:v>
                </c:pt>
                <c:pt idx="3">
                  <c:v>0.1275</c:v>
                </c:pt>
                <c:pt idx="4">
                  <c:v>0.17249999999999999</c:v>
                </c:pt>
                <c:pt idx="5">
                  <c:v>0.1925</c:v>
                </c:pt>
                <c:pt idx="6">
                  <c:v>0.22</c:v>
                </c:pt>
                <c:pt idx="7">
                  <c:v>0.2225</c:v>
                </c:pt>
                <c:pt idx="8">
                  <c:v>0.20749999999999999</c:v>
                </c:pt>
                <c:pt idx="9">
                  <c:v>0.16250000000000001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0.22</c:v>
                </c:pt>
                <c:pt idx="2">
                  <c:v>0.68</c:v>
                </c:pt>
                <c:pt idx="3">
                  <c:v>0.49</c:v>
                </c:pt>
                <c:pt idx="4">
                  <c:v>0.31</c:v>
                </c:pt>
                <c:pt idx="5">
                  <c:v>0.23</c:v>
                </c:pt>
                <c:pt idx="6">
                  <c:v>0.12</c:v>
                </c:pt>
                <c:pt idx="7">
                  <c:v>0.11</c:v>
                </c:pt>
                <c:pt idx="8">
                  <c:v>0.17</c:v>
                </c:pt>
                <c:pt idx="9">
                  <c:v>0.35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0.19500000000000001</c:v>
                </c:pt>
                <c:pt idx="2">
                  <c:v>7.9999999999999988E-2</c:v>
                </c:pt>
                <c:pt idx="3">
                  <c:v>0.1275</c:v>
                </c:pt>
                <c:pt idx="4">
                  <c:v>0.17249999999999999</c:v>
                </c:pt>
                <c:pt idx="5">
                  <c:v>0.1925</c:v>
                </c:pt>
                <c:pt idx="6">
                  <c:v>0.22</c:v>
                </c:pt>
                <c:pt idx="7">
                  <c:v>0.2225</c:v>
                </c:pt>
                <c:pt idx="8">
                  <c:v>0.20749999999999999</c:v>
                </c:pt>
                <c:pt idx="9">
                  <c:v>0.16250000000000001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1211696"/>
        <c:axId val="371215616"/>
      </c:barChart>
      <c:catAx>
        <c:axId val="3712116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71215616"/>
        <c:crosses val="autoZero"/>
        <c:auto val="1"/>
        <c:lblAlgn val="ctr"/>
        <c:lblOffset val="100"/>
        <c:noMultiLvlLbl val="0"/>
      </c:catAx>
      <c:valAx>
        <c:axId val="3712156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71211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0.06</c:v>
                </c:pt>
                <c:pt idx="3">
                  <c:v>0.11499999999999999</c:v>
                </c:pt>
                <c:pt idx="4">
                  <c:v>0.1875</c:v>
                </c:pt>
                <c:pt idx="5">
                  <c:v>0.21249999999999999</c:v>
                </c:pt>
                <c:pt idx="6">
                  <c:v>0.23249999999999998</c:v>
                </c:pt>
                <c:pt idx="7">
                  <c:v>0.19500000000000001</c:v>
                </c:pt>
                <c:pt idx="8">
                  <c:v>0.215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0.76</c:v>
                </c:pt>
                <c:pt idx="3">
                  <c:v>0.54</c:v>
                </c:pt>
                <c:pt idx="4">
                  <c:v>0.25</c:v>
                </c:pt>
                <c:pt idx="5">
                  <c:v>0.15</c:v>
                </c:pt>
                <c:pt idx="6">
                  <c:v>7.0000000000000007E-2</c:v>
                </c:pt>
                <c:pt idx="7">
                  <c:v>0.22</c:v>
                </c:pt>
                <c:pt idx="8">
                  <c:v>0.14000000000000001</c:v>
                </c:pt>
                <c:pt idx="9">
                  <c:v>0.15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0.06</c:v>
                </c:pt>
                <c:pt idx="3">
                  <c:v>0.11499999999999999</c:v>
                </c:pt>
                <c:pt idx="4">
                  <c:v>0.1875</c:v>
                </c:pt>
                <c:pt idx="5">
                  <c:v>0.21249999999999999</c:v>
                </c:pt>
                <c:pt idx="6">
                  <c:v>0.23249999999999998</c:v>
                </c:pt>
                <c:pt idx="7">
                  <c:v>0.19500000000000001</c:v>
                </c:pt>
                <c:pt idx="8">
                  <c:v>0.215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72976"/>
        <c:axId val="433983952"/>
      </c:barChart>
      <c:catAx>
        <c:axId val="43397297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83952"/>
        <c:crosses val="autoZero"/>
        <c:auto val="1"/>
        <c:lblAlgn val="ctr"/>
        <c:lblOffset val="100"/>
        <c:noMultiLvlLbl val="0"/>
      </c:catAx>
      <c:valAx>
        <c:axId val="4339839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7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6.7500000000000004E-2</c:v>
                </c:pt>
                <c:pt idx="3">
                  <c:v>0.11249999999999999</c:v>
                </c:pt>
                <c:pt idx="4">
                  <c:v>0.1875</c:v>
                </c:pt>
                <c:pt idx="5">
                  <c:v>0.2175</c:v>
                </c:pt>
                <c:pt idx="6">
                  <c:v>0.24</c:v>
                </c:pt>
                <c:pt idx="7">
                  <c:v>0.20250000000000001</c:v>
                </c:pt>
                <c:pt idx="8">
                  <c:v>0.22</c:v>
                </c:pt>
                <c:pt idx="9">
                  <c:v>0.20749999999999999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0.16</c:v>
                </c:pt>
                <c:pt idx="2">
                  <c:v>0.73</c:v>
                </c:pt>
                <c:pt idx="3">
                  <c:v>0.55000000000000004</c:v>
                </c:pt>
                <c:pt idx="4">
                  <c:v>0.25</c:v>
                </c:pt>
                <c:pt idx="5">
                  <c:v>0.13</c:v>
                </c:pt>
                <c:pt idx="6">
                  <c:v>0.04</c:v>
                </c:pt>
                <c:pt idx="7">
                  <c:v>0.19</c:v>
                </c:pt>
                <c:pt idx="8">
                  <c:v>0.12</c:v>
                </c:pt>
                <c:pt idx="9">
                  <c:v>0.17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6.7500000000000004E-2</c:v>
                </c:pt>
                <c:pt idx="3">
                  <c:v>0.11249999999999999</c:v>
                </c:pt>
                <c:pt idx="4">
                  <c:v>0.1875</c:v>
                </c:pt>
                <c:pt idx="5">
                  <c:v>0.2175</c:v>
                </c:pt>
                <c:pt idx="6">
                  <c:v>0.24</c:v>
                </c:pt>
                <c:pt idx="7">
                  <c:v>0.20250000000000001</c:v>
                </c:pt>
                <c:pt idx="8">
                  <c:v>0.22</c:v>
                </c:pt>
                <c:pt idx="9">
                  <c:v>0.20749999999999999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75720"/>
        <c:axId val="433973368"/>
      </c:barChart>
      <c:catAx>
        <c:axId val="4339757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3368"/>
        <c:crosses val="autoZero"/>
        <c:auto val="1"/>
        <c:lblAlgn val="ctr"/>
        <c:lblOffset val="100"/>
        <c:noMultiLvlLbl val="0"/>
      </c:catAx>
      <c:valAx>
        <c:axId val="4339733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75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0.215</c:v>
                </c:pt>
                <c:pt idx="2">
                  <c:v>0.11749999999999999</c:v>
                </c:pt>
                <c:pt idx="3">
                  <c:v>0.18</c:v>
                </c:pt>
                <c:pt idx="4">
                  <c:v>0.22500000000000001</c:v>
                </c:pt>
                <c:pt idx="5">
                  <c:v>0.23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0.14000000000000001</c:v>
                </c:pt>
                <c:pt idx="2">
                  <c:v>0.53</c:v>
                </c:pt>
                <c:pt idx="3">
                  <c:v>0.28000000000000003</c:v>
                </c:pt>
                <c:pt idx="4">
                  <c:v>0.1</c:v>
                </c:pt>
                <c:pt idx="5">
                  <c:v>0.08</c:v>
                </c:pt>
                <c:pt idx="6">
                  <c:v>0.04</c:v>
                </c:pt>
                <c:pt idx="7">
                  <c:v>0.04</c:v>
                </c:pt>
                <c:pt idx="8">
                  <c:v>0.06</c:v>
                </c:pt>
                <c:pt idx="9">
                  <c:v>0.2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0.215</c:v>
                </c:pt>
                <c:pt idx="2">
                  <c:v>0.11749999999999999</c:v>
                </c:pt>
                <c:pt idx="3">
                  <c:v>0.18</c:v>
                </c:pt>
                <c:pt idx="4">
                  <c:v>0.22500000000000001</c:v>
                </c:pt>
                <c:pt idx="5">
                  <c:v>0.23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76112"/>
        <c:axId val="433979248"/>
      </c:barChart>
      <c:catAx>
        <c:axId val="4339761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9248"/>
        <c:crosses val="autoZero"/>
        <c:auto val="1"/>
        <c:lblAlgn val="ctr"/>
        <c:lblOffset val="100"/>
        <c:noMultiLvlLbl val="0"/>
      </c:catAx>
      <c:valAx>
        <c:axId val="4339792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7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0.13250000000000001</c:v>
                </c:pt>
                <c:pt idx="3">
                  <c:v>0.1825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0.24</c:v>
                </c:pt>
                <c:pt idx="9">
                  <c:v>0.20250000000000001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0.14000000000000001</c:v>
                </c:pt>
                <c:pt idx="2">
                  <c:v>0.47</c:v>
                </c:pt>
                <c:pt idx="3">
                  <c:v>0.27</c:v>
                </c:pt>
                <c:pt idx="4">
                  <c:v>0.1</c:v>
                </c:pt>
                <c:pt idx="5">
                  <c:v>0.06</c:v>
                </c:pt>
                <c:pt idx="6">
                  <c:v>0.03</c:v>
                </c:pt>
                <c:pt idx="7">
                  <c:v>0.04</c:v>
                </c:pt>
                <c:pt idx="8">
                  <c:v>0.04</c:v>
                </c:pt>
                <c:pt idx="9">
                  <c:v>0.19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0.13250000000000001</c:v>
                </c:pt>
                <c:pt idx="3">
                  <c:v>0.1825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0.24</c:v>
                </c:pt>
                <c:pt idx="9">
                  <c:v>0.20250000000000001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2200"/>
        <c:axId val="433955728"/>
      </c:barChart>
      <c:catAx>
        <c:axId val="4339522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5728"/>
        <c:crosses val="autoZero"/>
        <c:auto val="1"/>
        <c:lblAlgn val="ctr"/>
        <c:lblOffset val="100"/>
        <c:noMultiLvlLbl val="0"/>
      </c:catAx>
      <c:valAx>
        <c:axId val="4339557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2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0.18</c:v>
                </c:pt>
                <c:pt idx="2">
                  <c:v>5.7499999999999996E-2</c:v>
                </c:pt>
                <c:pt idx="3">
                  <c:v>0.09</c:v>
                </c:pt>
                <c:pt idx="4">
                  <c:v>0.14250000000000002</c:v>
                </c:pt>
                <c:pt idx="5">
                  <c:v>0.16999999999999998</c:v>
                </c:pt>
                <c:pt idx="6">
                  <c:v>0.19500000000000001</c:v>
                </c:pt>
                <c:pt idx="7">
                  <c:v>0.21249999999999999</c:v>
                </c:pt>
                <c:pt idx="8">
                  <c:v>0.17499999999999999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0.19</c:v>
                </c:pt>
                <c:pt idx="1">
                  <c:v>0.28000000000000003</c:v>
                </c:pt>
                <c:pt idx="2">
                  <c:v>0.77</c:v>
                </c:pt>
                <c:pt idx="3">
                  <c:v>0.64</c:v>
                </c:pt>
                <c:pt idx="4">
                  <c:v>0.43</c:v>
                </c:pt>
                <c:pt idx="5">
                  <c:v>0.32</c:v>
                </c:pt>
                <c:pt idx="6">
                  <c:v>0.22</c:v>
                </c:pt>
                <c:pt idx="7">
                  <c:v>0.15</c:v>
                </c:pt>
                <c:pt idx="8">
                  <c:v>0.3</c:v>
                </c:pt>
                <c:pt idx="9">
                  <c:v>0.37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0.18</c:v>
                </c:pt>
                <c:pt idx="2">
                  <c:v>5.7499999999999996E-2</c:v>
                </c:pt>
                <c:pt idx="3">
                  <c:v>0.09</c:v>
                </c:pt>
                <c:pt idx="4">
                  <c:v>0.14250000000000002</c:v>
                </c:pt>
                <c:pt idx="5">
                  <c:v>0.16999999999999998</c:v>
                </c:pt>
                <c:pt idx="6">
                  <c:v>0.19500000000000001</c:v>
                </c:pt>
                <c:pt idx="7">
                  <c:v>0.21249999999999999</c:v>
                </c:pt>
                <c:pt idx="8">
                  <c:v>0.17499999999999999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7688"/>
        <c:axId val="433951416"/>
      </c:barChart>
      <c:catAx>
        <c:axId val="4339576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1416"/>
        <c:crosses val="autoZero"/>
        <c:auto val="1"/>
        <c:lblAlgn val="ctr"/>
        <c:lblOffset val="100"/>
        <c:noMultiLvlLbl val="0"/>
      </c:catAx>
      <c:valAx>
        <c:axId val="4339514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7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0.21249999999999999</c:v>
                </c:pt>
                <c:pt idx="1">
                  <c:v>0.19500000000000001</c:v>
                </c:pt>
                <c:pt idx="2">
                  <c:v>0.06</c:v>
                </c:pt>
                <c:pt idx="3">
                  <c:v>9.7500000000000003E-2</c:v>
                </c:pt>
                <c:pt idx="4">
                  <c:v>0.155</c:v>
                </c:pt>
                <c:pt idx="5">
                  <c:v>0.1825</c:v>
                </c:pt>
                <c:pt idx="6">
                  <c:v>0.20250000000000001</c:v>
                </c:pt>
                <c:pt idx="7">
                  <c:v>0.2225</c:v>
                </c:pt>
                <c:pt idx="8">
                  <c:v>0.19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0.15</c:v>
                </c:pt>
                <c:pt idx="1">
                  <c:v>0.22</c:v>
                </c:pt>
                <c:pt idx="2">
                  <c:v>0.76</c:v>
                </c:pt>
                <c:pt idx="3">
                  <c:v>0.61</c:v>
                </c:pt>
                <c:pt idx="4">
                  <c:v>0.38</c:v>
                </c:pt>
                <c:pt idx="5">
                  <c:v>0.27</c:v>
                </c:pt>
                <c:pt idx="6">
                  <c:v>0.19</c:v>
                </c:pt>
                <c:pt idx="7">
                  <c:v>0.11</c:v>
                </c:pt>
                <c:pt idx="8">
                  <c:v>0.24</c:v>
                </c:pt>
                <c:pt idx="9">
                  <c:v>0.38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0.21249999999999999</c:v>
                </c:pt>
                <c:pt idx="1">
                  <c:v>0.19500000000000001</c:v>
                </c:pt>
                <c:pt idx="2">
                  <c:v>0.06</c:v>
                </c:pt>
                <c:pt idx="3">
                  <c:v>9.7500000000000003E-2</c:v>
                </c:pt>
                <c:pt idx="4">
                  <c:v>0.155</c:v>
                </c:pt>
                <c:pt idx="5">
                  <c:v>0.1825</c:v>
                </c:pt>
                <c:pt idx="6">
                  <c:v>0.20250000000000001</c:v>
                </c:pt>
                <c:pt idx="7">
                  <c:v>0.2225</c:v>
                </c:pt>
                <c:pt idx="8">
                  <c:v>0.19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3960"/>
        <c:axId val="433963176"/>
      </c:barChart>
      <c:catAx>
        <c:axId val="4339639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63176"/>
        <c:crosses val="autoZero"/>
        <c:auto val="1"/>
        <c:lblAlgn val="ctr"/>
        <c:lblOffset val="100"/>
        <c:noMultiLvlLbl val="0"/>
      </c:catAx>
      <c:valAx>
        <c:axId val="433963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3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0.19750000000000001</c:v>
                </c:pt>
                <c:pt idx="2">
                  <c:v>8.7499999999999994E-2</c:v>
                </c:pt>
                <c:pt idx="3">
                  <c:v>0.14000000000000001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0.22</c:v>
                </c:pt>
                <c:pt idx="9">
                  <c:v>0.16250000000000001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0.21</c:v>
                </c:pt>
                <c:pt idx="2">
                  <c:v>0.65</c:v>
                </c:pt>
                <c:pt idx="3">
                  <c:v>0.44</c:v>
                </c:pt>
                <c:pt idx="4">
                  <c:v>0.23</c:v>
                </c:pt>
                <c:pt idx="5">
                  <c:v>0.15</c:v>
                </c:pt>
                <c:pt idx="6">
                  <c:v>0.09</c:v>
                </c:pt>
                <c:pt idx="7">
                  <c:v>0.1</c:v>
                </c:pt>
                <c:pt idx="8">
                  <c:v>0.12</c:v>
                </c:pt>
                <c:pt idx="9">
                  <c:v>0.35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0.19750000000000001</c:v>
                </c:pt>
                <c:pt idx="2">
                  <c:v>8.7499999999999994E-2</c:v>
                </c:pt>
                <c:pt idx="3">
                  <c:v>0.14000000000000001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0.22</c:v>
                </c:pt>
                <c:pt idx="9">
                  <c:v>0.16250000000000001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5144"/>
        <c:axId val="433945536"/>
      </c:barChart>
      <c:catAx>
        <c:axId val="43394514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45536"/>
        <c:crosses val="autoZero"/>
        <c:auto val="1"/>
        <c:lblAlgn val="ctr"/>
        <c:lblOffset val="100"/>
        <c:noMultiLvlLbl val="0"/>
      </c:catAx>
      <c:valAx>
        <c:axId val="4339455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5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</c:v>
                </c:pt>
                <c:pt idx="2">
                  <c:v>8.7499999999999994E-2</c:v>
                </c:pt>
                <c:pt idx="3">
                  <c:v>0.13250000000000001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0.22500000000000001</c:v>
                </c:pt>
                <c:pt idx="9">
                  <c:v>0.16499999999999998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0.2</c:v>
                </c:pt>
                <c:pt idx="2">
                  <c:v>0.65</c:v>
                </c:pt>
                <c:pt idx="3">
                  <c:v>0.47</c:v>
                </c:pt>
                <c:pt idx="4">
                  <c:v>0.22</c:v>
                </c:pt>
                <c:pt idx="5">
                  <c:v>0.14000000000000001</c:v>
                </c:pt>
                <c:pt idx="6">
                  <c:v>0.09</c:v>
                </c:pt>
                <c:pt idx="7">
                  <c:v>0.09</c:v>
                </c:pt>
                <c:pt idx="8">
                  <c:v>0.1</c:v>
                </c:pt>
                <c:pt idx="9">
                  <c:v>0.34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</c:v>
                </c:pt>
                <c:pt idx="2">
                  <c:v>8.7499999999999994E-2</c:v>
                </c:pt>
                <c:pt idx="3">
                  <c:v>0.13250000000000001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0.22500000000000001</c:v>
                </c:pt>
                <c:pt idx="9">
                  <c:v>0.16499999999999998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3968"/>
        <c:axId val="433941224"/>
      </c:barChart>
      <c:catAx>
        <c:axId val="43394396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41224"/>
        <c:crosses val="autoZero"/>
        <c:auto val="1"/>
        <c:lblAlgn val="ctr"/>
        <c:lblOffset val="100"/>
        <c:noMultiLvlLbl val="0"/>
      </c:catAx>
      <c:valAx>
        <c:axId val="43394122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3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0.18</c:v>
                </c:pt>
                <c:pt idx="1">
                  <c:v>0.1575</c:v>
                </c:pt>
                <c:pt idx="2">
                  <c:v>4.250000000000001E-2</c:v>
                </c:pt>
                <c:pt idx="3">
                  <c:v>6.5000000000000002E-2</c:v>
                </c:pt>
                <c:pt idx="4">
                  <c:v>0.125</c:v>
                </c:pt>
                <c:pt idx="5">
                  <c:v>0.16749999999999998</c:v>
                </c:pt>
                <c:pt idx="6">
                  <c:v>0.185</c:v>
                </c:pt>
                <c:pt idx="7">
                  <c:v>0.20749999999999999</c:v>
                </c:pt>
                <c:pt idx="8">
                  <c:v>0.17249999999999999</c:v>
                </c:pt>
                <c:pt idx="9">
                  <c:v>0.14250000000000002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0.28000000000000003</c:v>
                </c:pt>
                <c:pt idx="1">
                  <c:v>0.37</c:v>
                </c:pt>
                <c:pt idx="2">
                  <c:v>0.83</c:v>
                </c:pt>
                <c:pt idx="3">
                  <c:v>0.74</c:v>
                </c:pt>
                <c:pt idx="4">
                  <c:v>0.5</c:v>
                </c:pt>
                <c:pt idx="5">
                  <c:v>0.33</c:v>
                </c:pt>
                <c:pt idx="6">
                  <c:v>0.26</c:v>
                </c:pt>
                <c:pt idx="7">
                  <c:v>0.17</c:v>
                </c:pt>
                <c:pt idx="8">
                  <c:v>0.31</c:v>
                </c:pt>
                <c:pt idx="9">
                  <c:v>0.43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0.18</c:v>
                </c:pt>
                <c:pt idx="1">
                  <c:v>0.1575</c:v>
                </c:pt>
                <c:pt idx="2">
                  <c:v>4.250000000000001E-2</c:v>
                </c:pt>
                <c:pt idx="3">
                  <c:v>6.5000000000000002E-2</c:v>
                </c:pt>
                <c:pt idx="4">
                  <c:v>0.125</c:v>
                </c:pt>
                <c:pt idx="5">
                  <c:v>0.16749999999999998</c:v>
                </c:pt>
                <c:pt idx="6">
                  <c:v>0.185</c:v>
                </c:pt>
                <c:pt idx="7">
                  <c:v>0.20749999999999999</c:v>
                </c:pt>
                <c:pt idx="8">
                  <c:v>0.17249999999999999</c:v>
                </c:pt>
                <c:pt idx="9">
                  <c:v>0.14250000000000002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37696"/>
        <c:axId val="433945928"/>
      </c:barChart>
      <c:catAx>
        <c:axId val="4339376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45928"/>
        <c:crosses val="autoZero"/>
        <c:auto val="1"/>
        <c:lblAlgn val="ctr"/>
        <c:lblOffset val="100"/>
        <c:noMultiLvlLbl val="0"/>
      </c:catAx>
      <c:valAx>
        <c:axId val="4339459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37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0.04</c:v>
                </c:pt>
                <c:pt idx="1">
                  <c:v>0.11</c:v>
                </c:pt>
                <c:pt idx="2">
                  <c:v>0.11</c:v>
                </c:pt>
                <c:pt idx="3">
                  <c:v>0.13</c:v>
                </c:pt>
                <c:pt idx="4">
                  <c:v>0.13</c:v>
                </c:pt>
                <c:pt idx="5">
                  <c:v>0.28000000000000003</c:v>
                </c:pt>
                <c:pt idx="6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F1-49D9-B1B8-8B1CF7955F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67401280"/>
        <c:axId val="367402456"/>
      </c:barChart>
      <c:catAx>
        <c:axId val="3674012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7402456"/>
        <c:crosses val="autoZero"/>
        <c:auto val="1"/>
        <c:lblAlgn val="ctr"/>
        <c:lblOffset val="100"/>
        <c:noMultiLvlLbl val="0"/>
      </c:catAx>
      <c:valAx>
        <c:axId val="3674024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67401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0.16499999999999998</c:v>
                </c:pt>
                <c:pt idx="1">
                  <c:v>0.13250000000000001</c:v>
                </c:pt>
                <c:pt idx="2">
                  <c:v>4.7499999999999987E-2</c:v>
                </c:pt>
                <c:pt idx="3">
                  <c:v>6.5000000000000002E-2</c:v>
                </c:pt>
                <c:pt idx="4">
                  <c:v>0.11749999999999999</c:v>
                </c:pt>
                <c:pt idx="5">
                  <c:v>0.15</c:v>
                </c:pt>
                <c:pt idx="6">
                  <c:v>0.16499999999999998</c:v>
                </c:pt>
                <c:pt idx="7">
                  <c:v>0.2175</c:v>
                </c:pt>
                <c:pt idx="8">
                  <c:v>0.1575</c:v>
                </c:pt>
                <c:pt idx="9">
                  <c:v>0.1575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E93-4117-BF96-0EBBE3D18D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0.34</c:v>
                </c:pt>
                <c:pt idx="1">
                  <c:v>0.47</c:v>
                </c:pt>
                <c:pt idx="2">
                  <c:v>0.81</c:v>
                </c:pt>
                <c:pt idx="3">
                  <c:v>0.74</c:v>
                </c:pt>
                <c:pt idx="4">
                  <c:v>0.53</c:v>
                </c:pt>
                <c:pt idx="5">
                  <c:v>0.4</c:v>
                </c:pt>
                <c:pt idx="6">
                  <c:v>0.34</c:v>
                </c:pt>
                <c:pt idx="7">
                  <c:v>0.13</c:v>
                </c:pt>
                <c:pt idx="8">
                  <c:v>0.37</c:v>
                </c:pt>
                <c:pt idx="9">
                  <c:v>0.37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0.16499999999999998</c:v>
                </c:pt>
                <c:pt idx="1">
                  <c:v>0.13250000000000001</c:v>
                </c:pt>
                <c:pt idx="2">
                  <c:v>4.7499999999999987E-2</c:v>
                </c:pt>
                <c:pt idx="3">
                  <c:v>6.5000000000000002E-2</c:v>
                </c:pt>
                <c:pt idx="4">
                  <c:v>0.11749999999999999</c:v>
                </c:pt>
                <c:pt idx="5">
                  <c:v>0.15</c:v>
                </c:pt>
                <c:pt idx="6">
                  <c:v>0.16499999999999998</c:v>
                </c:pt>
                <c:pt idx="7">
                  <c:v>0.2175</c:v>
                </c:pt>
                <c:pt idx="8">
                  <c:v>0.1575</c:v>
                </c:pt>
                <c:pt idx="9">
                  <c:v>0.1575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36520"/>
        <c:axId val="433938088"/>
      </c:barChart>
      <c:catAx>
        <c:axId val="4339365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38088"/>
        <c:crosses val="autoZero"/>
        <c:auto val="1"/>
        <c:lblAlgn val="ctr"/>
        <c:lblOffset val="100"/>
        <c:noMultiLvlLbl val="0"/>
      </c:catAx>
      <c:valAx>
        <c:axId val="4339380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36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2008"/>
        <c:axId val="433938872"/>
      </c:barChart>
      <c:catAx>
        <c:axId val="4339420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38872"/>
        <c:crosses val="autoZero"/>
        <c:auto val="1"/>
        <c:lblAlgn val="ctr"/>
        <c:lblOffset val="100"/>
        <c:noMultiLvlLbl val="0"/>
      </c:catAx>
      <c:valAx>
        <c:axId val="4339388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2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0048"/>
        <c:axId val="433934560"/>
      </c:barChart>
      <c:catAx>
        <c:axId val="4339400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34560"/>
        <c:crosses val="autoZero"/>
        <c:auto val="1"/>
        <c:lblAlgn val="ctr"/>
        <c:lblOffset val="100"/>
        <c:noMultiLvlLbl val="0"/>
      </c:catAx>
      <c:valAx>
        <c:axId val="4339345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</c:v>
                </c:pt>
                <c:pt idx="2">
                  <c:v>4.0000000000000008E-2</c:v>
                </c:pt>
                <c:pt idx="3">
                  <c:v>8.7499999999999994E-2</c:v>
                </c:pt>
                <c:pt idx="4">
                  <c:v>0.16250000000000001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0.23</c:v>
                </c:pt>
                <c:pt idx="8">
                  <c:v>0.1925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0.28000000000000003</c:v>
                </c:pt>
                <c:pt idx="2">
                  <c:v>0.84</c:v>
                </c:pt>
                <c:pt idx="3">
                  <c:v>0.65</c:v>
                </c:pt>
                <c:pt idx="4">
                  <c:v>0.35</c:v>
                </c:pt>
                <c:pt idx="5">
                  <c:v>0.24</c:v>
                </c:pt>
                <c:pt idx="6">
                  <c:v>0.15</c:v>
                </c:pt>
                <c:pt idx="7">
                  <c:v>0.08</c:v>
                </c:pt>
                <c:pt idx="8">
                  <c:v>0.23</c:v>
                </c:pt>
                <c:pt idx="9">
                  <c:v>0.16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</c:v>
                </c:pt>
                <c:pt idx="2">
                  <c:v>4.0000000000000008E-2</c:v>
                </c:pt>
                <c:pt idx="3">
                  <c:v>8.7499999999999994E-2</c:v>
                </c:pt>
                <c:pt idx="4">
                  <c:v>0.16250000000000001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0.23</c:v>
                </c:pt>
                <c:pt idx="8">
                  <c:v>0.1925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0832"/>
        <c:axId val="433936128"/>
      </c:barChart>
      <c:catAx>
        <c:axId val="4339408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36128"/>
        <c:crosses val="autoZero"/>
        <c:auto val="1"/>
        <c:lblAlgn val="ctr"/>
        <c:lblOffset val="100"/>
        <c:noMultiLvlLbl val="0"/>
      </c:catAx>
      <c:valAx>
        <c:axId val="4339361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0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0.1875</c:v>
                </c:pt>
                <c:pt idx="2">
                  <c:v>5.2499999999999991E-2</c:v>
                </c:pt>
                <c:pt idx="3">
                  <c:v>9.7500000000000003E-2</c:v>
                </c:pt>
                <c:pt idx="4">
                  <c:v>0.16999999999999998</c:v>
                </c:pt>
                <c:pt idx="5">
                  <c:v>0.20250000000000001</c:v>
                </c:pt>
                <c:pt idx="6">
                  <c:v>0.22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0.21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0.25</c:v>
                </c:pt>
                <c:pt idx="2">
                  <c:v>0.79</c:v>
                </c:pt>
                <c:pt idx="3">
                  <c:v>0.61</c:v>
                </c:pt>
                <c:pt idx="4">
                  <c:v>0.32</c:v>
                </c:pt>
                <c:pt idx="5">
                  <c:v>0.19</c:v>
                </c:pt>
                <c:pt idx="6">
                  <c:v>0.12</c:v>
                </c:pt>
                <c:pt idx="7">
                  <c:v>0.11</c:v>
                </c:pt>
                <c:pt idx="8">
                  <c:v>0.19</c:v>
                </c:pt>
                <c:pt idx="9">
                  <c:v>0.16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0.1875</c:v>
                </c:pt>
                <c:pt idx="2">
                  <c:v>5.2499999999999991E-2</c:v>
                </c:pt>
                <c:pt idx="3">
                  <c:v>9.7500000000000003E-2</c:v>
                </c:pt>
                <c:pt idx="4">
                  <c:v>0.16999999999999998</c:v>
                </c:pt>
                <c:pt idx="5">
                  <c:v>0.20250000000000001</c:v>
                </c:pt>
                <c:pt idx="6">
                  <c:v>0.22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0.21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2792"/>
        <c:axId val="433943184"/>
      </c:barChart>
      <c:catAx>
        <c:axId val="4339427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43184"/>
        <c:crosses val="autoZero"/>
        <c:auto val="1"/>
        <c:lblAlgn val="ctr"/>
        <c:lblOffset val="100"/>
        <c:noMultiLvlLbl val="0"/>
      </c:catAx>
      <c:valAx>
        <c:axId val="4339431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2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0.18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0.28000000000000003</c:v>
                </c:pt>
                <c:pt idx="2">
                  <c:v>0.73</c:v>
                </c:pt>
                <c:pt idx="3">
                  <c:v>0.52</c:v>
                </c:pt>
                <c:pt idx="4">
                  <c:v>0.28999999999999998</c:v>
                </c:pt>
                <c:pt idx="5">
                  <c:v>0.21</c:v>
                </c:pt>
                <c:pt idx="6">
                  <c:v>0.09</c:v>
                </c:pt>
                <c:pt idx="7">
                  <c:v>0.1</c:v>
                </c:pt>
                <c:pt idx="8">
                  <c:v>0.15</c:v>
                </c:pt>
                <c:pt idx="9">
                  <c:v>0.27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0.18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8864"/>
        <c:axId val="433947888"/>
      </c:barChart>
      <c:catAx>
        <c:axId val="4339588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47888"/>
        <c:crosses val="autoZero"/>
        <c:auto val="1"/>
        <c:lblAlgn val="ctr"/>
        <c:lblOffset val="100"/>
        <c:noMultiLvlLbl val="0"/>
      </c:catAx>
      <c:valAx>
        <c:axId val="4339478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8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</c:v>
                </c:pt>
                <c:pt idx="1">
                  <c:v>0.1875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0.185</c:v>
                </c:pt>
                <c:pt idx="5">
                  <c:v>0.215</c:v>
                </c:pt>
                <c:pt idx="6">
                  <c:v>0.23499999999999999</c:v>
                </c:pt>
                <c:pt idx="7">
                  <c:v>0.22500000000000001</c:v>
                </c:pt>
                <c:pt idx="8">
                  <c:v>0.2225</c:v>
                </c:pt>
                <c:pt idx="9">
                  <c:v>0.16499999999999998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2F1D-4F2B-9D95-09665A0B45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0.12</c:v>
                </c:pt>
                <c:pt idx="1">
                  <c:v>0.25</c:v>
                </c:pt>
                <c:pt idx="2">
                  <c:v>0.7</c:v>
                </c:pt>
                <c:pt idx="3">
                  <c:v>0.5</c:v>
                </c:pt>
                <c:pt idx="4">
                  <c:v>0.26</c:v>
                </c:pt>
                <c:pt idx="5">
                  <c:v>0.14000000000000001</c:v>
                </c:pt>
                <c:pt idx="6">
                  <c:v>0.06</c:v>
                </c:pt>
                <c:pt idx="7">
                  <c:v>0.1</c:v>
                </c:pt>
                <c:pt idx="8">
                  <c:v>0.11</c:v>
                </c:pt>
                <c:pt idx="9">
                  <c:v>0.34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</c:v>
                </c:pt>
                <c:pt idx="1">
                  <c:v>0.1875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0.185</c:v>
                </c:pt>
                <c:pt idx="5">
                  <c:v>0.215</c:v>
                </c:pt>
                <c:pt idx="6">
                  <c:v>0.23499999999999999</c:v>
                </c:pt>
                <c:pt idx="7">
                  <c:v>0.22500000000000001</c:v>
                </c:pt>
                <c:pt idx="8">
                  <c:v>0.2225</c:v>
                </c:pt>
                <c:pt idx="9">
                  <c:v>0.16499999999999998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8672"/>
        <c:axId val="433956904"/>
      </c:barChart>
      <c:catAx>
        <c:axId val="4339486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6904"/>
        <c:crosses val="autoZero"/>
        <c:auto val="1"/>
        <c:lblAlgn val="ctr"/>
        <c:lblOffset val="100"/>
        <c:noMultiLvlLbl val="0"/>
      </c:catAx>
      <c:valAx>
        <c:axId val="4339569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0.1925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0.1925</c:v>
                </c:pt>
                <c:pt idx="5">
                  <c:v>0.21</c:v>
                </c:pt>
                <c:pt idx="6">
                  <c:v>0.22500000000000001</c:v>
                </c:pt>
                <c:pt idx="7">
                  <c:v>0.20500000000000002</c:v>
                </c:pt>
                <c:pt idx="8">
                  <c:v>0.2175</c:v>
                </c:pt>
                <c:pt idx="9">
                  <c:v>0.22500000000000001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0.23</c:v>
                </c:pt>
                <c:pt idx="2">
                  <c:v>0.73</c:v>
                </c:pt>
                <c:pt idx="3">
                  <c:v>0.52</c:v>
                </c:pt>
                <c:pt idx="4">
                  <c:v>0.23</c:v>
                </c:pt>
                <c:pt idx="5">
                  <c:v>0.16</c:v>
                </c:pt>
                <c:pt idx="6">
                  <c:v>0.1</c:v>
                </c:pt>
                <c:pt idx="7">
                  <c:v>0.18</c:v>
                </c:pt>
                <c:pt idx="8">
                  <c:v>0.13</c:v>
                </c:pt>
                <c:pt idx="9">
                  <c:v>0.1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0.1925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0.1925</c:v>
                </c:pt>
                <c:pt idx="5">
                  <c:v>0.21</c:v>
                </c:pt>
                <c:pt idx="6">
                  <c:v>0.22500000000000001</c:v>
                </c:pt>
                <c:pt idx="7">
                  <c:v>0.20500000000000002</c:v>
                </c:pt>
                <c:pt idx="8">
                  <c:v>0.2175</c:v>
                </c:pt>
                <c:pt idx="9">
                  <c:v>0.22500000000000001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47104"/>
        <c:axId val="433949456"/>
      </c:barChart>
      <c:catAx>
        <c:axId val="4339471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49456"/>
        <c:crosses val="autoZero"/>
        <c:auto val="1"/>
        <c:lblAlgn val="ctr"/>
        <c:lblOffset val="100"/>
        <c:noMultiLvlLbl val="0"/>
      </c:catAx>
      <c:valAx>
        <c:axId val="4339494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4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0.1825</c:v>
                </c:pt>
                <c:pt idx="2">
                  <c:v>0.06</c:v>
                </c:pt>
                <c:pt idx="3">
                  <c:v>0.10250000000000001</c:v>
                </c:pt>
                <c:pt idx="4">
                  <c:v>0.16999999999999998</c:v>
                </c:pt>
                <c:pt idx="5">
                  <c:v>0.19</c:v>
                </c:pt>
                <c:pt idx="6">
                  <c:v>0.22500000000000001</c:v>
                </c:pt>
                <c:pt idx="7">
                  <c:v>0.19500000000000001</c:v>
                </c:pt>
                <c:pt idx="8">
                  <c:v>0.2</c:v>
                </c:pt>
                <c:pt idx="9">
                  <c:v>0.20250000000000001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9A0-4579-85B0-5D6BDA82DA31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9A0-4579-85B0-5D6BDA82DA31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19A0-4579-85B0-5D6BDA82DA31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19A0-4579-85B0-5D6BDA82DA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0.27</c:v>
                </c:pt>
                <c:pt idx="2">
                  <c:v>0.76</c:v>
                </c:pt>
                <c:pt idx="3">
                  <c:v>0.59</c:v>
                </c:pt>
                <c:pt idx="4">
                  <c:v>0.32</c:v>
                </c:pt>
                <c:pt idx="5">
                  <c:v>0.24</c:v>
                </c:pt>
                <c:pt idx="6">
                  <c:v>0.1</c:v>
                </c:pt>
                <c:pt idx="7">
                  <c:v>0.22</c:v>
                </c:pt>
                <c:pt idx="8">
                  <c:v>0.2</c:v>
                </c:pt>
                <c:pt idx="9">
                  <c:v>0.19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0.1825</c:v>
                </c:pt>
                <c:pt idx="2">
                  <c:v>0.06</c:v>
                </c:pt>
                <c:pt idx="3">
                  <c:v>0.10250000000000001</c:v>
                </c:pt>
                <c:pt idx="4">
                  <c:v>0.16999999999999998</c:v>
                </c:pt>
                <c:pt idx="5">
                  <c:v>0.19</c:v>
                </c:pt>
                <c:pt idx="6">
                  <c:v>0.22500000000000001</c:v>
                </c:pt>
                <c:pt idx="7">
                  <c:v>0.19500000000000001</c:v>
                </c:pt>
                <c:pt idx="8">
                  <c:v>0.2</c:v>
                </c:pt>
                <c:pt idx="9">
                  <c:v>0.20250000000000001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7296"/>
        <c:axId val="433956120"/>
      </c:barChart>
      <c:catAx>
        <c:axId val="4339572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6120"/>
        <c:crosses val="autoZero"/>
        <c:auto val="1"/>
        <c:lblAlgn val="ctr"/>
        <c:lblOffset val="100"/>
        <c:noMultiLvlLbl val="0"/>
      </c:catAx>
      <c:valAx>
        <c:axId val="4339561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0.24249999999999999</c:v>
                </c:pt>
                <c:pt idx="8">
                  <c:v>0.22750000000000001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0.18</c:v>
                </c:pt>
                <c:pt idx="2">
                  <c:v>0.7</c:v>
                </c:pt>
                <c:pt idx="3">
                  <c:v>0.42</c:v>
                </c:pt>
                <c:pt idx="4">
                  <c:v>0.17</c:v>
                </c:pt>
                <c:pt idx="5">
                  <c:v>0.11</c:v>
                </c:pt>
                <c:pt idx="6">
                  <c:v>0.08</c:v>
                </c:pt>
                <c:pt idx="7">
                  <c:v>0.03</c:v>
                </c:pt>
                <c:pt idx="8">
                  <c:v>0.09</c:v>
                </c:pt>
                <c:pt idx="9">
                  <c:v>0.26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0.24249999999999999</c:v>
                </c:pt>
                <c:pt idx="8">
                  <c:v>0.22750000000000001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8472"/>
        <c:axId val="433950632"/>
      </c:barChart>
      <c:catAx>
        <c:axId val="4339584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0632"/>
        <c:crosses val="autoZero"/>
        <c:auto val="1"/>
        <c:lblAlgn val="ctr"/>
        <c:lblOffset val="100"/>
        <c:noMultiLvlLbl val="0"/>
      </c:catAx>
      <c:valAx>
        <c:axId val="4339506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8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0.02</c:v>
                </c:pt>
                <c:pt idx="1">
                  <c:v>0.11</c:v>
                </c:pt>
                <c:pt idx="2">
                  <c:v>0.38</c:v>
                </c:pt>
                <c:pt idx="3">
                  <c:v>0.2</c:v>
                </c:pt>
                <c:pt idx="4">
                  <c:v>0.21</c:v>
                </c:pt>
                <c:pt idx="5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0C-4195-ADEC-5B0404F516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67403632"/>
        <c:axId val="368929088"/>
      </c:barChart>
      <c:catAx>
        <c:axId val="3674036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929088"/>
        <c:crosses val="autoZero"/>
        <c:auto val="1"/>
        <c:lblAlgn val="ctr"/>
        <c:lblOffset val="100"/>
        <c:noMultiLvlLbl val="0"/>
      </c:catAx>
      <c:valAx>
        <c:axId val="3689290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67403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0.20500000000000002</c:v>
                </c:pt>
                <c:pt idx="2">
                  <c:v>7.9999999999999988E-2</c:v>
                </c:pt>
                <c:pt idx="3">
                  <c:v>0.14250000000000002</c:v>
                </c:pt>
                <c:pt idx="4">
                  <c:v>0.21249999999999999</c:v>
                </c:pt>
                <c:pt idx="5">
                  <c:v>0.22500000000000001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0.18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0.18</c:v>
                </c:pt>
                <c:pt idx="2">
                  <c:v>0.68</c:v>
                </c:pt>
                <c:pt idx="3">
                  <c:v>0.43</c:v>
                </c:pt>
                <c:pt idx="4">
                  <c:v>0.15</c:v>
                </c:pt>
                <c:pt idx="5">
                  <c:v>0.1</c:v>
                </c:pt>
                <c:pt idx="6">
                  <c:v>0.04</c:v>
                </c:pt>
                <c:pt idx="7">
                  <c:v>0.04</c:v>
                </c:pt>
                <c:pt idx="8">
                  <c:v>0.06</c:v>
                </c:pt>
                <c:pt idx="9">
                  <c:v>0.28000000000000003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0.20500000000000002</c:v>
                </c:pt>
                <c:pt idx="2">
                  <c:v>7.9999999999999988E-2</c:v>
                </c:pt>
                <c:pt idx="3">
                  <c:v>0.14250000000000002</c:v>
                </c:pt>
                <c:pt idx="4">
                  <c:v>0.21249999999999999</c:v>
                </c:pt>
                <c:pt idx="5">
                  <c:v>0.22500000000000001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0.18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1024"/>
        <c:axId val="433952592"/>
      </c:barChart>
      <c:catAx>
        <c:axId val="4339510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2592"/>
        <c:crosses val="autoZero"/>
        <c:auto val="1"/>
        <c:lblAlgn val="ctr"/>
        <c:lblOffset val="100"/>
        <c:noMultiLvlLbl val="0"/>
      </c:catAx>
      <c:valAx>
        <c:axId val="43395259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1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0.20500000000000002</c:v>
                </c:pt>
                <c:pt idx="2">
                  <c:v>9.5000000000000001E-2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0.24</c:v>
                </c:pt>
                <c:pt idx="8">
                  <c:v>0.23</c:v>
                </c:pt>
                <c:pt idx="9">
                  <c:v>0.17499999999999999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0.18</c:v>
                </c:pt>
                <c:pt idx="2">
                  <c:v>0.62</c:v>
                </c:pt>
                <c:pt idx="3">
                  <c:v>0.42</c:v>
                </c:pt>
                <c:pt idx="4">
                  <c:v>0.17</c:v>
                </c:pt>
                <c:pt idx="5">
                  <c:v>0.1</c:v>
                </c:pt>
                <c:pt idx="6">
                  <c:v>0.06</c:v>
                </c:pt>
                <c:pt idx="7">
                  <c:v>0.04</c:v>
                </c:pt>
                <c:pt idx="8">
                  <c:v>0.08</c:v>
                </c:pt>
                <c:pt idx="9">
                  <c:v>0.3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0.20500000000000002</c:v>
                </c:pt>
                <c:pt idx="2">
                  <c:v>9.5000000000000001E-2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0.24</c:v>
                </c:pt>
                <c:pt idx="8">
                  <c:v>0.23</c:v>
                </c:pt>
                <c:pt idx="9">
                  <c:v>0.17499999999999999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3768"/>
        <c:axId val="433954944"/>
      </c:barChart>
      <c:catAx>
        <c:axId val="43395376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4944"/>
        <c:crosses val="autoZero"/>
        <c:auto val="1"/>
        <c:lblAlgn val="ctr"/>
        <c:lblOffset val="100"/>
        <c:noMultiLvlLbl val="0"/>
      </c:catAx>
      <c:valAx>
        <c:axId val="43395494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3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0.2175</c:v>
                </c:pt>
                <c:pt idx="2">
                  <c:v>8.249999999999999E-2</c:v>
                </c:pt>
                <c:pt idx="3">
                  <c:v>0.14500000000000002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532D-4BDA-BBBB-AB5C61CC06B2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32D-4BDA-BBBB-AB5C61CC06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0.13</c:v>
                </c:pt>
                <c:pt idx="2">
                  <c:v>0.67</c:v>
                </c:pt>
                <c:pt idx="3">
                  <c:v>0.42</c:v>
                </c:pt>
                <c:pt idx="4">
                  <c:v>0.22</c:v>
                </c:pt>
                <c:pt idx="5">
                  <c:v>0.14000000000000001</c:v>
                </c:pt>
                <c:pt idx="6">
                  <c:v>0.06</c:v>
                </c:pt>
                <c:pt idx="7">
                  <c:v>0.09</c:v>
                </c:pt>
                <c:pt idx="8">
                  <c:v>0.11</c:v>
                </c:pt>
                <c:pt idx="9">
                  <c:v>0.3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0.2175</c:v>
                </c:pt>
                <c:pt idx="2">
                  <c:v>8.249999999999999E-2</c:v>
                </c:pt>
                <c:pt idx="3">
                  <c:v>0.14500000000000002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1216"/>
        <c:axId val="433960432"/>
      </c:barChart>
      <c:catAx>
        <c:axId val="4339612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60432"/>
        <c:crosses val="autoZero"/>
        <c:auto val="1"/>
        <c:lblAlgn val="ctr"/>
        <c:lblOffset val="100"/>
        <c:noMultiLvlLbl val="0"/>
      </c:catAx>
      <c:valAx>
        <c:axId val="4339604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0.2225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0.23249999999999998</c:v>
                </c:pt>
                <c:pt idx="5">
                  <c:v>0.24249999999999999</c:v>
                </c:pt>
                <c:pt idx="6">
                  <c:v>0.2475</c:v>
                </c:pt>
                <c:pt idx="7">
                  <c:v>0.245</c:v>
                </c:pt>
                <c:pt idx="8">
                  <c:v>0.245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0.11</c:v>
                </c:pt>
                <c:pt idx="2">
                  <c:v>0.59</c:v>
                </c:pt>
                <c:pt idx="3">
                  <c:v>0.33</c:v>
                </c:pt>
                <c:pt idx="4">
                  <c:v>7.0000000000000007E-2</c:v>
                </c:pt>
                <c:pt idx="5">
                  <c:v>0.03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0.27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0.2225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0.23249999999999998</c:v>
                </c:pt>
                <c:pt idx="5">
                  <c:v>0.24249999999999999</c:v>
                </c:pt>
                <c:pt idx="6">
                  <c:v>0.2475</c:v>
                </c:pt>
                <c:pt idx="7">
                  <c:v>0.245</c:v>
                </c:pt>
                <c:pt idx="8">
                  <c:v>0.245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2784"/>
        <c:axId val="433966312"/>
      </c:barChart>
      <c:catAx>
        <c:axId val="4339627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66312"/>
        <c:crosses val="autoZero"/>
        <c:auto val="1"/>
        <c:lblAlgn val="ctr"/>
        <c:lblOffset val="100"/>
        <c:noMultiLvlLbl val="0"/>
      </c:catAx>
      <c:valAx>
        <c:axId val="4339663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0.23</c:v>
                </c:pt>
                <c:pt idx="2">
                  <c:v>9.2499999999999999E-2</c:v>
                </c:pt>
                <c:pt idx="3">
                  <c:v>0.16250000000000001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0.245</c:v>
                </c:pt>
                <c:pt idx="7">
                  <c:v>0.245</c:v>
                </c:pt>
                <c:pt idx="8">
                  <c:v>0.24</c:v>
                </c:pt>
                <c:pt idx="9">
                  <c:v>0.17499999999999999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0.08</c:v>
                </c:pt>
                <c:pt idx="2">
                  <c:v>0.63</c:v>
                </c:pt>
                <c:pt idx="3">
                  <c:v>0.35</c:v>
                </c:pt>
                <c:pt idx="4">
                  <c:v>0.1</c:v>
                </c:pt>
                <c:pt idx="5">
                  <c:v>0.06</c:v>
                </c:pt>
                <c:pt idx="6">
                  <c:v>0.02</c:v>
                </c:pt>
                <c:pt idx="7">
                  <c:v>0.02</c:v>
                </c:pt>
                <c:pt idx="8">
                  <c:v>0.04</c:v>
                </c:pt>
                <c:pt idx="9">
                  <c:v>0.3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0.23</c:v>
                </c:pt>
                <c:pt idx="2">
                  <c:v>9.2499999999999999E-2</c:v>
                </c:pt>
                <c:pt idx="3">
                  <c:v>0.16250000000000001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0.245</c:v>
                </c:pt>
                <c:pt idx="7">
                  <c:v>0.245</c:v>
                </c:pt>
                <c:pt idx="8">
                  <c:v>0.24</c:v>
                </c:pt>
                <c:pt idx="9">
                  <c:v>0.17499999999999999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0824"/>
        <c:axId val="433971408"/>
      </c:barChart>
      <c:catAx>
        <c:axId val="4339608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1408"/>
        <c:crosses val="autoZero"/>
        <c:auto val="1"/>
        <c:lblAlgn val="ctr"/>
        <c:lblOffset val="100"/>
        <c:noMultiLvlLbl val="0"/>
      </c:catAx>
      <c:valAx>
        <c:axId val="4339714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0.2475</c:v>
                </c:pt>
                <c:pt idx="1">
                  <c:v>0.23749999999999999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0.23749999999999999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0.01</c:v>
                </c:pt>
                <c:pt idx="1">
                  <c:v>0.05</c:v>
                </c:pt>
                <c:pt idx="2">
                  <c:v>0.59</c:v>
                </c:pt>
                <c:pt idx="3">
                  <c:v>0.33</c:v>
                </c:pt>
                <c:pt idx="4">
                  <c:v>0.13</c:v>
                </c:pt>
                <c:pt idx="5">
                  <c:v>7.0000000000000007E-2</c:v>
                </c:pt>
                <c:pt idx="6">
                  <c:v>0.05</c:v>
                </c:pt>
                <c:pt idx="7">
                  <c:v>0.04</c:v>
                </c:pt>
                <c:pt idx="8">
                  <c:v>0.05</c:v>
                </c:pt>
                <c:pt idx="9">
                  <c:v>0.28999999999999998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0.2475</c:v>
                </c:pt>
                <c:pt idx="1">
                  <c:v>0.23749999999999999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0.23749999999999999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59648"/>
        <c:axId val="433962000"/>
      </c:barChart>
      <c:catAx>
        <c:axId val="4339596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62000"/>
        <c:crosses val="autoZero"/>
        <c:auto val="1"/>
        <c:lblAlgn val="ctr"/>
        <c:lblOffset val="100"/>
        <c:noMultiLvlLbl val="0"/>
      </c:catAx>
      <c:valAx>
        <c:axId val="4339620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59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0.22750000000000001</c:v>
                </c:pt>
                <c:pt idx="2">
                  <c:v>8.4999999999999992E-2</c:v>
                </c:pt>
                <c:pt idx="3">
                  <c:v>0.14750000000000002</c:v>
                </c:pt>
                <c:pt idx="4">
                  <c:v>0.21249999999999999</c:v>
                </c:pt>
                <c:pt idx="5">
                  <c:v>0.22500000000000001</c:v>
                </c:pt>
                <c:pt idx="6">
                  <c:v>0.23249999999999998</c:v>
                </c:pt>
                <c:pt idx="7">
                  <c:v>0.23749999999999999</c:v>
                </c:pt>
                <c:pt idx="8">
                  <c:v>0.22750000000000001</c:v>
                </c:pt>
                <c:pt idx="9">
                  <c:v>0.16999999999999998</c:v>
                </c:pt>
                <c:pt idx="10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0.09</c:v>
                </c:pt>
                <c:pt idx="2">
                  <c:v>0.66</c:v>
                </c:pt>
                <c:pt idx="3">
                  <c:v>0.41</c:v>
                </c:pt>
                <c:pt idx="4">
                  <c:v>0.15</c:v>
                </c:pt>
                <c:pt idx="5">
                  <c:v>0.1</c:v>
                </c:pt>
                <c:pt idx="6">
                  <c:v>7.0000000000000007E-2</c:v>
                </c:pt>
                <c:pt idx="7">
                  <c:v>0.05</c:v>
                </c:pt>
                <c:pt idx="8">
                  <c:v>0.09</c:v>
                </c:pt>
                <c:pt idx="9">
                  <c:v>0.32</c:v>
                </c:pt>
                <c:pt idx="1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0.22750000000000001</c:v>
                </c:pt>
                <c:pt idx="2">
                  <c:v>8.4999999999999992E-2</c:v>
                </c:pt>
                <c:pt idx="3">
                  <c:v>0.14750000000000002</c:v>
                </c:pt>
                <c:pt idx="4">
                  <c:v>0.21249999999999999</c:v>
                </c:pt>
                <c:pt idx="5">
                  <c:v>0.22500000000000001</c:v>
                </c:pt>
                <c:pt idx="6">
                  <c:v>0.23249999999999998</c:v>
                </c:pt>
                <c:pt idx="7">
                  <c:v>0.23749999999999999</c:v>
                </c:pt>
                <c:pt idx="8">
                  <c:v>0.22750000000000001</c:v>
                </c:pt>
                <c:pt idx="9">
                  <c:v>0.16999999999999998</c:v>
                </c:pt>
                <c:pt idx="10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5528"/>
        <c:axId val="433959256"/>
      </c:barChart>
      <c:catAx>
        <c:axId val="4339655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59256"/>
        <c:crosses val="autoZero"/>
        <c:auto val="1"/>
        <c:lblAlgn val="ctr"/>
        <c:lblOffset val="100"/>
        <c:noMultiLvlLbl val="0"/>
      </c:catAx>
      <c:valAx>
        <c:axId val="4339592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0.22750000000000001</c:v>
                </c:pt>
                <c:pt idx="2">
                  <c:v>6.7500000000000004E-2</c:v>
                </c:pt>
                <c:pt idx="3">
                  <c:v>0.10500000000000001</c:v>
                </c:pt>
                <c:pt idx="4">
                  <c:v>0.14750000000000002</c:v>
                </c:pt>
                <c:pt idx="5">
                  <c:v>0.17249999999999999</c:v>
                </c:pt>
                <c:pt idx="6">
                  <c:v>0.1925</c:v>
                </c:pt>
                <c:pt idx="7">
                  <c:v>0.22500000000000001</c:v>
                </c:pt>
                <c:pt idx="8">
                  <c:v>0.1825</c:v>
                </c:pt>
                <c:pt idx="9">
                  <c:v>0.20749999999999999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0.09</c:v>
                </c:pt>
                <c:pt idx="2">
                  <c:v>0.73</c:v>
                </c:pt>
                <c:pt idx="3">
                  <c:v>0.57999999999999996</c:v>
                </c:pt>
                <c:pt idx="4">
                  <c:v>0.41</c:v>
                </c:pt>
                <c:pt idx="5">
                  <c:v>0.31</c:v>
                </c:pt>
                <c:pt idx="6">
                  <c:v>0.23</c:v>
                </c:pt>
                <c:pt idx="7">
                  <c:v>0.1</c:v>
                </c:pt>
                <c:pt idx="8">
                  <c:v>0.27</c:v>
                </c:pt>
                <c:pt idx="9">
                  <c:v>0.17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0.22750000000000001</c:v>
                </c:pt>
                <c:pt idx="2">
                  <c:v>6.7500000000000004E-2</c:v>
                </c:pt>
                <c:pt idx="3">
                  <c:v>0.10500000000000001</c:v>
                </c:pt>
                <c:pt idx="4">
                  <c:v>0.14750000000000002</c:v>
                </c:pt>
                <c:pt idx="5">
                  <c:v>0.17249999999999999</c:v>
                </c:pt>
                <c:pt idx="6">
                  <c:v>0.1925</c:v>
                </c:pt>
                <c:pt idx="7">
                  <c:v>0.22500000000000001</c:v>
                </c:pt>
                <c:pt idx="8">
                  <c:v>0.1825</c:v>
                </c:pt>
                <c:pt idx="9">
                  <c:v>0.20749999999999999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1608"/>
        <c:axId val="433970232"/>
      </c:barChart>
      <c:catAx>
        <c:axId val="4339616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70232"/>
        <c:crosses val="autoZero"/>
        <c:auto val="1"/>
        <c:lblAlgn val="ctr"/>
        <c:lblOffset val="100"/>
        <c:noMultiLvlLbl val="0"/>
      </c:catAx>
      <c:valAx>
        <c:axId val="4339702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1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2392"/>
        <c:axId val="433967488"/>
      </c:barChart>
      <c:catAx>
        <c:axId val="4339623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67488"/>
        <c:crosses val="autoZero"/>
        <c:auto val="1"/>
        <c:lblAlgn val="ctr"/>
        <c:lblOffset val="100"/>
        <c:noMultiLvlLbl val="0"/>
      </c:catAx>
      <c:valAx>
        <c:axId val="4339674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2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</c:v>
                </c:pt>
                <c:pt idx="1">
                  <c:v>0.14750000000000002</c:v>
                </c:pt>
                <c:pt idx="2">
                  <c:v>3.7500000000000006E-2</c:v>
                </c:pt>
                <c:pt idx="3">
                  <c:v>0.09</c:v>
                </c:pt>
                <c:pt idx="4">
                  <c:v>0.16749999999999998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0.23</c:v>
                </c:pt>
                <c:pt idx="8">
                  <c:v>0.21</c:v>
                </c:pt>
                <c:pt idx="9">
                  <c:v>0.21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0.16</c:v>
                </c:pt>
                <c:pt idx="1">
                  <c:v>0.41</c:v>
                </c:pt>
                <c:pt idx="2">
                  <c:v>0.85</c:v>
                </c:pt>
                <c:pt idx="3">
                  <c:v>0.64</c:v>
                </c:pt>
                <c:pt idx="4">
                  <c:v>0.33</c:v>
                </c:pt>
                <c:pt idx="5">
                  <c:v>0.21</c:v>
                </c:pt>
                <c:pt idx="6">
                  <c:v>0.13</c:v>
                </c:pt>
                <c:pt idx="7">
                  <c:v>0.08</c:v>
                </c:pt>
                <c:pt idx="8">
                  <c:v>0.16</c:v>
                </c:pt>
                <c:pt idx="9">
                  <c:v>0.16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</c:v>
                </c:pt>
                <c:pt idx="1">
                  <c:v>0.14750000000000002</c:v>
                </c:pt>
                <c:pt idx="2">
                  <c:v>3.7500000000000006E-2</c:v>
                </c:pt>
                <c:pt idx="3">
                  <c:v>0.09</c:v>
                </c:pt>
                <c:pt idx="4">
                  <c:v>0.16749999999999998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0.23</c:v>
                </c:pt>
                <c:pt idx="8">
                  <c:v>0.21</c:v>
                </c:pt>
                <c:pt idx="9">
                  <c:v>0.21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3968664"/>
        <c:axId val="433983168"/>
      </c:barChart>
      <c:catAx>
        <c:axId val="4339686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3983168"/>
        <c:crosses val="autoZero"/>
        <c:auto val="1"/>
        <c:lblAlgn val="ctr"/>
        <c:lblOffset val="100"/>
        <c:noMultiLvlLbl val="0"/>
      </c:catAx>
      <c:valAx>
        <c:axId val="4339831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968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7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A339B-52E7-4C15-ADCA-73F631069740}" type="datetimeFigureOut">
              <a:rPr lang="en-US" smtClean="0"/>
              <a:t>10/23/2022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B33E0-BE62-4947-A134-EC04CE59BD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18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AA5A1-3BBA-4FC6-8863-B00939B90C92}" type="datetimeFigureOut">
              <a:rPr lang="en-US" smtClean="0"/>
              <a:t>10/23/2022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40F49-FDD9-4FF0-A96D-6124AEC43B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9821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3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1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86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764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085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7514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814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098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7349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691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157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Rozumiem, że różnice istotne statycznie</a:t>
            </a:r>
            <a:r>
              <a:rPr lang="pl-PL" baseline="0" dirty="0"/>
              <a:t> są pokazane 3 v 2 kwartał i 2 vs 1?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67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65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215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128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6894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9693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028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9707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7654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5988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49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1321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847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889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5148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2733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5494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1900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5472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7880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2155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692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7764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3931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057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6864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12149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49772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4530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4453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8050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1171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653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22722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64624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114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218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747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060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20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5" name="QuestionChart"/>
          <p:cNvSpPr>
            <a:spLocks noGrp="1"/>
          </p:cNvSpPr>
          <p:nvPr>
            <p:ph type="chart" sz="quarter" idx="13" hasCustomPrompt="1"/>
          </p:nvPr>
        </p:nvSpPr>
        <p:spPr>
          <a:xfrm>
            <a:off x="695325" y="1089025"/>
            <a:ext cx="10801350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Chart</a:t>
            </a:r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136672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 userDrawn="1">
          <p15:clr>
            <a:srgbClr val="FBAE40"/>
          </p15:clr>
        </p15:guide>
        <p15:guide id="6" orient="horz" pos="377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116388" y="0"/>
            <a:ext cx="3959225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920262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920262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86800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9911737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686800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4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9911737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2172230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695324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86800" y="2182293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8686800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9667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pos="438" userDrawn="1">
          <p15:clr>
            <a:srgbClr val="FBAE40"/>
          </p15:clr>
        </p15:guide>
        <p15:guide id="7" pos="2207" userDrawn="1">
          <p15:clr>
            <a:srgbClr val="FBAE40"/>
          </p15:clr>
        </p15:guide>
        <p15:guide id="8" pos="7242" userDrawn="1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7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4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656139" y="4523838"/>
            <a:ext cx="2879724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16678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4656139" y="4896380"/>
            <a:ext cx="2879724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16678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471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>
          <p15:clr>
            <a:srgbClr val="FBAE40"/>
          </p15:clr>
        </p15:guide>
        <p15:guide id="4" pos="5087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438">
          <p15:clr>
            <a:srgbClr val="FBAE40"/>
          </p15:clr>
        </p15:guide>
        <p15:guide id="7" pos="2252" userDrawn="1">
          <p15:clr>
            <a:srgbClr val="FBAE40"/>
          </p15:clr>
        </p15:guide>
        <p15:guide id="8" pos="7242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28" userDrawn="1">
          <p15:clr>
            <a:srgbClr val="FBAE40"/>
          </p15:clr>
        </p15:guide>
        <p15:guide id="14" pos="2933" userDrawn="1">
          <p15:clr>
            <a:srgbClr val="FBAE40"/>
          </p15:clr>
        </p15:guide>
        <p15:guide id="15" pos="474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636586" y="1255338"/>
            <a:ext cx="2552524" cy="2547100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testimonial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574372" y="1190412"/>
            <a:ext cx="2676952" cy="267695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9738" y="728663"/>
            <a:ext cx="5976937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Describe a reference project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82663" y="4180416"/>
            <a:ext cx="3817937" cy="3428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982663" y="4589990"/>
            <a:ext cx="3817937" cy="3238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tx2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Company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1868848" y="5093920"/>
            <a:ext cx="2088000" cy="1044000"/>
          </a:xfrm>
          <a:prstGeom prst="rect">
            <a:avLst/>
          </a:prstGeom>
        </p:spPr>
        <p:txBody>
          <a:bodyPr tIns="0" bIns="540000"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US" dirty="0"/>
              <a:t>Client’s logo</a:t>
            </a:r>
          </a:p>
        </p:txBody>
      </p:sp>
      <p:cxnSp>
        <p:nvCxnSpPr>
          <p:cNvPr id="12" name="Straight Connector 11"/>
          <p:cNvCxnSpPr>
            <a:stCxn id="3" idx="0"/>
          </p:cNvCxnSpPr>
          <p:nvPr userDrawn="1"/>
        </p:nvCxnSpPr>
        <p:spPr>
          <a:xfrm flipH="1" flipV="1">
            <a:off x="2898774" y="0"/>
            <a:ext cx="0" cy="1190412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 flipV="1">
            <a:off x="2892425" y="6318000"/>
            <a:ext cx="0" cy="5400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093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1593">
          <p15:clr>
            <a:srgbClr val="FBAE40"/>
          </p15:clr>
        </p15:guide>
        <p15:guide id="3" pos="1822">
          <p15:clr>
            <a:srgbClr val="FBAE40"/>
          </p15:clr>
        </p15:guide>
        <p15:guide id="4" pos="3477">
          <p15:clr>
            <a:srgbClr val="FBAE40"/>
          </p15:clr>
        </p15:guide>
        <p15:guide id="5" orient="horz" pos="2727">
          <p15:clr>
            <a:srgbClr val="FBAE40"/>
          </p15:clr>
        </p15:guide>
        <p15:guide id="8" pos="7242">
          <p15:clr>
            <a:srgbClr val="FBAE40"/>
          </p15:clr>
        </p15:guide>
        <p15:guide id="9" orient="horz" pos="459">
          <p15:clr>
            <a:srgbClr val="FBAE40"/>
          </p15:clr>
        </p15:guide>
        <p15:guide id="10" orient="horz" pos="3861">
          <p15:clr>
            <a:srgbClr val="FBAE40"/>
          </p15:clr>
        </p15:guide>
        <p15:guide id="12" pos="619">
          <p15:clr>
            <a:srgbClr val="FBAE40"/>
          </p15:clr>
        </p15:guide>
        <p15:guide id="13" pos="302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054947" y="5324145"/>
            <a:ext cx="1155064" cy="1152609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employee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001977" y="5269947"/>
            <a:ext cx="1244070" cy="1244070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2640012" y="5269947"/>
            <a:ext cx="3276600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640012" y="5570512"/>
            <a:ext cx="3276601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Telephone, Mobile, Email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5269947"/>
            <a:ext cx="3817938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NORSTAT SOMETHING AS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275389" y="5570512"/>
            <a:ext cx="2520949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Street, City, Country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975727" y="5570512"/>
            <a:ext cx="2517774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info@..., URL, …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4941888"/>
          </a:xfrm>
          <a:prstGeom prst="rect">
            <a:avLst/>
          </a:prstGeom>
          <a:gradFill flip="none" rotWithShape="1">
            <a:gsLst>
              <a:gs pos="64000">
                <a:schemeClr val="tx2"/>
              </a:gs>
              <a:gs pos="6000">
                <a:schemeClr val="bg2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192000" cy="4941888"/>
          </a:xfrm>
          <a:prstGeom prst="rect">
            <a:avLst/>
          </a:prstGeom>
        </p:spPr>
        <p:txBody>
          <a:bodyPr bIns="720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N:\Marketing\Resources\Imagery\Norstat Cities</a:t>
            </a:r>
          </a:p>
        </p:txBody>
      </p:sp>
    </p:spTree>
    <p:extLst>
      <p:ext uri="{BB962C8B-B14F-4D97-AF65-F5344CB8AC3E}">
        <p14:creationId xmlns:p14="http://schemas.microsoft.com/office/powerpoint/2010/main" val="3134979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orient="horz" pos="3113" userDrawn="1">
          <p15:clr>
            <a:srgbClr val="FBAE40"/>
          </p15:clr>
        </p15:guide>
        <p15:guide id="12" pos="619" userDrawn="1">
          <p15:clr>
            <a:srgbClr val="FBAE40"/>
          </p15:clr>
        </p15:guide>
        <p15:guide id="14" pos="3953" userDrawn="1">
          <p15:clr>
            <a:srgbClr val="FBAE40"/>
          </p15:clr>
        </p15:guide>
        <p15:guide id="15" pos="5654" userDrawn="1">
          <p15:clr>
            <a:srgbClr val="FBAE40"/>
          </p15:clr>
        </p15:guide>
        <p15:guide id="16" pos="7242" userDrawn="1">
          <p15:clr>
            <a:srgbClr val="FBAE40"/>
          </p15:clr>
        </p15:guide>
        <p15:guide id="17" pos="166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_Quar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010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2139">
          <p15:clr>
            <a:srgbClr val="FBAE40"/>
          </p15:clr>
        </p15:guide>
        <p15:guide id="4" pos="5541">
          <p15:clr>
            <a:srgbClr val="FBAE40"/>
          </p15:clr>
        </p15:guide>
        <p15:guide id="5" orient="horz" pos="3861">
          <p15:clr>
            <a:srgbClr val="FBAE40"/>
          </p15:clr>
        </p15:guide>
        <p15:guide id="6" orient="horz" pos="459">
          <p15:clr>
            <a:srgbClr val="FBAE40"/>
          </p15:clr>
        </p15:guide>
        <p15:guide id="7" pos="438">
          <p15:clr>
            <a:srgbClr val="FBAE40"/>
          </p15:clr>
        </p15:guide>
        <p15:guide id="8" pos="72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221381" y="6567876"/>
            <a:ext cx="11112146" cy="260763"/>
          </a:xfrm>
        </p:spPr>
        <p:txBody>
          <a:bodyPr anchor="t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Question</a:t>
            </a:r>
            <a:endParaRPr lang="pl-PL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21381" y="732829"/>
            <a:ext cx="11771697" cy="830997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800" b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9836" y="246156"/>
            <a:ext cx="9334678" cy="352296"/>
          </a:xfrm>
        </p:spPr>
        <p:txBody>
          <a:bodyPr anchor="ctr">
            <a:normAutofit/>
          </a:bodyPr>
          <a:lstStyle>
            <a:lvl1pPr marL="0" indent="0">
              <a:buNone/>
              <a:defRPr sz="2533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TAG LINE OR BEGINNING OF TITLE</a:t>
            </a:r>
            <a:endParaRPr lang="en-GB" dirty="0"/>
          </a:p>
        </p:txBody>
      </p:sp>
      <p:cxnSp>
        <p:nvCxnSpPr>
          <p:cNvPr id="3" name="Łącznik prosty 2"/>
          <p:cNvCxnSpPr/>
          <p:nvPr userDrawn="1"/>
        </p:nvCxnSpPr>
        <p:spPr>
          <a:xfrm flipH="1">
            <a:off x="221380" y="6316910"/>
            <a:ext cx="11124000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21380" y="6358150"/>
            <a:ext cx="11112146" cy="168486"/>
          </a:xfrm>
        </p:spPr>
        <p:txBody>
          <a:bodyPr anchor="ctr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pl-PL" dirty="0"/>
              <a:t>Base</a:t>
            </a:r>
          </a:p>
        </p:txBody>
      </p:sp>
    </p:spTree>
    <p:extLst>
      <p:ext uri="{BB962C8B-B14F-4D97-AF65-F5344CB8AC3E}">
        <p14:creationId xmlns:p14="http://schemas.microsoft.com/office/powerpoint/2010/main" val="21440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883470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>
          <p15:clr>
            <a:srgbClr val="FBAE40"/>
          </p15:clr>
        </p15:guide>
        <p15:guide id="6" orient="horz" pos="377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892300" y="0"/>
            <a:ext cx="10299700" cy="6864086"/>
          </a:xfrm>
          <a:custGeom>
            <a:avLst/>
            <a:gdLst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0 w 10287000"/>
              <a:gd name="connsiteY3" fmla="*/ 6858000 h 6858000"/>
              <a:gd name="connsiteX4" fmla="*/ 0 w 10287000"/>
              <a:gd name="connsiteY4" fmla="*/ 0 h 6858000"/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2895600 w 10287000"/>
              <a:gd name="connsiteY3" fmla="*/ 6849533 h 6858000"/>
              <a:gd name="connsiteX4" fmla="*/ 0 w 10287000"/>
              <a:gd name="connsiteY4" fmla="*/ 0 h 6858000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2895600 w 10287000"/>
              <a:gd name="connsiteY3" fmla="*/ 6858000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36660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7836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802717 w 10287000"/>
              <a:gd name="connsiteY3" fmla="*/ 6866467 h 6866467"/>
              <a:gd name="connsiteX4" fmla="*/ 0 w 10287000"/>
              <a:gd name="connsiteY4" fmla="*/ 846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6467 h 6866467"/>
              <a:gd name="connsiteX4" fmla="*/ 0 w 10299700"/>
              <a:gd name="connsiteY4" fmla="*/ 211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1705 h 6866467"/>
              <a:gd name="connsiteX4" fmla="*/ 0 w 10299700"/>
              <a:gd name="connsiteY4" fmla="*/ 2117 h 6866467"/>
              <a:gd name="connsiteX0" fmla="*/ 0 w 10299700"/>
              <a:gd name="connsiteY0" fmla="*/ 2117 h 6864086"/>
              <a:gd name="connsiteX1" fmla="*/ 5499100 w 10299700"/>
              <a:gd name="connsiteY1" fmla="*/ 0 h 6864086"/>
              <a:gd name="connsiteX2" fmla="*/ 10299700 w 10299700"/>
              <a:gd name="connsiteY2" fmla="*/ 6864086 h 6864086"/>
              <a:gd name="connsiteX3" fmla="*/ 4815417 w 10299700"/>
              <a:gd name="connsiteY3" fmla="*/ 6861705 h 6864086"/>
              <a:gd name="connsiteX4" fmla="*/ 0 w 10299700"/>
              <a:gd name="connsiteY4" fmla="*/ 2117 h 686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9700" h="6864086">
                <a:moveTo>
                  <a:pt x="0" y="2117"/>
                </a:moveTo>
                <a:lnTo>
                  <a:pt x="5499100" y="0"/>
                </a:lnTo>
                <a:lnTo>
                  <a:pt x="10299700" y="6864086"/>
                </a:lnTo>
                <a:lnTo>
                  <a:pt x="4815417" y="6861705"/>
                </a:lnTo>
                <a:lnTo>
                  <a:pt x="0" y="2117"/>
                </a:lnTo>
                <a:close/>
              </a:path>
            </a:pathLst>
          </a:custGeom>
        </p:spPr>
        <p:txBody>
          <a:bodyPr bIns="792000" anchor="ctr"/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N:\Marketing\Resources\Imagery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5370779"/>
            <a:ext cx="48006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143375"/>
            <a:ext cx="4105275" cy="1227404"/>
          </a:xfrm>
          <a:prstGeom prst="rect">
            <a:avLst/>
          </a:prstGeom>
        </p:spPr>
        <p:txBody>
          <a:bodyPr lIns="0" tIns="36000" rIns="0" bIns="36000" anchor="b"/>
          <a:lstStyle>
            <a:lvl1pPr algn="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95325" y="5370513"/>
            <a:ext cx="4105275" cy="758825"/>
          </a:xfrm>
          <a:prstGeom prst="rect">
            <a:avLst/>
          </a:prstGeom>
        </p:spPr>
        <p:txBody>
          <a:bodyPr lIns="0" tIns="144000" rIns="0" bIns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algn="r">
              <a:defRPr sz="1800">
                <a:solidFill>
                  <a:schemeClr val="tx2"/>
                </a:solidFill>
              </a:defRPr>
            </a:lvl2pPr>
            <a:lvl3pPr algn="r">
              <a:defRPr sz="1800">
                <a:solidFill>
                  <a:schemeClr val="tx2"/>
                </a:solidFill>
              </a:defRPr>
            </a:lvl3pPr>
            <a:lvl4pPr algn="r">
              <a:defRPr sz="1800">
                <a:solidFill>
                  <a:schemeClr val="tx2"/>
                </a:solidFill>
              </a:defRPr>
            </a:lvl4pPr>
            <a:lvl5pPr algn="r"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Author, Date</a:t>
            </a:r>
          </a:p>
        </p:txBody>
      </p:sp>
    </p:spTree>
    <p:extLst>
      <p:ext uri="{BB962C8B-B14F-4D97-AF65-F5344CB8AC3E}">
        <p14:creationId xmlns:p14="http://schemas.microsoft.com/office/powerpoint/2010/main" val="4251721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4656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459" userDrawn="1">
          <p15:clr>
            <a:srgbClr val="FBAE40"/>
          </p15:clr>
        </p15:guide>
        <p15:guide id="6" orient="horz" pos="38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9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7258050" y="0"/>
            <a:ext cx="4933950" cy="6896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2453822" y="0"/>
            <a:ext cx="9608456" cy="6896100"/>
          </a:xfrm>
          <a:prstGeom prst="parallelogram">
            <a:avLst>
              <a:gd name="adj" fmla="val 694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71192" y="371475"/>
            <a:ext cx="11449333" cy="619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3940857" y="2162176"/>
            <a:ext cx="4320000" cy="757237"/>
          </a:xfrm>
          <a:prstGeom prst="rect">
            <a:avLst/>
          </a:prstGeom>
        </p:spPr>
        <p:txBody>
          <a:bodyPr lIns="0" tIns="36000" rIns="0" bIns="36000" anchor="b"/>
          <a:lstStyle>
            <a:lvl1pPr algn="ct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Chapter Title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400425" y="2925438"/>
            <a:ext cx="5400000" cy="1556075"/>
          </a:xfrm>
          <a:prstGeom prst="rect">
            <a:avLst/>
          </a:prstGeom>
        </p:spPr>
        <p:txBody>
          <a:bodyPr/>
          <a:lstStyle>
            <a:lvl1pPr marL="0" indent="0" algn="ctr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800" baseline="0"/>
            </a:lvl1pPr>
            <a:lvl2pPr marL="542925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2pPr>
            <a:lvl3pPr marL="803275" indent="-260350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3pPr>
            <a:lvl4pPr marL="1074738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4pPr>
            <a:lvl5pPr marL="1346200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Please enter a descriptive text</a:t>
            </a:r>
          </a:p>
        </p:txBody>
      </p:sp>
    </p:spTree>
    <p:extLst>
      <p:ext uri="{BB962C8B-B14F-4D97-AF65-F5344CB8AC3E}">
        <p14:creationId xmlns:p14="http://schemas.microsoft.com/office/powerpoint/2010/main" val="3924697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orient="horz" pos="3861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pos="7242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112125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112125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0992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983944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718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10">
          <p15:clr>
            <a:srgbClr val="FBAE40"/>
          </p15:clr>
        </p15:guide>
        <p15:guide id="2" pos="4656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80060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96383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6383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36031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38983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310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70">
          <p15:clr>
            <a:srgbClr val="FBAE40"/>
          </p15:clr>
        </p15:guide>
        <p15:guide id="2" pos="3024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orient="horz" pos="45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10800000" cy="408516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4" y="1089025"/>
            <a:ext cx="10800000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15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orient="horz" pos="686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19738" y="1089025"/>
            <a:ext cx="5976936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518994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3"/>
          <p:cNvSpPr>
            <a:spLocks noGrp="1"/>
          </p:cNvSpPr>
          <p:nvPr>
            <p:ph type="title" hasCustomPrompt="1"/>
          </p:nvPr>
        </p:nvSpPr>
        <p:spPr>
          <a:xfrm>
            <a:off x="5519737" y="430169"/>
            <a:ext cx="5976937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519737" y="193635"/>
            <a:ext cx="5975587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10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7" userDrawn="1">
          <p15:clr>
            <a:srgbClr val="FBAE40"/>
          </p15:clr>
        </p15:guide>
        <p15:guide id="2" pos="3024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39140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5" y="1089025"/>
            <a:ext cx="5976939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98499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30170"/>
            <a:ext cx="5976939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5976939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118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3" userDrawn="1">
          <p15:clr>
            <a:srgbClr val="FBAE40"/>
          </p15:clr>
        </p15:guide>
        <p15:guide id="2" pos="4656" userDrawn="1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orient="horz" pos="68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09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85" r:id="rId2"/>
    <p:sldLayoutId id="2147483655" r:id="rId3"/>
    <p:sldLayoutId id="2147483656" r:id="rId4"/>
    <p:sldLayoutId id="2147483652" r:id="rId5"/>
    <p:sldLayoutId id="2147483653" r:id="rId6"/>
    <p:sldLayoutId id="2147483658" r:id="rId7"/>
    <p:sldLayoutId id="2147483660" r:id="rId8"/>
    <p:sldLayoutId id="2147483661" r:id="rId9"/>
    <p:sldLayoutId id="2147483662" r:id="rId10"/>
    <p:sldLayoutId id="2147483663" r:id="rId11"/>
    <p:sldLayoutId id="2147483657" r:id="rId12"/>
    <p:sldLayoutId id="2147483659" r:id="rId13"/>
    <p:sldLayoutId id="2147483649" r:id="rId14"/>
    <p:sldLayoutId id="2147483684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7.xml"/><Relationship Id="rId3" Type="http://schemas.openxmlformats.org/officeDocument/2006/relationships/chart" Target="../charts/chart42.xml"/><Relationship Id="rId7" Type="http://schemas.openxmlformats.org/officeDocument/2006/relationships/chart" Target="../charts/chart4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5.xml"/><Relationship Id="rId11" Type="http://schemas.openxmlformats.org/officeDocument/2006/relationships/chart" Target="../charts/chart50.xml"/><Relationship Id="rId5" Type="http://schemas.openxmlformats.org/officeDocument/2006/relationships/chart" Target="../charts/chart44.xml"/><Relationship Id="rId10" Type="http://schemas.openxmlformats.org/officeDocument/2006/relationships/chart" Target="../charts/chart49.xml"/><Relationship Id="rId4" Type="http://schemas.openxmlformats.org/officeDocument/2006/relationships/chart" Target="../charts/chart43.xml"/><Relationship Id="rId9" Type="http://schemas.openxmlformats.org/officeDocument/2006/relationships/chart" Target="../charts/chart4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6.xml"/><Relationship Id="rId3" Type="http://schemas.openxmlformats.org/officeDocument/2006/relationships/chart" Target="../charts/chart51.xml"/><Relationship Id="rId7" Type="http://schemas.openxmlformats.org/officeDocument/2006/relationships/chart" Target="../charts/chart5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4.xml"/><Relationship Id="rId11" Type="http://schemas.openxmlformats.org/officeDocument/2006/relationships/chart" Target="../charts/chart59.xml"/><Relationship Id="rId5" Type="http://schemas.openxmlformats.org/officeDocument/2006/relationships/chart" Target="../charts/chart53.xml"/><Relationship Id="rId10" Type="http://schemas.openxmlformats.org/officeDocument/2006/relationships/chart" Target="../charts/chart58.xml"/><Relationship Id="rId4" Type="http://schemas.openxmlformats.org/officeDocument/2006/relationships/chart" Target="../charts/chart52.xml"/><Relationship Id="rId9" Type="http://schemas.openxmlformats.org/officeDocument/2006/relationships/chart" Target="../charts/chart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5.xml"/><Relationship Id="rId3" Type="http://schemas.openxmlformats.org/officeDocument/2006/relationships/chart" Target="../charts/chart60.xml"/><Relationship Id="rId7" Type="http://schemas.openxmlformats.org/officeDocument/2006/relationships/chart" Target="../charts/chart6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3.xml"/><Relationship Id="rId11" Type="http://schemas.openxmlformats.org/officeDocument/2006/relationships/chart" Target="../charts/chart68.xml"/><Relationship Id="rId5" Type="http://schemas.openxmlformats.org/officeDocument/2006/relationships/chart" Target="../charts/chart62.xml"/><Relationship Id="rId10" Type="http://schemas.openxmlformats.org/officeDocument/2006/relationships/chart" Target="../charts/chart67.xml"/><Relationship Id="rId4" Type="http://schemas.openxmlformats.org/officeDocument/2006/relationships/chart" Target="../charts/chart61.xml"/><Relationship Id="rId9" Type="http://schemas.openxmlformats.org/officeDocument/2006/relationships/chart" Target="../charts/chart6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6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5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10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1.xml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chart" Target="../charts/chart103.xml"/><Relationship Id="rId4" Type="http://schemas.openxmlformats.org/officeDocument/2006/relationships/chart" Target="../charts/chart10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8.xml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chart" Target="../charts/chart110.xml"/><Relationship Id="rId4" Type="http://schemas.openxmlformats.org/officeDocument/2006/relationships/chart" Target="../charts/chart10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7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9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7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2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5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7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chart" Target="../charts/chart15.xml"/><Relationship Id="rId7" Type="http://schemas.openxmlformats.org/officeDocument/2006/relationships/chart" Target="../charts/chart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8.xml"/><Relationship Id="rId11" Type="http://schemas.openxmlformats.org/officeDocument/2006/relationships/chart" Target="../charts/chart23.xml"/><Relationship Id="rId5" Type="http://schemas.openxmlformats.org/officeDocument/2006/relationships/chart" Target="../charts/chart17.xml"/><Relationship Id="rId10" Type="http://schemas.openxmlformats.org/officeDocument/2006/relationships/chart" Target="../charts/chart22.xml"/><Relationship Id="rId4" Type="http://schemas.openxmlformats.org/officeDocument/2006/relationships/chart" Target="../charts/chart16.xml"/><Relationship Id="rId9" Type="http://schemas.openxmlformats.org/officeDocument/2006/relationships/chart" Target="../charts/chart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3" Type="http://schemas.openxmlformats.org/officeDocument/2006/relationships/chart" Target="../charts/chart24.xml"/><Relationship Id="rId7" Type="http://schemas.openxmlformats.org/officeDocument/2006/relationships/chart" Target="../charts/chart2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7.xml"/><Relationship Id="rId11" Type="http://schemas.openxmlformats.org/officeDocument/2006/relationships/chart" Target="../charts/chart32.xml"/><Relationship Id="rId5" Type="http://schemas.openxmlformats.org/officeDocument/2006/relationships/chart" Target="../charts/chart26.xml"/><Relationship Id="rId10" Type="http://schemas.openxmlformats.org/officeDocument/2006/relationships/chart" Target="../charts/chart31.xml"/><Relationship Id="rId4" Type="http://schemas.openxmlformats.org/officeDocument/2006/relationships/chart" Target="../charts/chart25.xml"/><Relationship Id="rId9" Type="http://schemas.openxmlformats.org/officeDocument/2006/relationships/chart" Target="../charts/chart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8.xml"/><Relationship Id="rId3" Type="http://schemas.openxmlformats.org/officeDocument/2006/relationships/chart" Target="../charts/chart33.xml"/><Relationship Id="rId7" Type="http://schemas.openxmlformats.org/officeDocument/2006/relationships/chart" Target="../charts/chart3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6.xml"/><Relationship Id="rId11" Type="http://schemas.openxmlformats.org/officeDocument/2006/relationships/chart" Target="../charts/chart41.xml"/><Relationship Id="rId5" Type="http://schemas.openxmlformats.org/officeDocument/2006/relationships/chart" Target="../charts/chart35.xml"/><Relationship Id="rId10" Type="http://schemas.openxmlformats.org/officeDocument/2006/relationships/chart" Target="../charts/chart40.xml"/><Relationship Id="rId4" Type="http://schemas.openxmlformats.org/officeDocument/2006/relationships/chart" Target="../charts/chart34.xml"/><Relationship Id="rId9" Type="http://schemas.openxmlformats.org/officeDocument/2006/relationships/chart" Target="../charts/char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t="5" r="4242" b="5"/>
          <a:stretch/>
        </p:blipFill>
        <p:spPr>
          <a:xfrm>
            <a:off x="2743200" y="0"/>
            <a:ext cx="9448800" cy="6864086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pl-PL" dirty="0"/>
              <a:t>Warszawa, 18.11.2019</a:t>
            </a:r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4196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708520"/>
              </p:ext>
            </p:extLst>
          </p:nvPr>
        </p:nvGraphicFramePr>
        <p:xfrm>
          <a:off x="0" y="2052241"/>
          <a:ext cx="11772005" cy="4113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6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Dałam dziecku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podwieczorek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przekąska w trakcie spotkania ze znajomymi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trakcie pracy\gry na komputerze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czasie oglądania TV lub filmów ze znajomymi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Gdy oglądam sam(a) TV lub filmy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Podczas czytania gazet\czasopism\książek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obiad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2868925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(2\2)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598797834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3788302490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0177616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598450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8785733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837685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6022184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1407385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301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74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8217"/>
              </p:ext>
            </p:extLst>
          </p:nvPr>
        </p:nvGraphicFramePr>
        <p:xfrm>
          <a:off x="0" y="2052241"/>
          <a:ext cx="11772005" cy="4113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Krojone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jajecznicy, bigosu lub innej potrawy na ciepło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Bezpośrednio z opakowania,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składnik do sałatki lub innej potrawy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Smażone na patelni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Gotowane w wodzie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grill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zupy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Podgrzewane w mikrofalówce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piekarniku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651216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 sposób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624323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6979141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Sposoby jedzenia </a:t>
            </a:r>
            <a:r>
              <a:rPr lang="pl-PL" u="sng"/>
              <a:t>a-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4007148761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335053010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0395689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4843792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3335341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1871373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8363468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4394015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Q12. W jaki sposób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301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356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1338/ 1128/ 991/ 1126/ 988/ 504/ 373/ 465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366836"/>
              </p:ext>
            </p:extLst>
          </p:nvPr>
        </p:nvGraphicFramePr>
        <p:xfrm>
          <a:off x="0" y="2052240"/>
          <a:ext cx="11772005" cy="41158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5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Wędliny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Produkty mięsne lub drobiowe gotowe do spożycia po podgrzaniu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11744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Półprodukty mięsne lub drobiowe przygotowane do gotowania, pieczenia lub na grilla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2284714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współkorzystanie z kategorii </a:t>
            </a:r>
            <a:r>
              <a:rPr lang="pl-PL" u="sng"/>
              <a:t>          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1252874737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312956290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6914949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0611952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4107604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818432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270435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3832646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P1. Które z tych produktów kupiłeś\aś w ciągu ostatnich 6 miesięcy?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1612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1394/ 1144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1365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1077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589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364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495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1245/ 1042/ 912/ 1055/ 884/ 425/ 353/ 323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1275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1124/ 913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1092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815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508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424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456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062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MARKI ANIMEX</a:t>
            </a: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47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D5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1442" name="Picture 2" descr="Podobny obraz">
            <a:extLst>
              <a:ext uri="{FF2B5EF4-FFF2-40B4-BE49-F238E27FC236}">
                <a16:creationId xmlns:a16="http://schemas.microsoft.com/office/drawing/2014/main" id="{94A78769-C889-4B57-BB52-3FCC54663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4" r="12284"/>
          <a:stretch/>
        </p:blipFill>
        <p:spPr bwMode="auto">
          <a:xfrm>
            <a:off x="3794747" y="1176793"/>
            <a:ext cx="4345413" cy="454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527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83088110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97252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61450099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0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96302457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22979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44186558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262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58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21086693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13654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61232137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09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23493968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05889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66943458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266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10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12449892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7166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65%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11941324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260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259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7E2C31E-B6F3-4200-9EC9-38F97AB58A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Kształt raportu kwartalnego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63AFA7FF-0D16-45E4-9B6E-DFB6C8443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184148"/>
              </p:ext>
            </p:extLst>
          </p:nvPr>
        </p:nvGraphicFramePr>
        <p:xfrm>
          <a:off x="1283252" y="857249"/>
          <a:ext cx="8451298" cy="5601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354">
                  <a:extLst>
                    <a:ext uri="{9D8B030D-6E8A-4147-A177-3AD203B41FA5}">
                      <a16:colId xmlns:a16="http://schemas.microsoft.com/office/drawing/2014/main" val="3670314029"/>
                    </a:ext>
                  </a:extLst>
                </a:gridCol>
                <a:gridCol w="536418">
                  <a:extLst>
                    <a:ext uri="{9D8B030D-6E8A-4147-A177-3AD203B41FA5}">
                      <a16:colId xmlns:a16="http://schemas.microsoft.com/office/drawing/2014/main" val="93308728"/>
                    </a:ext>
                  </a:extLst>
                </a:gridCol>
                <a:gridCol w="477365">
                  <a:extLst>
                    <a:ext uri="{9D8B030D-6E8A-4147-A177-3AD203B41FA5}">
                      <a16:colId xmlns:a16="http://schemas.microsoft.com/office/drawing/2014/main" val="3259011972"/>
                    </a:ext>
                  </a:extLst>
                </a:gridCol>
                <a:gridCol w="6787161">
                  <a:extLst>
                    <a:ext uri="{9D8B030D-6E8A-4147-A177-3AD203B41FA5}">
                      <a16:colId xmlns:a16="http://schemas.microsoft.com/office/drawing/2014/main" val="4095248581"/>
                    </a:ext>
                  </a:extLst>
                </a:gridCol>
              </a:tblGrid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wyniki i wnioski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22884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Metodologia oraz podstawowa charakterystyka badanych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0391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Wyniki badania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3991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Kategorie produktowe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Kategorie produktowe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00027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marki –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Marki </a:t>
                      </a:r>
                      <a:r>
                        <a:rPr lang="pl-PL" sz="1200" b="0" dirty="0" err="1">
                          <a:solidFill>
                            <a:schemeClr val="tx1"/>
                          </a:solidFill>
                        </a:rPr>
                        <a:t>animex</a:t>
                      </a:r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21704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Krakus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06468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37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Morliny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802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Berlinki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402127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52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Sokołów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4098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62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Tarczyński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77983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indent="542925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Przegląd kategorii produktowych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74433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71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Wędliny na kanapkę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222676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tradycyjne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55540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115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suche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0513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137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Parówki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0471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159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Kabanosy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9324475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180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Konserwy mięsne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2235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201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Convenience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85268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221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Mięso semi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0224991"/>
                  </a:ext>
                </a:extLst>
              </a:tr>
            </a:tbl>
          </a:graphicData>
        </a:graphic>
      </p:graphicFrame>
      <p:sp>
        <p:nvSpPr>
          <p:cNvPr id="8" name="Pentagon 7">
            <a:hlinkClick r:id="rId3" action="ppaction://hlinksldjump"/>
          </p:cNvPr>
          <p:cNvSpPr/>
          <p:nvPr/>
        </p:nvSpPr>
        <p:spPr>
          <a:xfrm>
            <a:off x="695325" y="87581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entagon 8">
            <a:hlinkClick r:id="rId4" action="ppaction://hlinksldjump"/>
          </p:cNvPr>
          <p:cNvSpPr/>
          <p:nvPr/>
        </p:nvSpPr>
        <p:spPr>
          <a:xfrm>
            <a:off x="695325" y="116156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entagon 10">
            <a:hlinkClick r:id="rId5" action="ppaction://hlinksldjump"/>
          </p:cNvPr>
          <p:cNvSpPr/>
          <p:nvPr/>
        </p:nvSpPr>
        <p:spPr>
          <a:xfrm>
            <a:off x="695325" y="17600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entagon 11">
            <a:hlinkClick r:id="rId6" action="ppaction://hlinksldjump"/>
          </p:cNvPr>
          <p:cNvSpPr/>
          <p:nvPr/>
        </p:nvSpPr>
        <p:spPr>
          <a:xfrm>
            <a:off x="695325" y="20267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entagon 12">
            <a:hlinkClick r:id="rId7" action="ppaction://hlinksldjump"/>
          </p:cNvPr>
          <p:cNvSpPr/>
          <p:nvPr/>
        </p:nvSpPr>
        <p:spPr>
          <a:xfrm>
            <a:off x="695325" y="3827018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entagon 13">
            <a:hlinkClick r:id="rId7" action="ppaction://hlinksldjump"/>
          </p:cNvPr>
          <p:cNvSpPr/>
          <p:nvPr/>
        </p:nvSpPr>
        <p:spPr>
          <a:xfrm>
            <a:off x="9467850" y="6484637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125075" y="6349297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Hiperłącze do slajdów</a:t>
            </a:r>
            <a:endParaRPr lang="en-US" sz="1200" dirty="0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5095F19E-85AA-4734-9ACA-2A44EA81C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 trzeciego kwartału badania </a:t>
            </a:r>
            <a:r>
              <a:rPr lang="pl-PL" dirty="0" err="1"/>
              <a:t>trackingowego</a:t>
            </a:r>
            <a:r>
              <a:rPr lang="pl-PL" dirty="0"/>
              <a:t> dla Animex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AE84507-AE26-45AF-873E-FF871DCBA5BF}"/>
              </a:ext>
            </a:extLst>
          </p:cNvPr>
          <p:cNvSpPr txBox="1"/>
          <p:nvPr/>
        </p:nvSpPr>
        <p:spPr>
          <a:xfrm>
            <a:off x="8377237" y="430169"/>
            <a:ext cx="3171825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/>
              <a:t>To nie idzie z automatu</a:t>
            </a:r>
          </a:p>
        </p:txBody>
      </p:sp>
    </p:spTree>
    <p:extLst>
      <p:ext uri="{BB962C8B-B14F-4D97-AF65-F5344CB8AC3E}">
        <p14:creationId xmlns:p14="http://schemas.microsoft.com/office/powerpoint/2010/main" val="18353622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15910839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16094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74%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60659882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209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430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91681321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320997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44763022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348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58262955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85048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9287843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84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262/ 298/ 266/ 260/ 197/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497897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51%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418294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66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KRAKUS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192225"/>
              </p:ext>
            </p:extLst>
          </p:nvPr>
        </p:nvGraphicFramePr>
        <p:xfrm>
          <a:off x="144924" y="1638011"/>
          <a:ext cx="11732120" cy="2113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ma szeroką ofertę wędliny na kanapkę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 tej marki są przede wszystkim dla mężczyzn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Base Label">
            <a:extLst>
              <a:ext uri="{FF2B5EF4-FFF2-40B4-BE49-F238E27FC236}">
                <a16:creationId xmlns:a16="http://schemas.microsoft.com/office/drawing/2014/main" id="{0770E98A-770B-466A-8A06-4290C062293F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B2EC8B5-F60A-4B4B-B069-978DCAB59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5" y="491639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22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337454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793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314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4514" name="Picture 2" descr="Podobny obraz">
            <a:extLst>
              <a:ext uri="{FF2B5EF4-FFF2-40B4-BE49-F238E27FC236}">
                <a16:creationId xmlns:a16="http://schemas.microsoft.com/office/drawing/2014/main" id="{2E1D2BEF-7179-46A7-AEC1-4B5D67369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9957" y="405143"/>
            <a:ext cx="6126769" cy="604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5096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99180484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61979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97340577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451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23366222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33978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25210203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262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2470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08829724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60653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7332884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63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1/2</a:t>
            </a:r>
          </a:p>
        </p:txBody>
      </p:sp>
      <p:sp>
        <p:nvSpPr>
          <p:cNvPr id="18" name="Symbol zastępczy tekstu 17">
            <a:extLst>
              <a:ext uri="{FF2B5EF4-FFF2-40B4-BE49-F238E27FC236}">
                <a16:creationId xmlns:a16="http://schemas.microsoft.com/office/drawing/2014/main" id="{5E343705-8DFB-4B55-8562-60BB86FC34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/>
              <a:t>2139</a:t>
            </a:r>
            <a:endParaRPr lang="pl-PL" dirty="0"/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8049C2DE-59DA-4685-866F-47C4AC9EE262}"/>
              </a:ext>
            </a:extLst>
          </p:cNvPr>
          <p:cNvGraphicFramePr>
            <a:graphicFrameLocks noGrp="1"/>
          </p:cNvGraphicFramePr>
          <p:nvPr/>
        </p:nvGraphicFramePr>
        <p:xfrm>
          <a:off x="4234186" y="1552728"/>
          <a:ext cx="2844000" cy="1746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15-24 lata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25-39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40-59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60 lat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20" name="Prostokąt 19">
            <a:extLst>
              <a:ext uri="{FF2B5EF4-FFF2-40B4-BE49-F238E27FC236}">
                <a16:creationId xmlns:a16="http://schemas.microsoft.com/office/drawing/2014/main" id="{6454FD13-58CA-4554-B197-0794498B7C7D}"/>
              </a:ext>
            </a:extLst>
          </p:cNvPr>
          <p:cNvSpPr/>
          <p:nvPr/>
        </p:nvSpPr>
        <p:spPr>
          <a:xfrm>
            <a:off x="392188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Płeć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1" name="Wykres 20">
            <a:extLst>
              <a:ext uri="{FF2B5EF4-FFF2-40B4-BE49-F238E27FC236}">
                <a16:creationId xmlns:a16="http://schemas.microsoft.com/office/drawing/2014/main" id="{747C95DF-52F4-4693-878B-83C6DD503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7806865"/>
              </p:ext>
            </p:extLst>
          </p:nvPr>
        </p:nvGraphicFramePr>
        <p:xfrm>
          <a:off x="5812521" y="1552727"/>
          <a:ext cx="1545836" cy="17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Wykres 21">
            <a:extLst>
              <a:ext uri="{FF2B5EF4-FFF2-40B4-BE49-F238E27FC236}">
                <a16:creationId xmlns:a16="http://schemas.microsoft.com/office/drawing/2014/main" id="{004EB120-C42D-43BB-8DD7-59B7146642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5187826"/>
              </p:ext>
            </p:extLst>
          </p:nvPr>
        </p:nvGraphicFramePr>
        <p:xfrm>
          <a:off x="403683" y="1447749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Prostokąt 22">
            <a:extLst>
              <a:ext uri="{FF2B5EF4-FFF2-40B4-BE49-F238E27FC236}">
                <a16:creationId xmlns:a16="http://schemas.microsoft.com/office/drawing/2014/main" id="{A7572418-2CCE-4D7E-8AEA-DA590DE9A50C}"/>
              </a:ext>
            </a:extLst>
          </p:cNvPr>
          <p:cNvSpPr/>
          <p:nvPr/>
        </p:nvSpPr>
        <p:spPr>
          <a:xfrm>
            <a:off x="4217985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Wiek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4" name="Tabela 23">
            <a:extLst>
              <a:ext uri="{FF2B5EF4-FFF2-40B4-BE49-F238E27FC236}">
                <a16:creationId xmlns:a16="http://schemas.microsoft.com/office/drawing/2014/main" id="{148C6507-4438-458C-9E46-DAA74813A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899785"/>
              </p:ext>
            </p:extLst>
          </p:nvPr>
        </p:nvGraphicFramePr>
        <p:xfrm>
          <a:off x="8043782" y="1581009"/>
          <a:ext cx="2844000" cy="24477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43041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wieś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miasto do 20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077407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 – 49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26624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 – 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22461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100 – 199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 –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1666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25" name="Wykres 24">
            <a:extLst>
              <a:ext uri="{FF2B5EF4-FFF2-40B4-BE49-F238E27FC236}">
                <a16:creationId xmlns:a16="http://schemas.microsoft.com/office/drawing/2014/main" id="{A0E54951-8DE1-440D-BDE5-0DAEE410A6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8267966"/>
              </p:ext>
            </p:extLst>
          </p:nvPr>
        </p:nvGraphicFramePr>
        <p:xfrm>
          <a:off x="9622117" y="1581008"/>
          <a:ext cx="1545836" cy="2432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Prostokąt 25">
            <a:extLst>
              <a:ext uri="{FF2B5EF4-FFF2-40B4-BE49-F238E27FC236}">
                <a16:creationId xmlns:a16="http://schemas.microsoft.com/office/drawing/2014/main" id="{952C7134-4C23-4721-AFD5-49D48216ED25}"/>
              </a:ext>
            </a:extLst>
          </p:cNvPr>
          <p:cNvSpPr/>
          <p:nvPr/>
        </p:nvSpPr>
        <p:spPr>
          <a:xfrm>
            <a:off x="8043782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Wielkość miejscowości zamieszkania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3ED3184F-806E-49A9-B89A-CDF3E8A876E2}"/>
              </a:ext>
            </a:extLst>
          </p:cNvPr>
          <p:cNvSpPr/>
          <p:nvPr/>
        </p:nvSpPr>
        <p:spPr>
          <a:xfrm>
            <a:off x="392188" y="3463252"/>
            <a:ext cx="2315495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Liczba osób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7E283F4F-FC00-4D85-94CA-BADEA88070D9}"/>
              </a:ext>
            </a:extLst>
          </p:cNvPr>
          <p:cNvSpPr/>
          <p:nvPr/>
        </p:nvSpPr>
        <p:spPr>
          <a:xfrm>
            <a:off x="3214540" y="3463252"/>
            <a:ext cx="401588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Sytuacja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54B5EC22-4417-469E-99B2-C592A22AFBA5}"/>
              </a:ext>
            </a:extLst>
          </p:cNvPr>
          <p:cNvSpPr/>
          <p:nvPr/>
        </p:nvSpPr>
        <p:spPr>
          <a:xfrm>
            <a:off x="8043782" y="4112670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Dzieci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30" name="Tabela 29">
            <a:extLst>
              <a:ext uri="{FF2B5EF4-FFF2-40B4-BE49-F238E27FC236}">
                <a16:creationId xmlns:a16="http://schemas.microsoft.com/office/drawing/2014/main" id="{61EFB9F3-55BE-40A8-8B70-F04202426840}"/>
              </a:ext>
            </a:extLst>
          </p:cNvPr>
          <p:cNvGraphicFramePr>
            <a:graphicFrameLocks noGrp="1"/>
          </p:cNvGraphicFramePr>
          <p:nvPr/>
        </p:nvGraphicFramePr>
        <p:xfrm>
          <a:off x="403683" y="3994838"/>
          <a:ext cx="2304000" cy="19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D9D8BC71-E40E-4341-8FF0-42C0797914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7529171"/>
              </p:ext>
            </p:extLst>
          </p:nvPr>
        </p:nvGraphicFramePr>
        <p:xfrm>
          <a:off x="1558810" y="3994838"/>
          <a:ext cx="1545836" cy="19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Tabela 31">
            <a:extLst>
              <a:ext uri="{FF2B5EF4-FFF2-40B4-BE49-F238E27FC236}">
                <a16:creationId xmlns:a16="http://schemas.microsoft.com/office/drawing/2014/main" id="{E5D965EF-8F27-4410-A698-44A6869369E0}"/>
              </a:ext>
            </a:extLst>
          </p:cNvPr>
          <p:cNvGraphicFramePr>
            <a:graphicFrameLocks noGrp="1"/>
          </p:cNvGraphicFramePr>
          <p:nvPr/>
        </p:nvGraphicFramePr>
        <p:xfrm>
          <a:off x="3227471" y="3994838"/>
          <a:ext cx="3996000" cy="252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bez dzieci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do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10497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powyżej 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05067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dziećmi, które są już dorosłe (wyprowadziły się)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z rodzicami, współlokatorami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samodzielnie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inna sytuacja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5585BC51-29A1-4778-9287-A647612703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6388035"/>
              </p:ext>
            </p:extLst>
          </p:nvPr>
        </p:nvGraphicFramePr>
        <p:xfrm>
          <a:off x="6087791" y="3994837"/>
          <a:ext cx="1545836" cy="2519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D722C64C-87B9-47B6-A074-C6A712AFB3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0651281"/>
              </p:ext>
            </p:extLst>
          </p:nvPr>
        </p:nvGraphicFramePr>
        <p:xfrm>
          <a:off x="8043782" y="4508670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Base Label">
            <a:extLst>
              <a:ext uri="{FF2B5EF4-FFF2-40B4-BE49-F238E27FC236}">
                <a16:creationId xmlns:a16="http://schemas.microsoft.com/office/drawing/2014/main" id="{085903A5-6B40-4A68-8ABE-8CCE0E266A86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72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81812437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96599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0286359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266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681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98559274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38867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84159465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260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585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16994679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95787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98224792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209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861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02149820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22661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99925377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CONVENIENCE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211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618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63703218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16762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92379254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6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262/ 298/ 266/ 260/ 197/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000209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299231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175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MORLINY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5" name="Picture 4" descr="Znalezione obrazy dla zapytania morliny logo">
            <a:extLst>
              <a:ext uri="{FF2B5EF4-FFF2-40B4-BE49-F238E27FC236}">
                <a16:creationId xmlns:a16="http://schemas.microsoft.com/office/drawing/2014/main" id="{EA2E9255-6967-4963-82CB-0B541AEC4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307" y="737630"/>
            <a:ext cx="1328533" cy="131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B8D2D094-4EE6-46E3-BAD0-C65B5D069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328450"/>
              </p:ext>
            </p:extLst>
          </p:nvPr>
        </p:nvGraphicFramePr>
        <p:xfrm>
          <a:off x="144924" y="1638000"/>
          <a:ext cx="11732120" cy="2265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CONVENIENCE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Wędliny na kanapkę tej marki są najwyższej jakości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 tej marki są oparte o tradycyjne receptury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jest ekspertem w swojej dziedzinie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6" name="Base Label">
            <a:extLst>
              <a:ext uri="{FF2B5EF4-FFF2-40B4-BE49-F238E27FC236}">
                <a16:creationId xmlns:a16="http://schemas.microsoft.com/office/drawing/2014/main" id="{4D027B61-6224-42CC-B2B0-D888107241C3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528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741676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299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2906646145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FRANKI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96836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-/ -/ -/ -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3869112283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295377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Q1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585" y="761613"/>
            <a:ext cx="1323975" cy="131445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90" y="1178288"/>
            <a:ext cx="28098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085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637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5540" name="Picture 4" descr="Znalezione obrazy dla zapytania Berlinki logo">
            <a:extLst>
              <a:ext uri="{FF2B5EF4-FFF2-40B4-BE49-F238E27FC236}">
                <a16:creationId xmlns:a16="http://schemas.microsoft.com/office/drawing/2014/main" id="{43911E13-3365-4C02-9ED5-4B68213E0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6181" y="1467318"/>
            <a:ext cx="5462546" cy="396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316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2/2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ACABFE5-AE80-4AD1-9A8A-909F37B4B8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714234" cy="252000"/>
          </a:xfrm>
        </p:spPr>
        <p:txBody>
          <a:bodyPr/>
          <a:lstStyle/>
          <a:p>
            <a:r>
              <a:rPr lang="pl-PL"/>
              <a:t>2139</a:t>
            </a:r>
            <a:endParaRPr lang="pl-PL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879B613A-A4C9-4880-AB42-C1DB5DDBB3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948904"/>
              </p:ext>
            </p:extLst>
          </p:nvPr>
        </p:nvGraphicFramePr>
        <p:xfrm>
          <a:off x="392188" y="1562152"/>
          <a:ext cx="3528000" cy="158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Podstawowe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Zasadnicze zawodowe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Średnie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Wyższe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7" name="Prostokąt 6">
            <a:extLst>
              <a:ext uri="{FF2B5EF4-FFF2-40B4-BE49-F238E27FC236}">
                <a16:creationId xmlns:a16="http://schemas.microsoft.com/office/drawing/2014/main" id="{A7FE2595-9887-43BE-9175-F565E5DEC9D1}"/>
              </a:ext>
            </a:extLst>
          </p:cNvPr>
          <p:cNvSpPr/>
          <p:nvPr/>
        </p:nvSpPr>
        <p:spPr>
          <a:xfrm>
            <a:off x="392188" y="112595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Wykształcenie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F9C4E8C5-AEBD-4E79-AAC3-F550E03B29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5297729"/>
              </p:ext>
            </p:extLst>
          </p:nvPr>
        </p:nvGraphicFramePr>
        <p:xfrm>
          <a:off x="2643208" y="1562152"/>
          <a:ext cx="1545836" cy="1583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Prostokąt 8">
            <a:extLst>
              <a:ext uri="{FF2B5EF4-FFF2-40B4-BE49-F238E27FC236}">
                <a16:creationId xmlns:a16="http://schemas.microsoft.com/office/drawing/2014/main" id="{9397EC1B-0F2E-4EB1-A738-E14B96732247}"/>
              </a:ext>
            </a:extLst>
          </p:cNvPr>
          <p:cNvSpPr/>
          <p:nvPr/>
        </p:nvSpPr>
        <p:spPr>
          <a:xfrm>
            <a:off x="8390200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Status zawodowy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27CBA2A1-22F6-4124-A13D-0E37F873C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690886"/>
              </p:ext>
            </p:extLst>
          </p:nvPr>
        </p:nvGraphicFramePr>
        <p:xfrm>
          <a:off x="8390200" y="2295939"/>
          <a:ext cx="3528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pełen etat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część etatu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Własna działalność gospodarcza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Student/ uczeń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Zajmowanie się domem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Bezrobotny(a)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C23F9022-2AD1-4CEA-8C4D-0DC28ACF0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80327"/>
              </p:ext>
            </p:extLst>
          </p:nvPr>
        </p:nvGraphicFramePr>
        <p:xfrm>
          <a:off x="392188" y="3745231"/>
          <a:ext cx="3528000" cy="264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poniżej 2000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2001-3000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3001-4000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179028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4001-5000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55335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5001-6000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54397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Odmowa/ nie wiem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12" name="Prostokąt 11">
            <a:extLst>
              <a:ext uri="{FF2B5EF4-FFF2-40B4-BE49-F238E27FC236}">
                <a16:creationId xmlns:a16="http://schemas.microsoft.com/office/drawing/2014/main" id="{5A38DA52-9DAD-41AF-9B38-CC3401A6176F}"/>
              </a:ext>
            </a:extLst>
          </p:cNvPr>
          <p:cNvSpPr/>
          <p:nvPr/>
        </p:nvSpPr>
        <p:spPr>
          <a:xfrm>
            <a:off x="392188" y="3275209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Miesięczne dochody netto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3" name="Wykres 12">
            <a:extLst>
              <a:ext uri="{FF2B5EF4-FFF2-40B4-BE49-F238E27FC236}">
                <a16:creationId xmlns:a16="http://schemas.microsoft.com/office/drawing/2014/main" id="{FDF19AAA-4DF0-4E5A-AB4F-D451729D73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9962604"/>
              </p:ext>
            </p:extLst>
          </p:nvPr>
        </p:nvGraphicFramePr>
        <p:xfrm>
          <a:off x="2643208" y="3746559"/>
          <a:ext cx="1545836" cy="264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Prostokąt 13">
            <a:extLst>
              <a:ext uri="{FF2B5EF4-FFF2-40B4-BE49-F238E27FC236}">
                <a16:creationId xmlns:a16="http://schemas.microsoft.com/office/drawing/2014/main" id="{4750D995-0B69-47B0-B043-71C3F3B3095B}"/>
              </a:ext>
            </a:extLst>
          </p:cNvPr>
          <p:cNvSpPr/>
          <p:nvPr/>
        </p:nvSpPr>
        <p:spPr>
          <a:xfrm>
            <a:off x="4316463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Ocena sytuacji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C159F726-8D55-4621-91C5-0FD7026E9E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884041"/>
              </p:ext>
            </p:extLst>
          </p:nvPr>
        </p:nvGraphicFramePr>
        <p:xfrm>
          <a:off x="4316463" y="2295939"/>
          <a:ext cx="3672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wydatków, ale nie mamy już jak odkładać pieniędzy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Trudno powiedzieć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6" name="Wykres 15">
            <a:extLst>
              <a:ext uri="{FF2B5EF4-FFF2-40B4-BE49-F238E27FC236}">
                <a16:creationId xmlns:a16="http://schemas.microsoft.com/office/drawing/2014/main" id="{A42B692C-A649-4EAC-9159-BF7DA573E9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1304455"/>
              </p:ext>
            </p:extLst>
          </p:nvPr>
        </p:nvGraphicFramePr>
        <p:xfrm>
          <a:off x="7050468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Wykres 16">
            <a:extLst>
              <a:ext uri="{FF2B5EF4-FFF2-40B4-BE49-F238E27FC236}">
                <a16:creationId xmlns:a16="http://schemas.microsoft.com/office/drawing/2014/main" id="{0763DAF3-4BAE-48B0-B1EC-B8C843BB57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2939555"/>
              </p:ext>
            </p:extLst>
          </p:nvPr>
        </p:nvGraphicFramePr>
        <p:xfrm>
          <a:off x="10587871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568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79519986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35265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99572041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633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78528620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23977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42903084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4359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5325" y="142833"/>
            <a:ext cx="10800000" cy="287336"/>
          </a:xfrm>
        </p:spPr>
        <p:txBody>
          <a:bodyPr/>
          <a:lstStyle/>
          <a:p>
            <a:r>
              <a:rPr lang="pl-PL" dirty="0"/>
              <a:t>BERLINKI | mocne i słabe strony marek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FF896EAD-EDE5-4CD9-9735-ECC5C82658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1933434" cy="252000"/>
          </a:xfrm>
        </p:spPr>
        <p:txBody>
          <a:bodyPr/>
          <a:lstStyle/>
          <a:p>
            <a:r>
              <a:rPr lang="pl-PL"/>
              <a:t>2139/ 2676/ 2107/ 2276</a:t>
            </a:r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34179F8A-1C5D-44DC-A85F-B55096D42819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11" name="Picture 6" descr="Znalezione obrazy dla zapytania berlinki logo">
            <a:extLst>
              <a:ext uri="{FF2B5EF4-FFF2-40B4-BE49-F238E27FC236}">
                <a16:creationId xmlns:a16="http://schemas.microsoft.com/office/drawing/2014/main" id="{7940A0A0-B3FB-41BE-B5F8-7636D3859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69"/>
          <a:stretch/>
        </p:blipFill>
        <p:spPr bwMode="auto">
          <a:xfrm>
            <a:off x="9866009" y="970903"/>
            <a:ext cx="1382962" cy="60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423623"/>
              </p:ext>
            </p:extLst>
          </p:nvPr>
        </p:nvGraphicFramePr>
        <p:xfrm>
          <a:off x="802416" y="1168678"/>
          <a:ext cx="4121686" cy="4797899"/>
        </p:xfrm>
        <a:graphic>
          <a:graphicData uri="http://schemas.openxmlformats.org/drawingml/2006/table">
            <a:tbl>
              <a:tblPr/>
              <a:tblGrid>
                <a:gridCol w="1656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111165526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^TAB^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Q3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Q2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Q1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Q3 2021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przede wszystkim dla dzieci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 z długą historią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ma szeroką ofertę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inne niż {produkty} pozostałych marek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wszędzie dostępne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naturalne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72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jest ekspertem w swojej dziedzinie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warte swojej ceny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wzorem dobrych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której ufam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najwyższej jakości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świetnie smakują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037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fajna marka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F725523A-6E5D-4B18-A9DB-1F5FBA4CA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508412"/>
              </p:ext>
            </p:extLst>
          </p:nvPr>
        </p:nvGraphicFramePr>
        <p:xfrm>
          <a:off x="6331102" y="1168678"/>
          <a:ext cx="2969652" cy="2113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4826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8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4" name="Symbol zastępczy stopki 3">
            <a:extLst>
              <a:ext uri="{FF2B5EF4-FFF2-40B4-BE49-F238E27FC236}">
                <a16:creationId xmlns:a16="http://schemas.microsoft.com/office/drawing/2014/main" id="{31031A84-D79B-44C2-9A46-AFCB0DF3275A}"/>
              </a:ext>
            </a:extLst>
          </p:cNvPr>
          <p:cNvSpPr txBox="1">
            <a:spLocks/>
          </p:cNvSpPr>
          <p:nvPr/>
        </p:nvSpPr>
        <p:spPr>
          <a:xfrm>
            <a:off x="719427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3765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4174683954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BERLINKI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2100580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298/ 300/ 298/ 327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2644160307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090698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Q1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10" y="1114038"/>
            <a:ext cx="1381125" cy="60960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0" y="1135425"/>
            <a:ext cx="27336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249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2706" name="Picture 2" descr="Znalezione obrazy dla zapytania sokoÅÃ³w logo">
            <a:extLst>
              <a:ext uri="{FF2B5EF4-FFF2-40B4-BE49-F238E27FC236}">
                <a16:creationId xmlns:a16="http://schemas.microsoft.com/office/drawing/2014/main" id="{2B67C308-66B4-4809-8C81-B83BA733B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025" y="-156017"/>
            <a:ext cx="6781441" cy="701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4219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783318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5915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75%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98032947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618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70380467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41943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97756126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262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37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66750763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616087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83339767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180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3662747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01684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74767446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266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1364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79198762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11519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11494536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260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25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585882" y="4267832"/>
            <a:ext cx="4805996" cy="1401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KATEGORIE PRODUKTOWE</a:t>
            </a: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3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3710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1961892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2202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81180476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209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658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80947937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3197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19797665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898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02384807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69019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89824043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748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262/ 298/ 266/ 260/ 197/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003930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35%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451631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934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SOKOŁÓW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sokoÅÃ³w logo">
            <a:extLst>
              <a:ext uri="{FF2B5EF4-FFF2-40B4-BE49-F238E27FC236}">
                <a16:creationId xmlns:a16="http://schemas.microsoft.com/office/drawing/2014/main" id="{3D8CF5A4-992C-4A51-B927-126CD6E7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90" y="707156"/>
            <a:ext cx="1615338" cy="100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ACFF546F-C916-4B77-AACC-1EFE5F208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019841"/>
              </p:ext>
            </p:extLst>
          </p:nvPr>
        </p:nvGraphicFramePr>
        <p:xfrm>
          <a:off x="144924" y="1638000"/>
          <a:ext cx="11732120" cy="2265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tradycyjne tej marki są najwyższej jakości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Parówki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 tej marki są przede wszystkim dla mężczyzn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7" name="Base Label">
            <a:extLst>
              <a:ext uri="{FF2B5EF4-FFF2-40B4-BE49-F238E27FC236}">
                <a16:creationId xmlns:a16="http://schemas.microsoft.com/office/drawing/2014/main" id="{4D5D66EA-8647-4D57-BAF0-D087A8D24239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125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669934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5188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730" name="Picture 2" descr="Znalezione obrazy dla zapytania tarczyÅski logo">
            <a:extLst>
              <a:ext uri="{FF2B5EF4-FFF2-40B4-BE49-F238E27FC236}">
                <a16:creationId xmlns:a16="http://schemas.microsoft.com/office/drawing/2014/main" id="{8BC695F7-C5AC-45A7-9F78-CA564DB57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064" y="402064"/>
            <a:ext cx="6053871" cy="605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8636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20654226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74699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33092730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459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64105833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6545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35587304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262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971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85224733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3542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55%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34251004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43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79DBD66A-39DA-4F4B-A6B4-74BEDB7F7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174274"/>
              </p:ext>
            </p:extLst>
          </p:nvPr>
        </p:nvGraphicFramePr>
        <p:xfrm>
          <a:off x="134799" y="1679714"/>
          <a:ext cx="12003014" cy="44253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38302">
                  <a:extLst>
                    <a:ext uri="{9D8B030D-6E8A-4147-A177-3AD203B41FA5}">
                      <a16:colId xmlns:a16="http://schemas.microsoft.com/office/drawing/2014/main" val="3710284777"/>
                    </a:ext>
                  </a:extLst>
                </a:gridCol>
                <a:gridCol w="6964712">
                  <a:extLst>
                    <a:ext uri="{9D8B030D-6E8A-4147-A177-3AD203B41FA5}">
                      <a16:colId xmlns:a16="http://schemas.microsoft.com/office/drawing/2014/main" val="1443795037"/>
                    </a:ext>
                  </a:extLst>
                </a:gridCol>
              </a:tblGrid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 inne niż kiełbasa - na wagę lub paczkowane, w plastrach lub w kawałkach (np. szynka, polędwica, baleron, mortadela, salami, boczek, mielonka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370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i owoce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503798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Ryże i makarony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51461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 - na wagę lub paczkowane (np. śląska, podwawelska, zwyczajna, toruńska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97974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Parówki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45453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suche i podsuszane – na wagę lub paczkowane, w plastrach lub w kawałkach (np. krakowska sucha, żywiecka, myśliwska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73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Kabanosy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53412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konserwowe w słoiku lub puszce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66701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mrożone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2526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Fixy w proszku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82228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Konserwy mięsne (np. mielonka tyrolska, konserwa turystyczna, gulasz angielski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718877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gotowe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04338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Półprodukty mięsne lub drobiowe przygotowane do gotowania, pieczenia lub na grilla (np. mięso w posypce, w marynacie, wolno gotowane)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252784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Produkty mięsne lub drobiowe gotowe do spożycia po podgrzaniu (np. nuggetsy, kotlety panierowane, kotlety do hamburgerów)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832950"/>
                  </a:ext>
                </a:extLst>
              </a:tr>
            </a:tbl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| korzystanie z kategorii</a:t>
            </a:r>
          </a:p>
        </p:txBody>
      </p:sp>
      <p:sp>
        <p:nvSpPr>
          <p:cNvPr id="35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290714" y="6480173"/>
            <a:ext cx="9204612" cy="252001"/>
          </a:xfrm>
        </p:spPr>
        <p:txBody>
          <a:bodyPr/>
          <a:lstStyle/>
          <a:p>
            <a:r>
              <a:rPr lang="pl-PL" b="1"/>
              <a:t>P1. Które z tych produktów kupiłeś\aś w ciągu ostatnich 6 miesięcy?</a:t>
            </a:r>
            <a:endParaRPr lang="pl-PL" b="1" dirty="0"/>
          </a:p>
        </p:txBody>
      </p:sp>
      <p:graphicFrame>
        <p:nvGraphicFramePr>
          <p:cNvPr id="9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7197442"/>
              </p:ext>
            </p:extLst>
          </p:nvPr>
        </p:nvGraphicFramePr>
        <p:xfrm>
          <a:off x="8487787" y="1707197"/>
          <a:ext cx="1959429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9184468"/>
              </p:ext>
            </p:extLst>
          </p:nvPr>
        </p:nvGraphicFramePr>
        <p:xfrm>
          <a:off x="10389996" y="1707197"/>
          <a:ext cx="1747817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913944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Q1 2022</a:t>
            </a:r>
            <a:endParaRPr lang="pl-PL" sz="1400" b="1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0AEFCE9-861D-4E28-94E1-91B432E1D657}"/>
              </a:ext>
            </a:extLst>
          </p:cNvPr>
          <p:cNvSpPr txBox="1"/>
          <p:nvPr/>
        </p:nvSpPr>
        <p:spPr>
          <a:xfrm>
            <a:off x="11174468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Q3 2021</a:t>
            </a:r>
            <a:endParaRPr lang="pl-PL" sz="1400" b="1" dirty="0"/>
          </a:p>
        </p:txBody>
      </p:sp>
      <p:sp>
        <p:nvSpPr>
          <p:cNvPr id="19" name="Symbol zastępczy stopki 3">
            <a:extLst>
              <a:ext uri="{FF2B5EF4-FFF2-40B4-BE49-F238E27FC236}">
                <a16:creationId xmlns:a16="http://schemas.microsoft.com/office/drawing/2014/main" id="{2F63305D-6374-4E72-B3EC-06A977415A3F}"/>
              </a:ext>
            </a:extLst>
          </p:cNvPr>
          <p:cNvSpPr txBox="1">
            <a:spLocks/>
          </p:cNvSpPr>
          <p:nvPr/>
        </p:nvSpPr>
        <p:spPr>
          <a:xfrm>
            <a:off x="24127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604057"/>
              </p:ext>
            </p:extLst>
          </p:nvPr>
        </p:nvGraphicFramePr>
        <p:xfrm>
          <a:off x="6650989" y="1707197"/>
          <a:ext cx="1977475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pole tekstowe 26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543796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Q3 2022</a:t>
            </a:r>
            <a:endParaRPr lang="pl-PL" sz="1400" b="1" dirty="0"/>
          </a:p>
        </p:txBody>
      </p:sp>
      <p:graphicFrame>
        <p:nvGraphicFramePr>
          <p:cNvPr id="38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2233501"/>
              </p:ext>
            </p:extLst>
          </p:nvPr>
        </p:nvGraphicFramePr>
        <p:xfrm>
          <a:off x="5238750" y="1707197"/>
          <a:ext cx="1558440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pole tekstowe 38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7316173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Q2 2022</a:t>
            </a:r>
            <a:endParaRPr lang="pl-PL" sz="1400" b="1" dirty="0"/>
          </a:p>
        </p:txBody>
      </p:sp>
      <p:sp>
        <p:nvSpPr>
          <p:cNvPr id="31" name="Base Label">
            <a:extLst>
              <a:ext uri="{FF2B5EF4-FFF2-40B4-BE49-F238E27FC236}">
                <a16:creationId xmlns:a16="http://schemas.microsoft.com/office/drawing/2014/main" id="{BCE407C2-A302-4990-9B42-77C4A1F42870}"/>
              </a:ext>
            </a:extLst>
          </p:cNvPr>
          <p:cNvSpPr txBox="1"/>
          <p:nvPr/>
        </p:nvSpPr>
        <p:spPr>
          <a:xfrm>
            <a:off x="161925" y="6000255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1702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2" name="Base Label">
            <a:extLst>
              <a:ext uri="{FF2B5EF4-FFF2-40B4-BE49-F238E27FC236}">
                <a16:creationId xmlns:a16="http://schemas.microsoft.com/office/drawing/2014/main" id="{4C86BCE3-D201-4632-BA28-0A3C255C5BA8}"/>
              </a:ext>
            </a:extLst>
          </p:cNvPr>
          <p:cNvSpPr txBox="1"/>
          <p:nvPr/>
        </p:nvSpPr>
        <p:spPr>
          <a:xfrm>
            <a:off x="161925" y="6166339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2116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3" name="Base Label">
            <a:extLst>
              <a:ext uri="{FF2B5EF4-FFF2-40B4-BE49-F238E27FC236}">
                <a16:creationId xmlns:a16="http://schemas.microsoft.com/office/drawing/2014/main" id="{88E075F4-003F-4152-B9C4-56BF374DF705}"/>
              </a:ext>
            </a:extLst>
          </p:cNvPr>
          <p:cNvSpPr txBox="1"/>
          <p:nvPr/>
        </p:nvSpPr>
        <p:spPr>
          <a:xfrm>
            <a:off x="161925" y="6332423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2022: 1666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4" name="Base Label">
            <a:extLst>
              <a:ext uri="{FF2B5EF4-FFF2-40B4-BE49-F238E27FC236}">
                <a16:creationId xmlns:a16="http://schemas.microsoft.com/office/drawing/2014/main" id="{2CB52CC1-009D-4339-B4A3-D95422B81673}"/>
              </a:ext>
            </a:extLst>
          </p:cNvPr>
          <p:cNvSpPr txBox="1"/>
          <p:nvPr/>
        </p:nvSpPr>
        <p:spPr>
          <a:xfrm>
            <a:off x="161925" y="6498508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2021: 1798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313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95865709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81446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37570985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266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045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86149983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08473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80%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58%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96810456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260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9257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5432339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36554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44629168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201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262/ 298/ 266/ 260/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73305"/>
              </p:ext>
            </p:extLst>
          </p:nvPr>
        </p:nvGraphicFramePr>
        <p:xfrm>
          <a:off x="2209801" y="1934733"/>
          <a:ext cx="7017116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35%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132544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122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TARCZYŃSKI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043811"/>
              </p:ext>
            </p:extLst>
          </p:nvPr>
        </p:nvGraphicFramePr>
        <p:xfrm>
          <a:off x="144923" y="1638011"/>
          <a:ext cx="11853288" cy="18632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548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Mocne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suche tej marki są wszędzie dostępne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ma szeroką ofertę kabanosy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Słabe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tradycyjne tej marki są idelane na grill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Parówki tej marki są przede wszystkim dla dzieci</a:t>
                      </a: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tarczyÅski logo">
            <a:extLst>
              <a:ext uri="{FF2B5EF4-FFF2-40B4-BE49-F238E27FC236}">
                <a16:creationId xmlns:a16="http://schemas.microsoft.com/office/drawing/2014/main" id="{19E86B22-6BED-4FE2-B7DC-4F8D692BC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3" y="371074"/>
            <a:ext cx="1648678" cy="164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Base Label">
            <a:extLst>
              <a:ext uri="{FF2B5EF4-FFF2-40B4-BE49-F238E27FC236}">
                <a16:creationId xmlns:a16="http://schemas.microsoft.com/office/drawing/2014/main" id="{FC46BD54-C81C-4567-B5B2-F7C8B9CA48F8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1344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262/ 266/ 298/ 260/ 197/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290737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4372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PRZEGLĄD KATEGORII PRODUKTOWYCH</a:t>
            </a:r>
          </a:p>
        </p:txBody>
      </p:sp>
      <p:sp>
        <p:nvSpPr>
          <p:cNvPr id="139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0418" name="Picture 2" descr="Several People Dining on Table">
            <a:extLst>
              <a:ext uri="{FF2B5EF4-FFF2-40B4-BE49-F238E27FC236}">
                <a16:creationId xmlns:a16="http://schemas.microsoft.com/office/drawing/2014/main" id="{83306124-444A-409F-98FE-1CA3511EB0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387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739977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5882649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zazwyczaj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1591263082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727414097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414926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1871577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7641901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4337624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213963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3225903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Q10A. Wskaż miejsce, gdzie zazwyczaj kupujesz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301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641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125968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2155168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ostatnio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37209392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4172008736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2252471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1135186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3085273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268520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0515877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162216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Q10B. Wskaż miejsce, w którym ostatnio kupiłeś(aś)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301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751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612243"/>
              </p:ext>
            </p:extLst>
          </p:nvPr>
        </p:nvGraphicFramePr>
        <p:xfrm>
          <a:off x="0" y="2052241"/>
          <a:ext cx="11772005" cy="4115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028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 śniadanie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kolację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szkole\pracy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45548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Na drugie śniadanie\lunch przygotowany w domu do zjedzenia poza domem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drogę, w trakcie podróży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(rodzinnej) imprezy przy stole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drugie śniadanie jedzone w domu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przekąskę między posiłkami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spędzania czasu na zewnątrz (wycieczki, pikniki, itp.)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3543571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(1\2)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1021070414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657013524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5687266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9801777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331006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67331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229603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7172655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301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031183"/>
      </p:ext>
    </p:extLst>
  </p:cSld>
  <p:clrMapOvr>
    <a:masterClrMapping/>
  </p:clrMapOvr>
</p:sld>
</file>

<file path=ppt/theme/theme1.xml><?xml version="1.0" encoding="utf-8"?>
<a:theme xmlns:a="http://schemas.openxmlformats.org/drawingml/2006/main" name="Norstat 2018">
  <a:themeElements>
    <a:clrScheme name="Niestandardowy 13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37A541"/>
      </a:accent1>
      <a:accent2>
        <a:srgbClr val="D4D500"/>
      </a:accent2>
      <a:accent3>
        <a:srgbClr val="DE9600"/>
      </a:accent3>
      <a:accent4>
        <a:srgbClr val="FF0000"/>
      </a:accent4>
      <a:accent5>
        <a:srgbClr val="B8347A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18692</TotalTime>
  <Words>11922</Words>
  <Application>Microsoft Office PowerPoint</Application>
  <PresentationFormat>Panoramiczny</PresentationFormat>
  <Paragraphs>3994</Paragraphs>
  <Slides>66</Slides>
  <Notes>51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66</vt:i4>
      </vt:variant>
    </vt:vector>
  </HeadingPairs>
  <TitlesOfParts>
    <vt:vector size="71" baseType="lpstr">
      <vt:lpstr>Arial</vt:lpstr>
      <vt:lpstr>Calibri</vt:lpstr>
      <vt:lpstr>Century Gothic</vt:lpstr>
      <vt:lpstr>Wingdings 2</vt:lpstr>
      <vt:lpstr>Norstat 2018</vt:lpstr>
      <vt:lpstr>Prezentacja programu PowerPoint</vt:lpstr>
      <vt:lpstr>Podsumowanie trzeciego kwartału badania trackingowego dla Animex</vt:lpstr>
      <vt:lpstr>PROFIL DEMOGRAFICZNY </vt:lpstr>
      <vt:lpstr>PROFIL DEMOGRAFICZNY </vt:lpstr>
      <vt:lpstr>KATEGORIE PRODUKTOWE  PODSUMOWANIE  </vt:lpstr>
      <vt:lpstr>WNIOSKI</vt:lpstr>
      <vt:lpstr>Wnioski</vt:lpstr>
      <vt:lpstr>Wnioski</vt:lpstr>
      <vt:lpstr>Wnioski</vt:lpstr>
      <vt:lpstr>Wnioski</vt:lpstr>
      <vt:lpstr>Wnioski</vt:lpstr>
      <vt:lpstr>Wnioski</vt:lpstr>
      <vt:lpstr>MARKI ANIMEX  PODSUMOWANIE  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Wnioski</vt:lpstr>
      <vt:lpstr>Prezentacja programu PowerPoint</vt:lpstr>
      <vt:lpstr>WNIOSKI</vt:lpstr>
      <vt:lpstr>WNIOSKI</vt:lpstr>
      <vt:lpstr>mocne i słabe strony marek</vt:lpstr>
      <vt:lpstr>Wnioski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PRZEGLĄD KATEGORII PRODUKTOWYCH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Tracking znajomości i wizerunku marek wędlin i produktów pokrewnych dla Animex RAPORT KWARTALNY</dc:title>
  <dc:creator>Joanna Ciemniewska</dc:creator>
  <cp:lastModifiedBy>Piotr Jaszke</cp:lastModifiedBy>
  <cp:revision>1403</cp:revision>
  <dcterms:created xsi:type="dcterms:W3CDTF">2019-05-15T13:54:30Z</dcterms:created>
  <dcterms:modified xsi:type="dcterms:W3CDTF">2022-10-22T23:44:07Z</dcterms:modified>
</cp:coreProperties>
</file>