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4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notesSlides/notesSlide5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notesSlides/notesSlide6.xml" ContentType="application/vnd.openxmlformats-officedocument.presentationml.notesSlide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0.xml" ContentType="application/vnd.openxmlformats-officedocument.drawingml.chart+xml"/>
  <Override PartName="/ppt/notesSlides/notesSlide7.xml" ContentType="application/vnd.openxmlformats-officedocument.presentationml.notesSlide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notesSlides/notesSlide8.xml" ContentType="application/vnd.openxmlformats-officedocument.presentationml.notesSlide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charts/chart68.xml" ContentType="application/vnd.openxmlformats-officedocument.drawingml.chart+xml"/>
  <Override PartName="/ppt/notesSlides/notesSlide9.xml" ContentType="application/vnd.openxmlformats-officedocument.presentationml.notesSlide+xml"/>
  <Override PartName="/ppt/charts/chart6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7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7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7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ppt/charts/chart7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7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2.xml" ContentType="application/vnd.openxmlformats-officedocument.presentationml.notesSlide+xml"/>
  <Override PartName="/ppt/charts/chart7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7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7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7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4.xml" ContentType="application/vnd.openxmlformats-officedocument.presentationml.notesSlide+xml"/>
  <Override PartName="/ppt/charts/chart7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8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5.xml" ContentType="application/vnd.openxmlformats-officedocument.presentationml.notesSlide+xml"/>
  <Override PartName="/ppt/charts/chart8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8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16.xml" ContentType="application/vnd.openxmlformats-officedocument.presentationml.notesSlide+xml"/>
  <Override PartName="/ppt/charts/chart8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8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8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20.xml" ContentType="application/vnd.openxmlformats-officedocument.presentationml.notesSlide+xml"/>
  <Override PartName="/ppt/charts/chart8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8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21.xml" ContentType="application/vnd.openxmlformats-officedocument.presentationml.notesSlide+xml"/>
  <Override PartName="/ppt/charts/chart8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9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22.xml" ContentType="application/vnd.openxmlformats-officedocument.presentationml.notesSlide+xml"/>
  <Override PartName="/ppt/charts/chart9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9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23.xml" ContentType="application/vnd.openxmlformats-officedocument.presentationml.notesSlide+xml"/>
  <Override PartName="/ppt/charts/chart9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9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24.xml" ContentType="application/vnd.openxmlformats-officedocument.presentationml.notesSlide+xml"/>
  <Override PartName="/ppt/charts/chart9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9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25.xml" ContentType="application/vnd.openxmlformats-officedocument.presentationml.notesSlide+xml"/>
  <Override PartName="/ppt/charts/chart9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9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26.xml" ContentType="application/vnd.openxmlformats-officedocument.presentationml.notesSlide+xml"/>
  <Override PartName="/ppt/charts/chart9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10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0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102.xml" ContentType="application/vnd.openxmlformats-officedocument.drawingml.chart+xml"/>
  <Override PartName="/ppt/charts/chart10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notesSlides/notesSlide30.xml" ContentType="application/vnd.openxmlformats-officedocument.presentationml.notesSlide+xml"/>
  <Override PartName="/ppt/charts/chart104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105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notesSlides/notesSlide31.xml" ContentType="application/vnd.openxmlformats-officedocument.presentationml.notesSlide+xml"/>
  <Override PartName="/ppt/charts/chart106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107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08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109.xml" ContentType="application/vnd.openxmlformats-officedocument.drawingml.chart+xml"/>
  <Override PartName="/ppt/charts/chart11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34.xml" ContentType="application/vnd.openxmlformats-officedocument.presentationml.notesSlide+xml"/>
  <Override PartName="/ppt/charts/chart11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11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notesSlides/notesSlide35.xml" ContentType="application/vnd.openxmlformats-officedocument.presentationml.notesSlide+xml"/>
  <Override PartName="/ppt/charts/chart11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11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36.xml" ContentType="application/vnd.openxmlformats-officedocument.presentationml.notesSlide+xml"/>
  <Override PartName="/ppt/charts/chart11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11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37.xml" ContentType="application/vnd.openxmlformats-officedocument.presentationml.notesSlide+xml"/>
  <Override PartName="/ppt/charts/chart11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11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notesSlides/notesSlide38.xml" ContentType="application/vnd.openxmlformats-officedocument.presentationml.notesSlide+xml"/>
  <Override PartName="/ppt/charts/chart11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12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notesSlides/notesSlide39.xml" ContentType="application/vnd.openxmlformats-officedocument.presentationml.notesSlide+xml"/>
  <Override PartName="/ppt/charts/chart12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12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40.xml" ContentType="application/vnd.openxmlformats-officedocument.presentationml.notesSlide+xml"/>
  <Override PartName="/ppt/charts/chart12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12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notesSlides/notesSlide41.xml" ContentType="application/vnd.openxmlformats-officedocument.presentationml.notesSlide+xml"/>
  <Override PartName="/ppt/charts/chart12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12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12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12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notesSlides/notesSlide45.xml" ContentType="application/vnd.openxmlformats-officedocument.presentationml.notesSlide+xml"/>
  <Override PartName="/ppt/charts/chart12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130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notesSlides/notesSlide46.xml" ContentType="application/vnd.openxmlformats-officedocument.presentationml.notesSlide+xml"/>
  <Override PartName="/ppt/charts/chart131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132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notesSlides/notesSlide47.xml" ContentType="application/vnd.openxmlformats-officedocument.presentationml.notesSlide+xml"/>
  <Override PartName="/ppt/charts/chart133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charts/chart134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notesSlides/notesSlide48.xml" ContentType="application/vnd.openxmlformats-officedocument.presentationml.notesSlide+xml"/>
  <Override PartName="/ppt/charts/chart135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136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notesSlides/notesSlide49.xml" ContentType="application/vnd.openxmlformats-officedocument.presentationml.notesSlide+xml"/>
  <Override PartName="/ppt/charts/chart137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138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764" r:id="rId2"/>
    <p:sldId id="653" r:id="rId3"/>
    <p:sldId id="1378" r:id="rId4"/>
    <p:sldId id="655" r:id="rId5"/>
    <p:sldId id="649" r:id="rId6"/>
    <p:sldId id="1595" r:id="rId7"/>
    <p:sldId id="1771" r:id="rId8"/>
    <p:sldId id="1775" r:id="rId9"/>
    <p:sldId id="1776" r:id="rId10"/>
    <p:sldId id="1777" r:id="rId11"/>
    <p:sldId id="1778" r:id="rId12"/>
    <p:sldId id="1779" r:id="rId13"/>
    <p:sldId id="648" r:id="rId14"/>
    <p:sldId id="614" r:id="rId15"/>
    <p:sldId id="1379" r:id="rId16"/>
    <p:sldId id="1780" r:id="rId17"/>
    <p:sldId id="1781" r:id="rId18"/>
    <p:sldId id="1782" r:id="rId19"/>
    <p:sldId id="1783" r:id="rId20"/>
    <p:sldId id="1784" r:id="rId21"/>
    <p:sldId id="1785" r:id="rId22"/>
    <p:sldId id="1786" r:id="rId23"/>
    <p:sldId id="1768" r:id="rId24"/>
    <p:sldId id="1738" r:id="rId25"/>
    <p:sldId id="1769" r:id="rId26"/>
    <p:sldId id="650" r:id="rId27"/>
    <p:sldId id="1787" r:id="rId28"/>
    <p:sldId id="1788" r:id="rId29"/>
    <p:sldId id="1789" r:id="rId30"/>
    <p:sldId id="1790" r:id="rId31"/>
    <p:sldId id="1791" r:id="rId32"/>
    <p:sldId id="1792" r:id="rId33"/>
    <p:sldId id="1793" r:id="rId34"/>
    <p:sldId id="1794" r:id="rId35"/>
    <p:sldId id="1811" r:id="rId36"/>
    <p:sldId id="1739" r:id="rId37"/>
    <p:sldId id="1814" r:id="rId38"/>
    <p:sldId id="1770" r:id="rId39"/>
    <p:sldId id="618" r:id="rId40"/>
    <p:sldId id="1809" r:id="rId41"/>
    <p:sldId id="1810" r:id="rId42"/>
    <p:sldId id="1772" r:id="rId43"/>
    <p:sldId id="1817" r:id="rId44"/>
    <p:sldId id="651" r:id="rId45"/>
    <p:sldId id="1795" r:id="rId46"/>
    <p:sldId id="1796" r:id="rId47"/>
    <p:sldId id="1797" r:id="rId48"/>
    <p:sldId id="1798" r:id="rId49"/>
    <p:sldId id="1799" r:id="rId50"/>
    <p:sldId id="1800" r:id="rId51"/>
    <p:sldId id="1801" r:id="rId52"/>
    <p:sldId id="1802" r:id="rId53"/>
    <p:sldId id="1812" r:id="rId54"/>
    <p:sldId id="1773" r:id="rId55"/>
    <p:sldId id="1815" r:id="rId56"/>
    <p:sldId id="617" r:id="rId57"/>
    <p:sldId id="1803" r:id="rId58"/>
    <p:sldId id="1804" r:id="rId59"/>
    <p:sldId id="1805" r:id="rId60"/>
    <p:sldId id="1806" r:id="rId61"/>
    <p:sldId id="1807" r:id="rId62"/>
    <p:sldId id="1808" r:id="rId63"/>
    <p:sldId id="1813" r:id="rId64"/>
    <p:sldId id="1774" r:id="rId65"/>
    <p:sldId id="1816" r:id="rId66"/>
    <p:sldId id="489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84" userDrawn="1">
          <p15:clr>
            <a:srgbClr val="A4A3A4"/>
          </p15:clr>
        </p15:guide>
        <p15:guide id="2" orient="horz" pos="1230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pos="4294" userDrawn="1">
          <p15:clr>
            <a:srgbClr val="A4A3A4"/>
          </p15:clr>
        </p15:guide>
        <p15:guide id="8" pos="5450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84AEC6"/>
    <a:srgbClr val="00518E"/>
    <a:srgbClr val="7F7F7F"/>
    <a:srgbClr val="37A541"/>
    <a:srgbClr val="FF0000"/>
    <a:srgbClr val="CCFFCC"/>
    <a:srgbClr val="005EA4"/>
    <a:srgbClr val="D9D9D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88696" autoAdjust="0"/>
  </p:normalViewPr>
  <p:slideViewPr>
    <p:cSldViewPr snapToGrid="0" showGuides="1">
      <p:cViewPr varScale="1">
        <p:scale>
          <a:sx n="103" d="100"/>
          <a:sy n="103" d="100"/>
        </p:scale>
        <p:origin x="1050" y="72"/>
      </p:cViewPr>
      <p:guideLst>
        <p:guide pos="6584"/>
        <p:guide orient="horz" pos="1230"/>
        <p:guide pos="3182"/>
        <p:guide pos="7582"/>
        <p:guide pos="4294"/>
        <p:guide pos="5450"/>
        <p:guide orient="horz" pos="14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-19062"/>
    </p:cViewPr>
  </p:sorterViewPr>
  <p:notesViewPr>
    <p:cSldViewPr snapToGrid="0" showGuides="1">
      <p:cViewPr varScale="1">
        <p:scale>
          <a:sx n="85" d="100"/>
          <a:sy n="85" d="100"/>
        </p:scale>
        <p:origin x="23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.xlsx"/></Relationships>
</file>

<file path=ppt/charts/_rels/chart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3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4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7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9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0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2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3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4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5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6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7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8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9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0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3.xlsx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4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5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6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7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8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9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0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2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3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4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5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6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7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9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0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1.xlsx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4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7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9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0.xlsx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2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3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4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5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7.xlsx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0.08</c:v>
                </c:pt>
                <c:pt idx="1">
                  <c:v>0.28999999999999998</c:v>
                </c:pt>
                <c:pt idx="2">
                  <c:v>0.34</c:v>
                </c:pt>
                <c:pt idx="3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F6-4E65-8C34-2CE5D93D6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18898000"/>
        <c:axId val="318898784"/>
      </c:barChart>
      <c:catAx>
        <c:axId val="318898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18898784"/>
        <c:crosses val="autoZero"/>
        <c:auto val="1"/>
        <c:lblAlgn val="ctr"/>
        <c:lblOffset val="100"/>
        <c:noMultiLvlLbl val="0"/>
      </c:catAx>
      <c:valAx>
        <c:axId val="3188987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1889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0.49</c:v>
                </c:pt>
                <c:pt idx="1">
                  <c:v>0.09</c:v>
                </c:pt>
                <c:pt idx="2">
                  <c:v>0.09</c:v>
                </c:pt>
                <c:pt idx="3">
                  <c:v>0.06</c:v>
                </c:pt>
                <c:pt idx="4">
                  <c:v>0.13</c:v>
                </c:pt>
                <c:pt idx="5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D9-4C83-A00D-D2DD5A393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820392"/>
        <c:axId val="384820784"/>
      </c:barChart>
      <c:catAx>
        <c:axId val="3848203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820784"/>
        <c:crosses val="autoZero"/>
        <c:auto val="1"/>
        <c:lblAlgn val="ctr"/>
        <c:lblOffset val="100"/>
        <c:noMultiLvlLbl val="0"/>
      </c:catAx>
      <c:valAx>
        <c:axId val="3848207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820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0.155</c:v>
                </c:pt>
                <c:pt idx="2">
                  <c:v>5.4999999999999993E-2</c:v>
                </c:pt>
                <c:pt idx="3">
                  <c:v>0.10250000000000001</c:v>
                </c:pt>
                <c:pt idx="4">
                  <c:v>0.185</c:v>
                </c:pt>
                <c:pt idx="5">
                  <c:v>0.215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0.2175</c:v>
                </c:pt>
                <c:pt idx="9">
                  <c:v>0.22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DCA-4AE6-95A9-7731412782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0.38</c:v>
                </c:pt>
                <c:pt idx="2">
                  <c:v>0.78</c:v>
                </c:pt>
                <c:pt idx="3">
                  <c:v>0.59</c:v>
                </c:pt>
                <c:pt idx="4">
                  <c:v>0.26</c:v>
                </c:pt>
                <c:pt idx="5">
                  <c:v>0.14000000000000001</c:v>
                </c:pt>
                <c:pt idx="6">
                  <c:v>0.11</c:v>
                </c:pt>
                <c:pt idx="7">
                  <c:v>7.0000000000000007E-2</c:v>
                </c:pt>
                <c:pt idx="8">
                  <c:v>0.13</c:v>
                </c:pt>
                <c:pt idx="9">
                  <c:v>0.12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0.155</c:v>
                </c:pt>
                <c:pt idx="2">
                  <c:v>5.4999999999999993E-2</c:v>
                </c:pt>
                <c:pt idx="3">
                  <c:v>0.10250000000000001</c:v>
                </c:pt>
                <c:pt idx="4">
                  <c:v>0.185</c:v>
                </c:pt>
                <c:pt idx="5">
                  <c:v>0.215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0.2175</c:v>
                </c:pt>
                <c:pt idx="9">
                  <c:v>0.22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68888"/>
        <c:axId val="437673200"/>
      </c:barChart>
      <c:catAx>
        <c:axId val="4376688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73200"/>
        <c:crosses val="autoZero"/>
        <c:auto val="1"/>
        <c:lblAlgn val="ctr"/>
        <c:lblOffset val="100"/>
        <c:noMultiLvlLbl val="0"/>
      </c:catAx>
      <c:valAx>
        <c:axId val="4376732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68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8047120"/>
        <c:axId val="388045160"/>
      </c:barChart>
      <c:catAx>
        <c:axId val="38804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8045160"/>
        <c:crosses val="autoZero"/>
        <c:auto val="1"/>
        <c:lblAlgn val="ctr"/>
        <c:lblOffset val="100"/>
        <c:noMultiLvlLbl val="0"/>
      </c:catAx>
      <c:valAx>
        <c:axId val="3880451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88047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88045944"/>
        <c:axId val="388047512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88047904"/>
        <c:axId val="388046728"/>
      </c:barChart>
      <c:catAx>
        <c:axId val="388045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388047512"/>
        <c:crosses val="autoZero"/>
        <c:auto val="1"/>
        <c:lblAlgn val="ctr"/>
        <c:lblOffset val="0"/>
        <c:tickMarkSkip val="1"/>
        <c:noMultiLvlLbl val="0"/>
      </c:catAx>
      <c:valAx>
        <c:axId val="38804751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88045944"/>
        <c:crosses val="autoZero"/>
        <c:crossBetween val="between"/>
      </c:valAx>
      <c:valAx>
        <c:axId val="388046728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388047904"/>
        <c:crosses val="max"/>
        <c:crossBetween val="between"/>
      </c:valAx>
      <c:catAx>
        <c:axId val="388047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88046728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Arkusz1!$C$2:$C$3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Arkusz1!$E$2:$E$3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1462248"/>
        <c:axId val="391457152"/>
      </c:barChart>
      <c:catAx>
        <c:axId val="391462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1457152"/>
        <c:crosses val="autoZero"/>
        <c:auto val="1"/>
        <c:lblAlgn val="ctr"/>
        <c:lblOffset val="100"/>
        <c:noMultiLvlLbl val="0"/>
      </c:catAx>
      <c:valAx>
        <c:axId val="3914571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91462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0.15</c:v>
                </c:pt>
                <c:pt idx="1">
                  <c:v>0.11749999999999999</c:v>
                </c:pt>
                <c:pt idx="2">
                  <c:v>5.4999999999999993E-2</c:v>
                </c:pt>
                <c:pt idx="3">
                  <c:v>8.7499999999999994E-2</c:v>
                </c:pt>
                <c:pt idx="4">
                  <c:v>0.15</c:v>
                </c:pt>
                <c:pt idx="5">
                  <c:v>0.17249999999999999</c:v>
                </c:pt>
                <c:pt idx="6">
                  <c:v>0.1825</c:v>
                </c:pt>
                <c:pt idx="7">
                  <c:v>0.23249999999999998</c:v>
                </c:pt>
                <c:pt idx="8">
                  <c:v>0.18</c:v>
                </c:pt>
                <c:pt idx="9">
                  <c:v>0.18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</c:v>
                </c:pt>
                <c:pt idx="1">
                  <c:v>0.53</c:v>
                </c:pt>
                <c:pt idx="2">
                  <c:v>0.78</c:v>
                </c:pt>
                <c:pt idx="3">
                  <c:v>0.65</c:v>
                </c:pt>
                <c:pt idx="4">
                  <c:v>0.4</c:v>
                </c:pt>
                <c:pt idx="5">
                  <c:v>0.31</c:v>
                </c:pt>
                <c:pt idx="6">
                  <c:v>0.27</c:v>
                </c:pt>
                <c:pt idx="7">
                  <c:v>7.0000000000000007E-2</c:v>
                </c:pt>
                <c:pt idx="8">
                  <c:v>0.28000000000000003</c:v>
                </c:pt>
                <c:pt idx="9">
                  <c:v>0.28000000000000003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0.15</c:v>
                </c:pt>
                <c:pt idx="1">
                  <c:v>0.11749999999999999</c:v>
                </c:pt>
                <c:pt idx="2">
                  <c:v>5.4999999999999993E-2</c:v>
                </c:pt>
                <c:pt idx="3">
                  <c:v>8.7499999999999994E-2</c:v>
                </c:pt>
                <c:pt idx="4">
                  <c:v>0.15</c:v>
                </c:pt>
                <c:pt idx="5">
                  <c:v>0.17249999999999999</c:v>
                </c:pt>
                <c:pt idx="6">
                  <c:v>0.1825</c:v>
                </c:pt>
                <c:pt idx="7">
                  <c:v>0.23249999999999998</c:v>
                </c:pt>
                <c:pt idx="8">
                  <c:v>0.18</c:v>
                </c:pt>
                <c:pt idx="9">
                  <c:v>0.18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4231584"/>
        <c:axId val="94243736"/>
      </c:barChart>
      <c:catAx>
        <c:axId val="942315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4243736"/>
        <c:crosses val="autoZero"/>
        <c:auto val="1"/>
        <c:lblAlgn val="ctr"/>
        <c:lblOffset val="100"/>
        <c:noMultiLvlLbl val="0"/>
      </c:catAx>
      <c:valAx>
        <c:axId val="942437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94231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0.1575</c:v>
                </c:pt>
                <c:pt idx="1">
                  <c:v>0.125</c:v>
                </c:pt>
                <c:pt idx="2">
                  <c:v>7.2500000000000009E-2</c:v>
                </c:pt>
                <c:pt idx="3">
                  <c:v>0.10750000000000001</c:v>
                </c:pt>
                <c:pt idx="4">
                  <c:v>0.1525</c:v>
                </c:pt>
                <c:pt idx="5">
                  <c:v>0.16999999999999998</c:v>
                </c:pt>
                <c:pt idx="6">
                  <c:v>0.18</c:v>
                </c:pt>
                <c:pt idx="7">
                  <c:v>0.23499999999999999</c:v>
                </c:pt>
                <c:pt idx="8">
                  <c:v>0.17249999999999999</c:v>
                </c:pt>
                <c:pt idx="9">
                  <c:v>0.19500000000000001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0.37</c:v>
                </c:pt>
                <c:pt idx="1">
                  <c:v>0.5</c:v>
                </c:pt>
                <c:pt idx="2">
                  <c:v>0.71</c:v>
                </c:pt>
                <c:pt idx="3">
                  <c:v>0.56999999999999995</c:v>
                </c:pt>
                <c:pt idx="4">
                  <c:v>0.39</c:v>
                </c:pt>
                <c:pt idx="5">
                  <c:v>0.32</c:v>
                </c:pt>
                <c:pt idx="6">
                  <c:v>0.28000000000000003</c:v>
                </c:pt>
                <c:pt idx="7">
                  <c:v>0.06</c:v>
                </c:pt>
                <c:pt idx="8">
                  <c:v>0.31</c:v>
                </c:pt>
                <c:pt idx="9">
                  <c:v>0.22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0.1575</c:v>
                </c:pt>
                <c:pt idx="1">
                  <c:v>0.125</c:v>
                </c:pt>
                <c:pt idx="2">
                  <c:v>7.2500000000000009E-2</c:v>
                </c:pt>
                <c:pt idx="3">
                  <c:v>0.10750000000000001</c:v>
                </c:pt>
                <c:pt idx="4">
                  <c:v>0.1525</c:v>
                </c:pt>
                <c:pt idx="5">
                  <c:v>0.16999999999999998</c:v>
                </c:pt>
                <c:pt idx="6">
                  <c:v>0.18</c:v>
                </c:pt>
                <c:pt idx="7">
                  <c:v>0.23499999999999999</c:v>
                </c:pt>
                <c:pt idx="8">
                  <c:v>0.17249999999999999</c:v>
                </c:pt>
                <c:pt idx="9">
                  <c:v>0.19500000000000001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4241384"/>
        <c:axId val="395932936"/>
      </c:barChart>
      <c:catAx>
        <c:axId val="94241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932936"/>
        <c:crosses val="autoZero"/>
        <c:auto val="1"/>
        <c:lblAlgn val="ctr"/>
        <c:lblOffset val="100"/>
        <c:noMultiLvlLbl val="0"/>
      </c:catAx>
      <c:valAx>
        <c:axId val="3959329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94241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4.250000000000001E-2</c:v>
                </c:pt>
                <c:pt idx="3">
                  <c:v>9.7500000000000003E-2</c:v>
                </c:pt>
                <c:pt idx="4">
                  <c:v>0.16499999999999998</c:v>
                </c:pt>
                <c:pt idx="5">
                  <c:v>0.1825</c:v>
                </c:pt>
                <c:pt idx="6">
                  <c:v>0.21249999999999999</c:v>
                </c:pt>
                <c:pt idx="7">
                  <c:v>0.23249999999999998</c:v>
                </c:pt>
                <c:pt idx="8">
                  <c:v>0.2</c:v>
                </c:pt>
                <c:pt idx="9">
                  <c:v>0.2175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0.83</c:v>
                </c:pt>
                <c:pt idx="3">
                  <c:v>0.61</c:v>
                </c:pt>
                <c:pt idx="4">
                  <c:v>0.34</c:v>
                </c:pt>
                <c:pt idx="5">
                  <c:v>0.27</c:v>
                </c:pt>
                <c:pt idx="6">
                  <c:v>0.15</c:v>
                </c:pt>
                <c:pt idx="7">
                  <c:v>7.0000000000000007E-2</c:v>
                </c:pt>
                <c:pt idx="8">
                  <c:v>0.2</c:v>
                </c:pt>
                <c:pt idx="9">
                  <c:v>0.13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4.250000000000001E-2</c:v>
                </c:pt>
                <c:pt idx="3">
                  <c:v>9.7500000000000003E-2</c:v>
                </c:pt>
                <c:pt idx="4">
                  <c:v>0.16499999999999998</c:v>
                </c:pt>
                <c:pt idx="5">
                  <c:v>0.1825</c:v>
                </c:pt>
                <c:pt idx="6">
                  <c:v>0.21249999999999999</c:v>
                </c:pt>
                <c:pt idx="7">
                  <c:v>0.23249999999999998</c:v>
                </c:pt>
                <c:pt idx="8">
                  <c:v>0.2</c:v>
                </c:pt>
                <c:pt idx="9">
                  <c:v>0.2175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926664"/>
        <c:axId val="395927448"/>
      </c:barChart>
      <c:catAx>
        <c:axId val="3959266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927448"/>
        <c:crosses val="autoZero"/>
        <c:auto val="1"/>
        <c:lblAlgn val="ctr"/>
        <c:lblOffset val="100"/>
        <c:noMultiLvlLbl val="0"/>
      </c:catAx>
      <c:valAx>
        <c:axId val="3959274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926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7.0000000000000007E-2</c:v>
                </c:pt>
                <c:pt idx="3">
                  <c:v>0.11749999999999999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0.215</c:v>
                </c:pt>
                <c:pt idx="7">
                  <c:v>0.23749999999999999</c:v>
                </c:pt>
                <c:pt idx="8">
                  <c:v>0.215</c:v>
                </c:pt>
                <c:pt idx="9">
                  <c:v>0.23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0BD-48AD-8E2F-304C3C064481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0BD-48AD-8E2F-304C3C064481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C0BD-48AD-8E2F-304C3C064481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0BD-48AD-8E2F-304C3C064481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C0BD-48AD-8E2F-304C3C0644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0.09</c:v>
                </c:pt>
                <c:pt idx="2">
                  <c:v>0.72</c:v>
                </c:pt>
                <c:pt idx="3">
                  <c:v>0.53</c:v>
                </c:pt>
                <c:pt idx="4">
                  <c:v>0.26</c:v>
                </c:pt>
                <c:pt idx="5">
                  <c:v>0.18</c:v>
                </c:pt>
                <c:pt idx="6">
                  <c:v>0.14000000000000001</c:v>
                </c:pt>
                <c:pt idx="7">
                  <c:v>0.05</c:v>
                </c:pt>
                <c:pt idx="8">
                  <c:v>0.14000000000000001</c:v>
                </c:pt>
                <c:pt idx="9">
                  <c:v>0.08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7.0000000000000007E-2</c:v>
                </c:pt>
                <c:pt idx="3">
                  <c:v>0.11749999999999999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0.215</c:v>
                </c:pt>
                <c:pt idx="7">
                  <c:v>0.23749999999999999</c:v>
                </c:pt>
                <c:pt idx="8">
                  <c:v>0.215</c:v>
                </c:pt>
                <c:pt idx="9">
                  <c:v>0.23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5929016"/>
        <c:axId val="395929800"/>
      </c:barChart>
      <c:catAx>
        <c:axId val="3959290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5929800"/>
        <c:crosses val="autoZero"/>
        <c:auto val="1"/>
        <c:lblAlgn val="ctr"/>
        <c:lblOffset val="100"/>
        <c:noMultiLvlLbl val="0"/>
      </c:catAx>
      <c:valAx>
        <c:axId val="3959298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5929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0.52</c:v>
                </c:pt>
                <c:pt idx="1">
                  <c:v>0.35</c:v>
                </c:pt>
                <c:pt idx="2">
                  <c:v>0.39</c:v>
                </c:pt>
                <c:pt idx="3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0.26</c:v>
                </c:pt>
                <c:pt idx="1">
                  <c:v>0.32</c:v>
                </c:pt>
                <c:pt idx="2">
                  <c:v>0.37</c:v>
                </c:pt>
                <c:pt idx="3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Q3 2022</c:v>
                </c:pt>
                <c:pt idx="1">
                  <c:v>Q2 2022</c:v>
                </c:pt>
                <c:pt idx="2">
                  <c:v>Q1 2022</c:v>
                </c:pt>
                <c:pt idx="3">
                  <c:v>Q3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0.23</c:v>
                </c:pt>
                <c:pt idx="1">
                  <c:v>0.33</c:v>
                </c:pt>
                <c:pt idx="2">
                  <c:v>0.24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2585000"/>
        <c:axId val="472597152"/>
      </c:barChart>
      <c:catAx>
        <c:axId val="4725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72597152"/>
        <c:crosses val="autoZero"/>
        <c:auto val="1"/>
        <c:lblAlgn val="ctr"/>
        <c:lblOffset val="100"/>
        <c:noMultiLvlLbl val="0"/>
      </c:catAx>
      <c:valAx>
        <c:axId val="4725971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725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-7.0000000000000007E-2</c:v>
                </c:pt>
                <c:pt idx="1">
                  <c:v>-0.12</c:v>
                </c:pt>
                <c:pt idx="2">
                  <c:v>-0.09</c:v>
                </c:pt>
                <c:pt idx="3">
                  <c:v>-7.0000000000000007E-2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0.64</c:v>
                </c:pt>
                <c:pt idx="1">
                  <c:v>0.55000000000000004</c:v>
                </c:pt>
                <c:pt idx="2">
                  <c:v>0.54</c:v>
                </c:pt>
                <c:pt idx="3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472595584"/>
        <c:axId val="472585784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0"/>
              <c:numFmt formatCode="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57C-4789-BA62-066D2BB649A9}"/>
                </c:ext>
              </c:extLst>
            </c:dLbl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0.28999999999999998</c:v>
                </c:pt>
                <c:pt idx="1">
                  <c:v>0.2</c:v>
                </c:pt>
                <c:pt idx="2">
                  <c:v>0.21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72588920"/>
        <c:axId val="472595976"/>
      </c:barChart>
      <c:catAx>
        <c:axId val="472595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472585784"/>
        <c:crosses val="autoZero"/>
        <c:auto val="1"/>
        <c:lblAlgn val="ctr"/>
        <c:lblOffset val="0"/>
        <c:tickMarkSkip val="1"/>
        <c:noMultiLvlLbl val="0"/>
      </c:catAx>
      <c:valAx>
        <c:axId val="47258578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72595584"/>
        <c:crosses val="autoZero"/>
        <c:crossBetween val="between"/>
      </c:valAx>
      <c:valAx>
        <c:axId val="472595976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472588920"/>
        <c:crosses val="max"/>
        <c:crossBetween val="between"/>
      </c:valAx>
      <c:catAx>
        <c:axId val="472588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7259597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0.75</c:v>
                </c:pt>
                <c:pt idx="1">
                  <c:v>0.75</c:v>
                </c:pt>
                <c:pt idx="2">
                  <c:v>0.72</c:v>
                </c:pt>
                <c:pt idx="3">
                  <c:v>0.63</c:v>
                </c:pt>
                <c:pt idx="4">
                  <c:v>0.63</c:v>
                </c:pt>
                <c:pt idx="5">
                  <c:v>0.55000000000000004</c:v>
                </c:pt>
                <c:pt idx="6">
                  <c:v>0.53</c:v>
                </c:pt>
                <c:pt idx="7">
                  <c:v>0.53</c:v>
                </c:pt>
                <c:pt idx="8">
                  <c:v>0.46</c:v>
                </c:pt>
                <c:pt idx="9">
                  <c:v>0.34</c:v>
                </c:pt>
                <c:pt idx="10">
                  <c:v>0.3</c:v>
                </c:pt>
                <c:pt idx="11">
                  <c:v>0.26</c:v>
                </c:pt>
                <c:pt idx="12">
                  <c:v>0.19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4821568"/>
        <c:axId val="384823920"/>
      </c:barChart>
      <c:catAx>
        <c:axId val="3848215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823920"/>
        <c:crosses val="autoZero"/>
        <c:auto val="1"/>
        <c:lblAlgn val="ctr"/>
        <c:lblOffset val="100"/>
        <c:noMultiLvlLbl val="0"/>
      </c:catAx>
      <c:valAx>
        <c:axId val="384823920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84821568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Kraina Wedlin</c:v>
                </c:pt>
                <c:pt idx="6">
                  <c:v>Sokoliki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0.75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0.03</c:v>
                </c:pt>
                <c:pt idx="4">
                  <c:v>0.02</c:v>
                </c:pt>
                <c:pt idx="5">
                  <c:v>0</c:v>
                </c:pt>
                <c:pt idx="6">
                  <c:v>0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Kraina Wedlin</c:v>
                </c:pt>
                <c:pt idx="6">
                  <c:v>Sokoliki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0.75</c:v>
                </c:pt>
                <c:pt idx="1">
                  <c:v>0.04</c:v>
                </c:pt>
                <c:pt idx="2">
                  <c:v>0.03</c:v>
                </c:pt>
                <c:pt idx="3">
                  <c:v>0.01</c:v>
                </c:pt>
                <c:pt idx="4">
                  <c:v>0.01</c:v>
                </c:pt>
                <c:pt idx="5">
                  <c:v>0.03</c:v>
                </c:pt>
                <c:pt idx="6">
                  <c:v>0.03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Kraina Wedlin</c:v>
                </c:pt>
                <c:pt idx="6">
                  <c:v>Sokoliki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</c:v>
                </c:pt>
                <c:pt idx="1">
                  <c:v>0.06</c:v>
                </c:pt>
                <c:pt idx="2">
                  <c:v>0.03</c:v>
                </c:pt>
                <c:pt idx="3">
                  <c:v>0.03</c:v>
                </c:pt>
                <c:pt idx="4">
                  <c:v>0.01</c:v>
                </c:pt>
                <c:pt idx="5">
                  <c:v>0.02</c:v>
                </c:pt>
                <c:pt idx="6">
                  <c:v>0.01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Kraina Wedlin</c:v>
                </c:pt>
                <c:pt idx="6">
                  <c:v>Sokoliki</c:v>
                </c:pt>
                <c:pt idx="7">
                  <c:v>Nie wiem, nie pamiętam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0.69</c:v>
                </c:pt>
                <c:pt idx="1">
                  <c:v>0.09</c:v>
                </c:pt>
                <c:pt idx="2">
                  <c:v>0.04</c:v>
                </c:pt>
                <c:pt idx="3">
                  <c:v>0.02</c:v>
                </c:pt>
                <c:pt idx="4">
                  <c:v>0.02</c:v>
                </c:pt>
                <c:pt idx="5">
                  <c:v>0</c:v>
                </c:pt>
                <c:pt idx="6">
                  <c:v>0.01</c:v>
                </c:pt>
                <c:pt idx="7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2591272"/>
        <c:axId val="472596368"/>
      </c:barChart>
      <c:catAx>
        <c:axId val="472591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72596368"/>
        <c:crosses val="autoZero"/>
        <c:auto val="1"/>
        <c:lblAlgn val="ctr"/>
        <c:lblOffset val="100"/>
        <c:noMultiLvlLbl val="0"/>
      </c:catAx>
      <c:valAx>
        <c:axId val="472596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72591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0.16250000000000001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0.25</c:v>
                </c:pt>
                <c:pt idx="2">
                  <c:v>0.77</c:v>
                </c:pt>
                <c:pt idx="3">
                  <c:v>0.6</c:v>
                </c:pt>
                <c:pt idx="4">
                  <c:v>0.35</c:v>
                </c:pt>
                <c:pt idx="5">
                  <c:v>0.27</c:v>
                </c:pt>
                <c:pt idx="6">
                  <c:v>0.13</c:v>
                </c:pt>
                <c:pt idx="7">
                  <c:v>0.11</c:v>
                </c:pt>
                <c:pt idx="8">
                  <c:v>0.19</c:v>
                </c:pt>
                <c:pt idx="9">
                  <c:v>0.35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0.16250000000000001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3592"/>
        <c:axId val="437665360"/>
      </c:barChart>
      <c:catAx>
        <c:axId val="4376735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5360"/>
        <c:crosses val="autoZero"/>
        <c:auto val="1"/>
        <c:lblAlgn val="ctr"/>
        <c:lblOffset val="100"/>
        <c:noMultiLvlLbl val="0"/>
      </c:catAx>
      <c:valAx>
        <c:axId val="4376653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3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0.19</c:v>
                </c:pt>
                <c:pt idx="2">
                  <c:v>4.9999999999999989E-2</c:v>
                </c:pt>
                <c:pt idx="3">
                  <c:v>9.5000000000000001E-2</c:v>
                </c:pt>
                <c:pt idx="4">
                  <c:v>0.155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</c:v>
                </c:pt>
                <c:pt idx="9">
                  <c:v>0.15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0.24</c:v>
                </c:pt>
                <c:pt idx="2">
                  <c:v>0.8</c:v>
                </c:pt>
                <c:pt idx="3">
                  <c:v>0.62</c:v>
                </c:pt>
                <c:pt idx="4">
                  <c:v>0.38</c:v>
                </c:pt>
                <c:pt idx="5">
                  <c:v>0.27</c:v>
                </c:pt>
                <c:pt idx="6">
                  <c:v>0.13</c:v>
                </c:pt>
                <c:pt idx="7">
                  <c:v>0.11</c:v>
                </c:pt>
                <c:pt idx="8">
                  <c:v>0.2</c:v>
                </c:pt>
                <c:pt idx="9">
                  <c:v>0.4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0.19</c:v>
                </c:pt>
                <c:pt idx="2">
                  <c:v>4.9999999999999989E-2</c:v>
                </c:pt>
                <c:pt idx="3">
                  <c:v>9.5000000000000001E-2</c:v>
                </c:pt>
                <c:pt idx="4">
                  <c:v>0.155</c:v>
                </c:pt>
                <c:pt idx="5">
                  <c:v>0.1825</c:v>
                </c:pt>
                <c:pt idx="6">
                  <c:v>0.2175</c:v>
                </c:pt>
                <c:pt idx="7">
                  <c:v>0.2225</c:v>
                </c:pt>
                <c:pt idx="8">
                  <c:v>0.2</c:v>
                </c:pt>
                <c:pt idx="9">
                  <c:v>0.15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66536"/>
        <c:axId val="437666928"/>
      </c:barChart>
      <c:catAx>
        <c:axId val="4376665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6928"/>
        <c:crosses val="autoZero"/>
        <c:auto val="1"/>
        <c:lblAlgn val="ctr"/>
        <c:lblOffset val="100"/>
        <c:noMultiLvlLbl val="0"/>
      </c:catAx>
      <c:valAx>
        <c:axId val="4376669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6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6.25E-2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0.19500000000000001</c:v>
                </c:pt>
                <c:pt idx="6">
                  <c:v>0.2175</c:v>
                </c:pt>
                <c:pt idx="7">
                  <c:v>0.2</c:v>
                </c:pt>
                <c:pt idx="8">
                  <c:v>0.20500000000000002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0.15</c:v>
                </c:pt>
                <c:pt idx="2">
                  <c:v>0.75</c:v>
                </c:pt>
                <c:pt idx="3">
                  <c:v>0.57999999999999996</c:v>
                </c:pt>
                <c:pt idx="4">
                  <c:v>0.31</c:v>
                </c:pt>
                <c:pt idx="5">
                  <c:v>0.22</c:v>
                </c:pt>
                <c:pt idx="6">
                  <c:v>0.13</c:v>
                </c:pt>
                <c:pt idx="7">
                  <c:v>0.2</c:v>
                </c:pt>
                <c:pt idx="8">
                  <c:v>0.18</c:v>
                </c:pt>
                <c:pt idx="9">
                  <c:v>0.15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0.21249999999999999</c:v>
                </c:pt>
                <c:pt idx="2">
                  <c:v>6.25E-2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0.19500000000000001</c:v>
                </c:pt>
                <c:pt idx="6">
                  <c:v>0.2175</c:v>
                </c:pt>
                <c:pt idx="7">
                  <c:v>0.2</c:v>
                </c:pt>
                <c:pt idx="8">
                  <c:v>0.20500000000000002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6728"/>
        <c:axId val="437686528"/>
      </c:barChart>
      <c:catAx>
        <c:axId val="4376767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86528"/>
        <c:crosses val="autoZero"/>
        <c:auto val="1"/>
        <c:lblAlgn val="ctr"/>
        <c:lblOffset val="100"/>
        <c:noMultiLvlLbl val="0"/>
      </c:catAx>
      <c:valAx>
        <c:axId val="4376865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6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0.19500000000000001</c:v>
                </c:pt>
                <c:pt idx="2">
                  <c:v>4.7499999999999987E-2</c:v>
                </c:pt>
                <c:pt idx="3">
                  <c:v>0.09</c:v>
                </c:pt>
                <c:pt idx="4">
                  <c:v>0.155</c:v>
                </c:pt>
                <c:pt idx="5">
                  <c:v>0.18</c:v>
                </c:pt>
                <c:pt idx="6">
                  <c:v>0.215</c:v>
                </c:pt>
                <c:pt idx="7">
                  <c:v>0.1925</c:v>
                </c:pt>
                <c:pt idx="8">
                  <c:v>0.19</c:v>
                </c:pt>
                <c:pt idx="9">
                  <c:v>0.2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0.22</c:v>
                </c:pt>
                <c:pt idx="2">
                  <c:v>0.81</c:v>
                </c:pt>
                <c:pt idx="3">
                  <c:v>0.64</c:v>
                </c:pt>
                <c:pt idx="4">
                  <c:v>0.38</c:v>
                </c:pt>
                <c:pt idx="5">
                  <c:v>0.28000000000000003</c:v>
                </c:pt>
                <c:pt idx="6">
                  <c:v>0.14000000000000001</c:v>
                </c:pt>
                <c:pt idx="7">
                  <c:v>0.23</c:v>
                </c:pt>
                <c:pt idx="8">
                  <c:v>0.24</c:v>
                </c:pt>
                <c:pt idx="9">
                  <c:v>0.2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0.19500000000000001</c:v>
                </c:pt>
                <c:pt idx="2">
                  <c:v>4.7499999999999987E-2</c:v>
                </c:pt>
                <c:pt idx="3">
                  <c:v>0.09</c:v>
                </c:pt>
                <c:pt idx="4">
                  <c:v>0.155</c:v>
                </c:pt>
                <c:pt idx="5">
                  <c:v>0.18</c:v>
                </c:pt>
                <c:pt idx="6">
                  <c:v>0.215</c:v>
                </c:pt>
                <c:pt idx="7">
                  <c:v>0.1925</c:v>
                </c:pt>
                <c:pt idx="8">
                  <c:v>0.19</c:v>
                </c:pt>
                <c:pt idx="9">
                  <c:v>0.2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7904"/>
        <c:axId val="437678688"/>
      </c:barChart>
      <c:catAx>
        <c:axId val="4376779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78688"/>
        <c:crosses val="autoZero"/>
        <c:auto val="1"/>
        <c:lblAlgn val="ctr"/>
        <c:lblOffset val="100"/>
        <c:noMultiLvlLbl val="0"/>
      </c:catAx>
      <c:valAx>
        <c:axId val="4376786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0.19500000000000001</c:v>
                </c:pt>
                <c:pt idx="2">
                  <c:v>9.2499999999999999E-2</c:v>
                </c:pt>
                <c:pt idx="3">
                  <c:v>0.1525</c:v>
                </c:pt>
                <c:pt idx="4">
                  <c:v>0.20500000000000002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0.22</c:v>
                </c:pt>
                <c:pt idx="2">
                  <c:v>0.63</c:v>
                </c:pt>
                <c:pt idx="3">
                  <c:v>0.39</c:v>
                </c:pt>
                <c:pt idx="4">
                  <c:v>0.18</c:v>
                </c:pt>
                <c:pt idx="5">
                  <c:v>0.09</c:v>
                </c:pt>
                <c:pt idx="6">
                  <c:v>0.06</c:v>
                </c:pt>
                <c:pt idx="7">
                  <c:v>0.09</c:v>
                </c:pt>
                <c:pt idx="8">
                  <c:v>7.0000000000000007E-2</c:v>
                </c:pt>
                <c:pt idx="9">
                  <c:v>0.3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0.19500000000000001</c:v>
                </c:pt>
                <c:pt idx="2">
                  <c:v>9.2499999999999999E-2</c:v>
                </c:pt>
                <c:pt idx="3">
                  <c:v>0.1525</c:v>
                </c:pt>
                <c:pt idx="4">
                  <c:v>0.20500000000000002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06912"/>
        <c:axId val="437707304"/>
      </c:barChart>
      <c:catAx>
        <c:axId val="437706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07304"/>
        <c:crosses val="autoZero"/>
        <c:auto val="1"/>
        <c:lblAlgn val="ctr"/>
        <c:lblOffset val="100"/>
        <c:noMultiLvlLbl val="0"/>
      </c:catAx>
      <c:valAx>
        <c:axId val="437707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0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0.2225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0.18</c:v>
                </c:pt>
                <c:pt idx="2">
                  <c:v>0.63</c:v>
                </c:pt>
                <c:pt idx="3">
                  <c:v>0.4</c:v>
                </c:pt>
                <c:pt idx="4">
                  <c:v>0.18</c:v>
                </c:pt>
                <c:pt idx="5">
                  <c:v>0.11</c:v>
                </c:pt>
                <c:pt idx="6">
                  <c:v>0.05</c:v>
                </c:pt>
                <c:pt idx="7">
                  <c:v>0.08</c:v>
                </c:pt>
                <c:pt idx="8">
                  <c:v>0.11</c:v>
                </c:pt>
                <c:pt idx="9">
                  <c:v>0.3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0.2225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14360"/>
        <c:axId val="437712400"/>
      </c:barChart>
      <c:catAx>
        <c:axId val="4377143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12400"/>
        <c:crosses val="autoZero"/>
        <c:auto val="1"/>
        <c:lblAlgn val="ctr"/>
        <c:lblOffset val="100"/>
        <c:noMultiLvlLbl val="0"/>
      </c:catAx>
      <c:valAx>
        <c:axId val="4377124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14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0.2225</c:v>
                </c:pt>
                <c:pt idx="2">
                  <c:v>0.06</c:v>
                </c:pt>
                <c:pt idx="3">
                  <c:v>0.12</c:v>
                </c:pt>
                <c:pt idx="4">
                  <c:v>0.1875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0.14500000000000002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0.11</c:v>
                </c:pt>
                <c:pt idx="2">
                  <c:v>0.76</c:v>
                </c:pt>
                <c:pt idx="3">
                  <c:v>0.52</c:v>
                </c:pt>
                <c:pt idx="4">
                  <c:v>0.25</c:v>
                </c:pt>
                <c:pt idx="5">
                  <c:v>0.19</c:v>
                </c:pt>
                <c:pt idx="6">
                  <c:v>0.1</c:v>
                </c:pt>
                <c:pt idx="7">
                  <c:v>0.1</c:v>
                </c:pt>
                <c:pt idx="8">
                  <c:v>0.16</c:v>
                </c:pt>
                <c:pt idx="9">
                  <c:v>0.42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0.2225</c:v>
                </c:pt>
                <c:pt idx="2">
                  <c:v>0.06</c:v>
                </c:pt>
                <c:pt idx="3">
                  <c:v>0.12</c:v>
                </c:pt>
                <c:pt idx="4">
                  <c:v>0.1875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0.14500000000000002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13184"/>
        <c:axId val="437713576"/>
      </c:barChart>
      <c:catAx>
        <c:axId val="4377131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13576"/>
        <c:crosses val="autoZero"/>
        <c:auto val="1"/>
        <c:lblAlgn val="ctr"/>
        <c:lblOffset val="100"/>
        <c:noMultiLvlLbl val="0"/>
      </c:catAx>
      <c:valAx>
        <c:axId val="4377135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13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0.185</c:v>
                </c:pt>
                <c:pt idx="5">
                  <c:v>0.215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0.2175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0.71</c:v>
                </c:pt>
                <c:pt idx="3">
                  <c:v>0.52</c:v>
                </c:pt>
                <c:pt idx="4">
                  <c:v>0.26</c:v>
                </c:pt>
                <c:pt idx="5">
                  <c:v>0.14000000000000001</c:v>
                </c:pt>
                <c:pt idx="6">
                  <c:v>0.08</c:v>
                </c:pt>
                <c:pt idx="7">
                  <c:v>0.1</c:v>
                </c:pt>
                <c:pt idx="8">
                  <c:v>0.13</c:v>
                </c:pt>
                <c:pt idx="9">
                  <c:v>0.39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0.185</c:v>
                </c:pt>
                <c:pt idx="5">
                  <c:v>0.215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0.2175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61440"/>
        <c:axId val="437657912"/>
      </c:barChart>
      <c:catAx>
        <c:axId val="4376614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7912"/>
        <c:crosses val="autoZero"/>
        <c:auto val="1"/>
        <c:lblAlgn val="ctr"/>
        <c:lblOffset val="100"/>
        <c:noMultiLvlLbl val="0"/>
      </c:catAx>
      <c:valAx>
        <c:axId val="4376579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6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5.7499999999999996E-2</c:v>
                </c:pt>
                <c:pt idx="3">
                  <c:v>0.11499999999999999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0.22750000000000001</c:v>
                </c:pt>
                <c:pt idx="9">
                  <c:v>0.14000000000000001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0.21</c:v>
                </c:pt>
                <c:pt idx="2">
                  <c:v>0.77</c:v>
                </c:pt>
                <c:pt idx="3">
                  <c:v>0.54</c:v>
                </c:pt>
                <c:pt idx="4">
                  <c:v>0.2</c:v>
                </c:pt>
                <c:pt idx="5">
                  <c:v>0.1</c:v>
                </c:pt>
                <c:pt idx="6">
                  <c:v>0.05</c:v>
                </c:pt>
                <c:pt idx="7">
                  <c:v>0.11</c:v>
                </c:pt>
                <c:pt idx="8">
                  <c:v>0.09</c:v>
                </c:pt>
                <c:pt idx="9">
                  <c:v>0.44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5.7499999999999996E-2</c:v>
                </c:pt>
                <c:pt idx="3">
                  <c:v>0.11499999999999999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0.22750000000000001</c:v>
                </c:pt>
                <c:pt idx="9">
                  <c:v>0.14000000000000001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8696"/>
        <c:axId val="437660264"/>
      </c:barChart>
      <c:catAx>
        <c:axId val="437658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0264"/>
        <c:crosses val="autoZero"/>
        <c:auto val="1"/>
        <c:lblAlgn val="ctr"/>
        <c:lblOffset val="100"/>
        <c:noMultiLvlLbl val="0"/>
      </c:catAx>
      <c:valAx>
        <c:axId val="4376602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8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0.74</c:v>
                </c:pt>
                <c:pt idx="1">
                  <c:v>0.73</c:v>
                </c:pt>
                <c:pt idx="2">
                  <c:v>0.71</c:v>
                </c:pt>
                <c:pt idx="3">
                  <c:v>0.63</c:v>
                </c:pt>
                <c:pt idx="4">
                  <c:v>0.63</c:v>
                </c:pt>
                <c:pt idx="5">
                  <c:v>0.55000000000000004</c:v>
                </c:pt>
                <c:pt idx="6">
                  <c:v>0.55000000000000004</c:v>
                </c:pt>
                <c:pt idx="7">
                  <c:v>0.53</c:v>
                </c:pt>
                <c:pt idx="8">
                  <c:v>0.42</c:v>
                </c:pt>
                <c:pt idx="9">
                  <c:v>0.34</c:v>
                </c:pt>
                <c:pt idx="10">
                  <c:v>0.28999999999999998</c:v>
                </c:pt>
                <c:pt idx="11">
                  <c:v>0.28000000000000003</c:v>
                </c:pt>
                <c:pt idx="12">
                  <c:v>0.26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6283032"/>
        <c:axId val="386283816"/>
      </c:barChart>
      <c:catAx>
        <c:axId val="3862830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6283816"/>
        <c:crosses val="autoZero"/>
        <c:auto val="1"/>
        <c:lblAlgn val="ctr"/>
        <c:lblOffset val="100"/>
        <c:noMultiLvlLbl val="0"/>
      </c:catAx>
      <c:valAx>
        <c:axId val="386283816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86283032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0.1225</c:v>
                </c:pt>
                <c:pt idx="4">
                  <c:v>0.21</c:v>
                </c:pt>
                <c:pt idx="5">
                  <c:v>0.23</c:v>
                </c:pt>
                <c:pt idx="6">
                  <c:v>0.24</c:v>
                </c:pt>
                <c:pt idx="7">
                  <c:v>0.22500000000000001</c:v>
                </c:pt>
                <c:pt idx="8">
                  <c:v>0.23499999999999999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0.17</c:v>
                </c:pt>
                <c:pt idx="2">
                  <c:v>0.7</c:v>
                </c:pt>
                <c:pt idx="3">
                  <c:v>0.51</c:v>
                </c:pt>
                <c:pt idx="4">
                  <c:v>0.16</c:v>
                </c:pt>
                <c:pt idx="5">
                  <c:v>0.08</c:v>
                </c:pt>
                <c:pt idx="6">
                  <c:v>0.04</c:v>
                </c:pt>
                <c:pt idx="7">
                  <c:v>0.1</c:v>
                </c:pt>
                <c:pt idx="8">
                  <c:v>0.06</c:v>
                </c:pt>
                <c:pt idx="9">
                  <c:v>0.4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0.1225</c:v>
                </c:pt>
                <c:pt idx="4">
                  <c:v>0.21</c:v>
                </c:pt>
                <c:pt idx="5">
                  <c:v>0.23</c:v>
                </c:pt>
                <c:pt idx="6">
                  <c:v>0.24</c:v>
                </c:pt>
                <c:pt idx="7">
                  <c:v>0.22500000000000001</c:v>
                </c:pt>
                <c:pt idx="8">
                  <c:v>0.23499999999999999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49288"/>
        <c:axId val="437649680"/>
      </c:barChart>
      <c:catAx>
        <c:axId val="437649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49680"/>
        <c:crosses val="autoZero"/>
        <c:auto val="1"/>
        <c:lblAlgn val="ctr"/>
        <c:lblOffset val="100"/>
        <c:noMultiLvlLbl val="0"/>
      </c:catAx>
      <c:valAx>
        <c:axId val="4376496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49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0.1225</c:v>
                </c:pt>
                <c:pt idx="4">
                  <c:v>0.19500000000000001</c:v>
                </c:pt>
                <c:pt idx="5">
                  <c:v>0.2175</c:v>
                </c:pt>
                <c:pt idx="6">
                  <c:v>0.22750000000000001</c:v>
                </c:pt>
                <c:pt idx="7">
                  <c:v>0.23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0.14000000000000001</c:v>
                </c:pt>
                <c:pt idx="2">
                  <c:v>0.72</c:v>
                </c:pt>
                <c:pt idx="3">
                  <c:v>0.51</c:v>
                </c:pt>
                <c:pt idx="4">
                  <c:v>0.22</c:v>
                </c:pt>
                <c:pt idx="5">
                  <c:v>0.13</c:v>
                </c:pt>
                <c:pt idx="6">
                  <c:v>0.09</c:v>
                </c:pt>
                <c:pt idx="7">
                  <c:v>0.08</c:v>
                </c:pt>
                <c:pt idx="8">
                  <c:v>0.12</c:v>
                </c:pt>
                <c:pt idx="9">
                  <c:v>0.42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0.1225</c:v>
                </c:pt>
                <c:pt idx="4">
                  <c:v>0.19500000000000001</c:v>
                </c:pt>
                <c:pt idx="5">
                  <c:v>0.2175</c:v>
                </c:pt>
                <c:pt idx="6">
                  <c:v>0.22750000000000001</c:v>
                </c:pt>
                <c:pt idx="7">
                  <c:v>0.23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5952"/>
        <c:axId val="437659088"/>
      </c:barChart>
      <c:catAx>
        <c:axId val="4376559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9088"/>
        <c:crosses val="autoZero"/>
        <c:auto val="1"/>
        <c:lblAlgn val="ctr"/>
        <c:lblOffset val="100"/>
        <c:noMultiLvlLbl val="0"/>
      </c:catAx>
      <c:valAx>
        <c:axId val="4376590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7.9999999999999988E-2</c:v>
                </c:pt>
                <c:pt idx="3">
                  <c:v>0.13</c:v>
                </c:pt>
                <c:pt idx="4">
                  <c:v>0.1875</c:v>
                </c:pt>
                <c:pt idx="5">
                  <c:v>0.21</c:v>
                </c:pt>
                <c:pt idx="6">
                  <c:v>0.23249999999999998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0.13750000000000001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0.68</c:v>
                </c:pt>
                <c:pt idx="3">
                  <c:v>0.48</c:v>
                </c:pt>
                <c:pt idx="4">
                  <c:v>0.25</c:v>
                </c:pt>
                <c:pt idx="5">
                  <c:v>0.16</c:v>
                </c:pt>
                <c:pt idx="6">
                  <c:v>7.0000000000000007E-2</c:v>
                </c:pt>
                <c:pt idx="7">
                  <c:v>0.1</c:v>
                </c:pt>
                <c:pt idx="8">
                  <c:v>0.15</c:v>
                </c:pt>
                <c:pt idx="9">
                  <c:v>0.45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7.9999999999999988E-2</c:v>
                </c:pt>
                <c:pt idx="3">
                  <c:v>0.13</c:v>
                </c:pt>
                <c:pt idx="4">
                  <c:v>0.1875</c:v>
                </c:pt>
                <c:pt idx="5">
                  <c:v>0.21</c:v>
                </c:pt>
                <c:pt idx="6">
                  <c:v>0.23249999999999998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0.13750000000000001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23800"/>
        <c:axId val="398624976"/>
      </c:barChart>
      <c:catAx>
        <c:axId val="3986238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24976"/>
        <c:crosses val="autoZero"/>
        <c:auto val="1"/>
        <c:lblAlgn val="ctr"/>
        <c:lblOffset val="100"/>
        <c:noMultiLvlLbl val="0"/>
      </c:catAx>
      <c:valAx>
        <c:axId val="3986249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23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1048"/>
        <c:axId val="398635560"/>
      </c:barChart>
      <c:catAx>
        <c:axId val="3986410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35560"/>
        <c:crosses val="autoZero"/>
        <c:auto val="1"/>
        <c:lblAlgn val="ctr"/>
        <c:lblOffset val="100"/>
        <c:noMultiLvlLbl val="0"/>
      </c:catAx>
      <c:valAx>
        <c:axId val="3986355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3208"/>
        <c:axId val="398641440"/>
      </c:barChart>
      <c:catAx>
        <c:axId val="3986332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1440"/>
        <c:crosses val="autoZero"/>
        <c:auto val="1"/>
        <c:lblAlgn val="ctr"/>
        <c:lblOffset val="100"/>
        <c:noMultiLvlLbl val="0"/>
      </c:catAx>
      <c:valAx>
        <c:axId val="3986414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3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0.17249999999999999</c:v>
                </c:pt>
                <c:pt idx="2">
                  <c:v>4.250000000000001E-2</c:v>
                </c:pt>
                <c:pt idx="3">
                  <c:v>9.5000000000000001E-2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0.20500000000000002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0.31</c:v>
                </c:pt>
                <c:pt idx="2">
                  <c:v>0.83</c:v>
                </c:pt>
                <c:pt idx="3">
                  <c:v>0.62</c:v>
                </c:pt>
                <c:pt idx="4">
                  <c:v>0.35</c:v>
                </c:pt>
                <c:pt idx="5">
                  <c:v>0.22</c:v>
                </c:pt>
                <c:pt idx="6">
                  <c:v>0.15</c:v>
                </c:pt>
                <c:pt idx="7">
                  <c:v>0.11</c:v>
                </c:pt>
                <c:pt idx="8">
                  <c:v>0.18</c:v>
                </c:pt>
                <c:pt idx="9">
                  <c:v>0.18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0.17249999999999999</c:v>
                </c:pt>
                <c:pt idx="2">
                  <c:v>4.250000000000001E-2</c:v>
                </c:pt>
                <c:pt idx="3">
                  <c:v>9.5000000000000001E-2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0.20500000000000002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6736"/>
        <c:axId val="398643008"/>
      </c:barChart>
      <c:catAx>
        <c:axId val="3986367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3008"/>
        <c:crosses val="autoZero"/>
        <c:auto val="1"/>
        <c:lblAlgn val="ctr"/>
        <c:lblOffset val="100"/>
        <c:noMultiLvlLbl val="0"/>
      </c:catAx>
      <c:valAx>
        <c:axId val="3986430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4.7499999999999987E-2</c:v>
                </c:pt>
                <c:pt idx="3">
                  <c:v>0.10250000000000001</c:v>
                </c:pt>
                <c:pt idx="4">
                  <c:v>0.17249999999999999</c:v>
                </c:pt>
                <c:pt idx="5">
                  <c:v>0.20749999999999999</c:v>
                </c:pt>
                <c:pt idx="6">
                  <c:v>0.2175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0.28000000000000003</c:v>
                </c:pt>
                <c:pt idx="2">
                  <c:v>0.81</c:v>
                </c:pt>
                <c:pt idx="3">
                  <c:v>0.59</c:v>
                </c:pt>
                <c:pt idx="4">
                  <c:v>0.31</c:v>
                </c:pt>
                <c:pt idx="5">
                  <c:v>0.17</c:v>
                </c:pt>
                <c:pt idx="6">
                  <c:v>0.13</c:v>
                </c:pt>
                <c:pt idx="7">
                  <c:v>0.09</c:v>
                </c:pt>
                <c:pt idx="8">
                  <c:v>0.14000000000000001</c:v>
                </c:pt>
                <c:pt idx="9">
                  <c:v>0.15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4.7499999999999987E-2</c:v>
                </c:pt>
                <c:pt idx="3">
                  <c:v>0.10250000000000001</c:v>
                </c:pt>
                <c:pt idx="4">
                  <c:v>0.17249999999999999</c:v>
                </c:pt>
                <c:pt idx="5">
                  <c:v>0.20749999999999999</c:v>
                </c:pt>
                <c:pt idx="6">
                  <c:v>0.2175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9088"/>
        <c:axId val="398643400"/>
      </c:barChart>
      <c:catAx>
        <c:axId val="398639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3400"/>
        <c:crosses val="autoZero"/>
        <c:auto val="1"/>
        <c:lblAlgn val="ctr"/>
        <c:lblOffset val="100"/>
        <c:noMultiLvlLbl val="0"/>
      </c:catAx>
      <c:valAx>
        <c:axId val="3986434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6.5000000000000002E-2</c:v>
                </c:pt>
                <c:pt idx="3">
                  <c:v>0.125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0.12</c:v>
                </c:pt>
                <c:pt idx="2">
                  <c:v>0.74</c:v>
                </c:pt>
                <c:pt idx="3">
                  <c:v>0.5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0.06</c:v>
                </c:pt>
                <c:pt idx="7">
                  <c:v>0.12</c:v>
                </c:pt>
                <c:pt idx="8">
                  <c:v>0.15</c:v>
                </c:pt>
                <c:pt idx="9">
                  <c:v>0.37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6.5000000000000002E-2</c:v>
                </c:pt>
                <c:pt idx="3">
                  <c:v>0.125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0656"/>
        <c:axId val="398633600"/>
      </c:barChart>
      <c:catAx>
        <c:axId val="3986406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33600"/>
        <c:crosses val="autoZero"/>
        <c:auto val="1"/>
        <c:lblAlgn val="ctr"/>
        <c:lblOffset val="100"/>
        <c:noMultiLvlLbl val="0"/>
      </c:catAx>
      <c:valAx>
        <c:axId val="3986336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7.9999999999999988E-2</c:v>
                </c:pt>
                <c:pt idx="3">
                  <c:v>0.1225</c:v>
                </c:pt>
                <c:pt idx="4">
                  <c:v>0.1825</c:v>
                </c:pt>
                <c:pt idx="5">
                  <c:v>0.2</c:v>
                </c:pt>
                <c:pt idx="6">
                  <c:v>0.23499999999999999</c:v>
                </c:pt>
                <c:pt idx="7">
                  <c:v>0.2225</c:v>
                </c:pt>
                <c:pt idx="8">
                  <c:v>0.21</c:v>
                </c:pt>
                <c:pt idx="9">
                  <c:v>0.16999999999999998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0.68</c:v>
                </c:pt>
                <c:pt idx="3">
                  <c:v>0.51</c:v>
                </c:pt>
                <c:pt idx="4">
                  <c:v>0.27</c:v>
                </c:pt>
                <c:pt idx="5">
                  <c:v>0.2</c:v>
                </c:pt>
                <c:pt idx="6">
                  <c:v>0.06</c:v>
                </c:pt>
                <c:pt idx="7">
                  <c:v>0.11</c:v>
                </c:pt>
                <c:pt idx="8">
                  <c:v>0.16</c:v>
                </c:pt>
                <c:pt idx="9">
                  <c:v>0.32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7.9999999999999988E-2</c:v>
                </c:pt>
                <c:pt idx="3">
                  <c:v>0.1225</c:v>
                </c:pt>
                <c:pt idx="4">
                  <c:v>0.1825</c:v>
                </c:pt>
                <c:pt idx="5">
                  <c:v>0.2</c:v>
                </c:pt>
                <c:pt idx="6">
                  <c:v>0.23499999999999999</c:v>
                </c:pt>
                <c:pt idx="7">
                  <c:v>0.2225</c:v>
                </c:pt>
                <c:pt idx="8">
                  <c:v>0.21</c:v>
                </c:pt>
                <c:pt idx="9">
                  <c:v>0.16999999999999998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2424"/>
        <c:axId val="398633992"/>
      </c:barChart>
      <c:catAx>
        <c:axId val="3986324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33992"/>
        <c:crosses val="autoZero"/>
        <c:auto val="1"/>
        <c:lblAlgn val="ctr"/>
        <c:lblOffset val="100"/>
        <c:noMultiLvlLbl val="0"/>
      </c:catAx>
      <c:valAx>
        <c:axId val="3986339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6.25E-2</c:v>
                </c:pt>
                <c:pt idx="3">
                  <c:v>0.125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0.215</c:v>
                </c:pt>
                <c:pt idx="8">
                  <c:v>0.215</c:v>
                </c:pt>
                <c:pt idx="9">
                  <c:v>0.22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0.12</c:v>
                </c:pt>
                <c:pt idx="2">
                  <c:v>0.75</c:v>
                </c:pt>
                <c:pt idx="3">
                  <c:v>0.5</c:v>
                </c:pt>
                <c:pt idx="4">
                  <c:v>0.26</c:v>
                </c:pt>
                <c:pt idx="5">
                  <c:v>0.17</c:v>
                </c:pt>
                <c:pt idx="6">
                  <c:v>0.11</c:v>
                </c:pt>
                <c:pt idx="7">
                  <c:v>0.14000000000000001</c:v>
                </c:pt>
                <c:pt idx="8">
                  <c:v>0.14000000000000001</c:v>
                </c:pt>
                <c:pt idx="9">
                  <c:v>0.12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6.25E-2</c:v>
                </c:pt>
                <c:pt idx="3">
                  <c:v>0.125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0.215</c:v>
                </c:pt>
                <c:pt idx="8">
                  <c:v>0.215</c:v>
                </c:pt>
                <c:pt idx="9">
                  <c:v>0.22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2032"/>
        <c:axId val="398642224"/>
      </c:barChart>
      <c:catAx>
        <c:axId val="3986320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2224"/>
        <c:crosses val="autoZero"/>
        <c:auto val="1"/>
        <c:lblAlgn val="ctr"/>
        <c:lblOffset val="100"/>
        <c:noMultiLvlLbl val="0"/>
      </c:catAx>
      <c:valAx>
        <c:axId val="3986422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0%</c:formatCode>
                <c:ptCount val="14"/>
                <c:pt idx="0">
                  <c:v>0.75</c:v>
                </c:pt>
                <c:pt idx="1">
                  <c:v>0.75</c:v>
                </c:pt>
                <c:pt idx="2">
                  <c:v>0.71</c:v>
                </c:pt>
                <c:pt idx="3">
                  <c:v>0.64</c:v>
                </c:pt>
                <c:pt idx="4">
                  <c:v>0.63</c:v>
                </c:pt>
                <c:pt idx="5">
                  <c:v>0.54</c:v>
                </c:pt>
                <c:pt idx="6">
                  <c:v>0.52</c:v>
                </c:pt>
                <c:pt idx="7">
                  <c:v>0.51</c:v>
                </c:pt>
                <c:pt idx="8">
                  <c:v>0.4</c:v>
                </c:pt>
                <c:pt idx="9">
                  <c:v>0.3</c:v>
                </c:pt>
                <c:pt idx="10">
                  <c:v>0.25</c:v>
                </c:pt>
                <c:pt idx="11">
                  <c:v>0.28000000000000003</c:v>
                </c:pt>
                <c:pt idx="12">
                  <c:v>0.23</c:v>
                </c:pt>
                <c:pt idx="1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6284992"/>
        <c:axId val="386285776"/>
      </c:barChart>
      <c:catAx>
        <c:axId val="3862849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6285776"/>
        <c:crosses val="autoZero"/>
        <c:auto val="1"/>
        <c:lblAlgn val="ctr"/>
        <c:lblOffset val="100"/>
        <c:noMultiLvlLbl val="0"/>
      </c:catAx>
      <c:valAx>
        <c:axId val="386285776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86284992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0.22750000000000001</c:v>
                </c:pt>
                <c:pt idx="2">
                  <c:v>5.4999999999999993E-2</c:v>
                </c:pt>
                <c:pt idx="3">
                  <c:v>0.10500000000000001</c:v>
                </c:pt>
                <c:pt idx="4">
                  <c:v>0.18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</c:v>
                </c:pt>
                <c:pt idx="8">
                  <c:v>0.2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0.09</c:v>
                </c:pt>
                <c:pt idx="2">
                  <c:v>0.78</c:v>
                </c:pt>
                <c:pt idx="3">
                  <c:v>0.57999999999999996</c:v>
                </c:pt>
                <c:pt idx="4">
                  <c:v>0.28000000000000003</c:v>
                </c:pt>
                <c:pt idx="5">
                  <c:v>0.22</c:v>
                </c:pt>
                <c:pt idx="6">
                  <c:v>0.12</c:v>
                </c:pt>
                <c:pt idx="7">
                  <c:v>0.12</c:v>
                </c:pt>
                <c:pt idx="8">
                  <c:v>0.2</c:v>
                </c:pt>
                <c:pt idx="9">
                  <c:v>0.12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0.22750000000000001</c:v>
                </c:pt>
                <c:pt idx="2">
                  <c:v>5.4999999999999993E-2</c:v>
                </c:pt>
                <c:pt idx="3">
                  <c:v>0.10500000000000001</c:v>
                </c:pt>
                <c:pt idx="4">
                  <c:v>0.18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</c:v>
                </c:pt>
                <c:pt idx="8">
                  <c:v>0.2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32816"/>
        <c:axId val="398634384"/>
      </c:barChart>
      <c:catAx>
        <c:axId val="398632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34384"/>
        <c:crosses val="autoZero"/>
        <c:auto val="1"/>
        <c:lblAlgn val="ctr"/>
        <c:lblOffset val="100"/>
        <c:noMultiLvlLbl val="0"/>
      </c:catAx>
      <c:valAx>
        <c:axId val="3986343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32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</c:v>
                </c:pt>
                <c:pt idx="2">
                  <c:v>0.10250000000000001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</c:v>
                </c:pt>
                <c:pt idx="8">
                  <c:v>0.22750000000000001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</c:v>
                </c:pt>
                <c:pt idx="2">
                  <c:v>0.59</c:v>
                </c:pt>
                <c:pt idx="3">
                  <c:v>0.35</c:v>
                </c:pt>
                <c:pt idx="4">
                  <c:v>0.17</c:v>
                </c:pt>
                <c:pt idx="5">
                  <c:v>0.11</c:v>
                </c:pt>
                <c:pt idx="6">
                  <c:v>0.08</c:v>
                </c:pt>
                <c:pt idx="7">
                  <c:v>0.04</c:v>
                </c:pt>
                <c:pt idx="8">
                  <c:v>0.09</c:v>
                </c:pt>
                <c:pt idx="9">
                  <c:v>0.25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</c:v>
                </c:pt>
                <c:pt idx="2">
                  <c:v>0.10250000000000001</c:v>
                </c:pt>
                <c:pt idx="3">
                  <c:v>0.16250000000000001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</c:v>
                </c:pt>
                <c:pt idx="8">
                  <c:v>0.22750000000000001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4184"/>
        <c:axId val="398644576"/>
      </c:barChart>
      <c:catAx>
        <c:axId val="3986441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4576"/>
        <c:crosses val="autoZero"/>
        <c:auto val="1"/>
        <c:lblAlgn val="ctr"/>
        <c:lblOffset val="100"/>
        <c:noMultiLvlLbl val="0"/>
      </c:catAx>
      <c:valAx>
        <c:axId val="3986445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4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0.20250000000000001</c:v>
                </c:pt>
                <c:pt idx="2">
                  <c:v>0.11499999999999999</c:v>
                </c:pt>
                <c:pt idx="3">
                  <c:v>0.16499999999999998</c:v>
                </c:pt>
                <c:pt idx="4">
                  <c:v>0.21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0.22750000000000001</c:v>
                </c:pt>
                <c:pt idx="9">
                  <c:v>0.1925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0.19</c:v>
                </c:pt>
                <c:pt idx="2">
                  <c:v>0.54</c:v>
                </c:pt>
                <c:pt idx="3">
                  <c:v>0.34</c:v>
                </c:pt>
                <c:pt idx="4">
                  <c:v>0.16</c:v>
                </c:pt>
                <c:pt idx="5">
                  <c:v>0.1</c:v>
                </c:pt>
                <c:pt idx="6">
                  <c:v>0.05</c:v>
                </c:pt>
                <c:pt idx="7">
                  <c:v>0.08</c:v>
                </c:pt>
                <c:pt idx="8">
                  <c:v>0.09</c:v>
                </c:pt>
                <c:pt idx="9">
                  <c:v>0.23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0.20250000000000001</c:v>
                </c:pt>
                <c:pt idx="2">
                  <c:v>0.11499999999999999</c:v>
                </c:pt>
                <c:pt idx="3">
                  <c:v>0.16499999999999998</c:v>
                </c:pt>
                <c:pt idx="4">
                  <c:v>0.21</c:v>
                </c:pt>
                <c:pt idx="5">
                  <c:v>0.22500000000000001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0.22750000000000001</c:v>
                </c:pt>
                <c:pt idx="9">
                  <c:v>0.1925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8496"/>
        <c:axId val="398646928"/>
      </c:barChart>
      <c:catAx>
        <c:axId val="3986484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6928"/>
        <c:crosses val="autoZero"/>
        <c:auto val="1"/>
        <c:lblAlgn val="ctr"/>
        <c:lblOffset val="100"/>
        <c:noMultiLvlLbl val="0"/>
      </c:catAx>
      <c:valAx>
        <c:axId val="3986469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8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6.25E-2</c:v>
                </c:pt>
                <c:pt idx="3">
                  <c:v>0.11749999999999999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0.22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0.75</c:v>
                </c:pt>
                <c:pt idx="3">
                  <c:v>0.53</c:v>
                </c:pt>
                <c:pt idx="4">
                  <c:v>0.28000000000000003</c:v>
                </c:pt>
                <c:pt idx="5">
                  <c:v>0.18</c:v>
                </c:pt>
                <c:pt idx="6">
                  <c:v>0.12</c:v>
                </c:pt>
                <c:pt idx="7">
                  <c:v>0.09</c:v>
                </c:pt>
                <c:pt idx="8">
                  <c:v>0.14000000000000001</c:v>
                </c:pt>
                <c:pt idx="9">
                  <c:v>0.38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6.25E-2</c:v>
                </c:pt>
                <c:pt idx="3">
                  <c:v>0.11749999999999999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0.22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5752"/>
        <c:axId val="398644968"/>
      </c:barChart>
      <c:catAx>
        <c:axId val="398645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4968"/>
        <c:crosses val="autoZero"/>
        <c:auto val="1"/>
        <c:lblAlgn val="ctr"/>
        <c:lblOffset val="100"/>
        <c:noMultiLvlLbl val="0"/>
      </c:catAx>
      <c:valAx>
        <c:axId val="3986449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5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0.20250000000000001</c:v>
                </c:pt>
                <c:pt idx="9">
                  <c:v>0.14750000000000002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0.16</c:v>
                </c:pt>
                <c:pt idx="2">
                  <c:v>0.74</c:v>
                </c:pt>
                <c:pt idx="3">
                  <c:v>0.54</c:v>
                </c:pt>
                <c:pt idx="4">
                  <c:v>0.31</c:v>
                </c:pt>
                <c:pt idx="5">
                  <c:v>0.21</c:v>
                </c:pt>
                <c:pt idx="6">
                  <c:v>0.13</c:v>
                </c:pt>
                <c:pt idx="7">
                  <c:v>0.08</c:v>
                </c:pt>
                <c:pt idx="8">
                  <c:v>0.19</c:v>
                </c:pt>
                <c:pt idx="9">
                  <c:v>0.41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0.20250000000000001</c:v>
                </c:pt>
                <c:pt idx="9">
                  <c:v>0.14750000000000002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50456"/>
        <c:axId val="398650848"/>
      </c:barChart>
      <c:catAx>
        <c:axId val="3986504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50848"/>
        <c:crosses val="autoZero"/>
        <c:auto val="1"/>
        <c:lblAlgn val="ctr"/>
        <c:lblOffset val="100"/>
        <c:noMultiLvlLbl val="0"/>
      </c:catAx>
      <c:valAx>
        <c:axId val="3986508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50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0.14250000000000002</c:v>
                </c:pt>
                <c:pt idx="1">
                  <c:v>0.10750000000000001</c:v>
                </c:pt>
                <c:pt idx="2">
                  <c:v>2.4999999999999994E-2</c:v>
                </c:pt>
                <c:pt idx="3">
                  <c:v>4.5000000000000012E-2</c:v>
                </c:pt>
                <c:pt idx="4">
                  <c:v>9.2499999999999999E-2</c:v>
                </c:pt>
                <c:pt idx="5">
                  <c:v>0.125</c:v>
                </c:pt>
                <c:pt idx="6">
                  <c:v>0.14500000000000002</c:v>
                </c:pt>
                <c:pt idx="7">
                  <c:v>0.20749999999999999</c:v>
                </c:pt>
                <c:pt idx="8">
                  <c:v>0.14000000000000001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0.43</c:v>
                </c:pt>
                <c:pt idx="1">
                  <c:v>0.56999999999999995</c:v>
                </c:pt>
                <c:pt idx="2">
                  <c:v>0.9</c:v>
                </c:pt>
                <c:pt idx="3">
                  <c:v>0.82</c:v>
                </c:pt>
                <c:pt idx="4">
                  <c:v>0.63</c:v>
                </c:pt>
                <c:pt idx="5">
                  <c:v>0.5</c:v>
                </c:pt>
                <c:pt idx="6">
                  <c:v>0.42</c:v>
                </c:pt>
                <c:pt idx="7">
                  <c:v>0.17</c:v>
                </c:pt>
                <c:pt idx="8">
                  <c:v>0.44</c:v>
                </c:pt>
                <c:pt idx="9">
                  <c:v>0.35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0.14250000000000002</c:v>
                </c:pt>
                <c:pt idx="1">
                  <c:v>0.10750000000000001</c:v>
                </c:pt>
                <c:pt idx="2">
                  <c:v>2.4999999999999994E-2</c:v>
                </c:pt>
                <c:pt idx="3">
                  <c:v>4.5000000000000012E-2</c:v>
                </c:pt>
                <c:pt idx="4">
                  <c:v>9.2499999999999999E-2</c:v>
                </c:pt>
                <c:pt idx="5">
                  <c:v>0.125</c:v>
                </c:pt>
                <c:pt idx="6">
                  <c:v>0.14500000000000002</c:v>
                </c:pt>
                <c:pt idx="7">
                  <c:v>0.20749999999999999</c:v>
                </c:pt>
                <c:pt idx="8">
                  <c:v>0.14000000000000001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8104"/>
        <c:axId val="398649280"/>
      </c:barChart>
      <c:catAx>
        <c:axId val="3986481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8649280"/>
        <c:crosses val="autoZero"/>
        <c:auto val="1"/>
        <c:lblAlgn val="ctr"/>
        <c:lblOffset val="100"/>
        <c:noMultiLvlLbl val="0"/>
      </c:catAx>
      <c:valAx>
        <c:axId val="3986492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8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0.1225</c:v>
                </c:pt>
                <c:pt idx="1">
                  <c:v>8.4999999999999992E-2</c:v>
                </c:pt>
                <c:pt idx="2">
                  <c:v>0.03</c:v>
                </c:pt>
                <c:pt idx="3">
                  <c:v>4.9999999999999989E-2</c:v>
                </c:pt>
                <c:pt idx="4">
                  <c:v>8.4999999999999992E-2</c:v>
                </c:pt>
                <c:pt idx="5">
                  <c:v>0.10500000000000001</c:v>
                </c:pt>
                <c:pt idx="6">
                  <c:v>0.12</c:v>
                </c:pt>
                <c:pt idx="7">
                  <c:v>0.22</c:v>
                </c:pt>
                <c:pt idx="8">
                  <c:v>0.11249999999999999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6B5-44DD-991A-86945638E65D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6B5-44DD-991A-86945638E65D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6B5-44DD-991A-86945638E6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0.51</c:v>
                </c:pt>
                <c:pt idx="1">
                  <c:v>0.66</c:v>
                </c:pt>
                <c:pt idx="2">
                  <c:v>0.88</c:v>
                </c:pt>
                <c:pt idx="3">
                  <c:v>0.8</c:v>
                </c:pt>
                <c:pt idx="4">
                  <c:v>0.66</c:v>
                </c:pt>
                <c:pt idx="5">
                  <c:v>0.57999999999999996</c:v>
                </c:pt>
                <c:pt idx="6">
                  <c:v>0.52</c:v>
                </c:pt>
                <c:pt idx="7">
                  <c:v>0.12</c:v>
                </c:pt>
                <c:pt idx="8">
                  <c:v>0.55000000000000004</c:v>
                </c:pt>
                <c:pt idx="9">
                  <c:v>0.26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0.1225</c:v>
                </c:pt>
                <c:pt idx="1">
                  <c:v>8.4999999999999992E-2</c:v>
                </c:pt>
                <c:pt idx="2">
                  <c:v>0.03</c:v>
                </c:pt>
                <c:pt idx="3">
                  <c:v>4.9999999999999989E-2</c:v>
                </c:pt>
                <c:pt idx="4">
                  <c:v>8.4999999999999992E-2</c:v>
                </c:pt>
                <c:pt idx="5">
                  <c:v>0.10500000000000001</c:v>
                </c:pt>
                <c:pt idx="6">
                  <c:v>0.12</c:v>
                </c:pt>
                <c:pt idx="7">
                  <c:v>0.22</c:v>
                </c:pt>
                <c:pt idx="8">
                  <c:v>0.11249999999999999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8643792"/>
        <c:axId val="94236288"/>
      </c:barChart>
      <c:catAx>
        <c:axId val="398643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4236288"/>
        <c:crosses val="autoZero"/>
        <c:auto val="1"/>
        <c:lblAlgn val="ctr"/>
        <c:lblOffset val="100"/>
        <c:noMultiLvlLbl val="0"/>
      </c:catAx>
      <c:valAx>
        <c:axId val="942362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864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0.16499999999999998</c:v>
                </c:pt>
                <c:pt idx="2">
                  <c:v>4.0000000000000008E-2</c:v>
                </c:pt>
                <c:pt idx="3">
                  <c:v>8.249999999999999E-2</c:v>
                </c:pt>
                <c:pt idx="4">
                  <c:v>0.13500000000000001</c:v>
                </c:pt>
                <c:pt idx="5">
                  <c:v>0.16749999999999998</c:v>
                </c:pt>
                <c:pt idx="6">
                  <c:v>0.2</c:v>
                </c:pt>
                <c:pt idx="7">
                  <c:v>0.2225</c:v>
                </c:pt>
                <c:pt idx="8">
                  <c:v>0.17749999999999999</c:v>
                </c:pt>
                <c:pt idx="9">
                  <c:v>0.19750000000000001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0.18</c:v>
                </c:pt>
                <c:pt idx="1">
                  <c:v>0.34</c:v>
                </c:pt>
                <c:pt idx="2">
                  <c:v>0.84</c:v>
                </c:pt>
                <c:pt idx="3">
                  <c:v>0.67</c:v>
                </c:pt>
                <c:pt idx="4">
                  <c:v>0.46</c:v>
                </c:pt>
                <c:pt idx="5">
                  <c:v>0.33</c:v>
                </c:pt>
                <c:pt idx="6">
                  <c:v>0.2</c:v>
                </c:pt>
                <c:pt idx="7">
                  <c:v>0.11</c:v>
                </c:pt>
                <c:pt idx="8">
                  <c:v>0.28999999999999998</c:v>
                </c:pt>
                <c:pt idx="9">
                  <c:v>0.21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0.16499999999999998</c:v>
                </c:pt>
                <c:pt idx="2">
                  <c:v>4.0000000000000008E-2</c:v>
                </c:pt>
                <c:pt idx="3">
                  <c:v>8.249999999999999E-2</c:v>
                </c:pt>
                <c:pt idx="4">
                  <c:v>0.13500000000000001</c:v>
                </c:pt>
                <c:pt idx="5">
                  <c:v>0.16749999999999998</c:v>
                </c:pt>
                <c:pt idx="6">
                  <c:v>0.2</c:v>
                </c:pt>
                <c:pt idx="7">
                  <c:v>0.2225</c:v>
                </c:pt>
                <c:pt idx="8">
                  <c:v>0.17749999999999999</c:v>
                </c:pt>
                <c:pt idx="9">
                  <c:v>0.19750000000000001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4240208"/>
        <c:axId val="94237072"/>
      </c:barChart>
      <c:catAx>
        <c:axId val="942402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4237072"/>
        <c:crosses val="autoZero"/>
        <c:auto val="1"/>
        <c:lblAlgn val="ctr"/>
        <c:lblOffset val="100"/>
        <c:noMultiLvlLbl val="0"/>
      </c:catAx>
      <c:valAx>
        <c:axId val="942370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94240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0.16999999999999998</c:v>
                </c:pt>
                <c:pt idx="2">
                  <c:v>4.250000000000001E-2</c:v>
                </c:pt>
                <c:pt idx="3">
                  <c:v>7.7500000000000013E-2</c:v>
                </c:pt>
                <c:pt idx="4">
                  <c:v>0.14000000000000001</c:v>
                </c:pt>
                <c:pt idx="5">
                  <c:v>0.16999999999999998</c:v>
                </c:pt>
                <c:pt idx="6">
                  <c:v>0.20250000000000001</c:v>
                </c:pt>
                <c:pt idx="7">
                  <c:v>0.2225</c:v>
                </c:pt>
                <c:pt idx="8">
                  <c:v>0.185</c:v>
                </c:pt>
                <c:pt idx="9">
                  <c:v>0.20500000000000002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0.32</c:v>
                </c:pt>
                <c:pt idx="2">
                  <c:v>0.83</c:v>
                </c:pt>
                <c:pt idx="3">
                  <c:v>0.69</c:v>
                </c:pt>
                <c:pt idx="4">
                  <c:v>0.44</c:v>
                </c:pt>
                <c:pt idx="5">
                  <c:v>0.32</c:v>
                </c:pt>
                <c:pt idx="6">
                  <c:v>0.19</c:v>
                </c:pt>
                <c:pt idx="7">
                  <c:v>0.11</c:v>
                </c:pt>
                <c:pt idx="8">
                  <c:v>0.26</c:v>
                </c:pt>
                <c:pt idx="9">
                  <c:v>0.18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0.16999999999999998</c:v>
                </c:pt>
                <c:pt idx="2">
                  <c:v>4.250000000000001E-2</c:v>
                </c:pt>
                <c:pt idx="3">
                  <c:v>7.7500000000000013E-2</c:v>
                </c:pt>
                <c:pt idx="4">
                  <c:v>0.14000000000000001</c:v>
                </c:pt>
                <c:pt idx="5">
                  <c:v>0.16999999999999998</c:v>
                </c:pt>
                <c:pt idx="6">
                  <c:v>0.20250000000000001</c:v>
                </c:pt>
                <c:pt idx="7">
                  <c:v>0.2225</c:v>
                </c:pt>
                <c:pt idx="8">
                  <c:v>0.185</c:v>
                </c:pt>
                <c:pt idx="9">
                  <c:v>0.20500000000000002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4228056"/>
        <c:axId val="94235896"/>
      </c:barChart>
      <c:catAx>
        <c:axId val="942280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4235896"/>
        <c:crosses val="autoZero"/>
        <c:auto val="1"/>
        <c:lblAlgn val="ctr"/>
        <c:lblOffset val="100"/>
        <c:noMultiLvlLbl val="0"/>
      </c:catAx>
      <c:valAx>
        <c:axId val="94235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94228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17211813364905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dLbl>
              <c:idx val="2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111-4B63-90F4-E84C4E74F379}"/>
                </c:ext>
              </c:extLst>
            </c:dLbl>
            <c:dLbl>
              <c:idx val="6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C111-4B63-90F4-E84C4E74F379}"/>
                </c:ext>
              </c:extLst>
            </c:dLbl>
            <c:dLbl>
              <c:idx val="7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C111-4B63-90F4-E84C4E74F379}"/>
                </c:ext>
              </c:extLst>
            </c:dLbl>
            <c:dLbl>
              <c:idx val="13"/>
              <c:numFmt formatCode="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C111-4B63-90F4-E84C4E74F379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Arkusz1!$A$2:$A$15</c:f>
              <c:strCache>
                <c:ptCount val="14"/>
                <c:pt idx="0">
                  <c:v>Wędliny na kanapkę inne niż kiełbasa - na wagę lub paczkowane, w plastrach lub w kawałkach (np. szynka, polędwica, baleron, mortadela, salami, boczek, mielonka itd.)</c:v>
                </c:pt>
                <c:pt idx="1">
                  <c:v>Warzywa i owoce</c:v>
                </c:pt>
                <c:pt idx="2">
                  <c:v>Ryże i makarony</c:v>
                </c:pt>
                <c:pt idx="3">
                  <c:v>Kiełbasy tradycyjne - na wagę lub paczkowane (np. śląska, podwawelska, zwyczajna, toruńska itd.)</c:v>
                </c:pt>
                <c:pt idx="4">
                  <c:v>Parówki - na wagę lub paczkowane</c:v>
                </c:pt>
                <c:pt idx="5">
                  <c:v>Kiełbasy suche i podsuszane – na wagę lub paczkowane, w plastrach lub w kawałkach (np. krakowska sucha, żywiecka, myśliwska itd.)</c:v>
                </c:pt>
                <c:pt idx="6">
                  <c:v>Kabanosy - na wagę lub paczkowane</c:v>
                </c:pt>
                <c:pt idx="7">
                  <c:v>Warzywa konserwowe w słoiku lub puszce</c:v>
                </c:pt>
                <c:pt idx="8">
                  <c:v>Dania mrożone</c:v>
                </c:pt>
                <c:pt idx="9">
                  <c:v>Fixy w proszku</c:v>
                </c:pt>
                <c:pt idx="10">
                  <c:v>Dania gotowe</c:v>
                </c:pt>
                <c:pt idx="11">
                  <c:v>Konserwy mięsne (np. mielonka tyrolska, konserwa turystyczna, gulasz angielski itd.)</c:v>
                </c:pt>
                <c:pt idx="12">
                  <c:v>Półprodukty mięsne lub drobiowe przygotowane do gotowania, pieczenia lub na grilla (np. mięso w posypce, w marynacie, wolno gotowane)</c:v>
                </c:pt>
                <c:pt idx="13">
                  <c:v>Produkty mięsne lub drobiowe gotowe do spożycia po podgrzaniu (np. nuggetsy, kotlety panierowane, kotlety do hamburgerów)</c:v>
                </c:pt>
              </c:strCache>
            </c:strRef>
          </c:cat>
          <c:val>
            <c:numRef>
              <c:f>Arkusz1!$B$2:$B$15</c:f>
              <c:numCache>
                <c:formatCode>###0.0%</c:formatCode>
                <c:ptCount val="14"/>
                <c:pt idx="0">
                  <c:v>0.75</c:v>
                </c:pt>
                <c:pt idx="1">
                  <c:v>0.72</c:v>
                </c:pt>
                <c:pt idx="2">
                  <c:v>0.67</c:v>
                </c:pt>
                <c:pt idx="3">
                  <c:v>0.66</c:v>
                </c:pt>
                <c:pt idx="4">
                  <c:v>0.65</c:v>
                </c:pt>
                <c:pt idx="5">
                  <c:v>0.54</c:v>
                </c:pt>
                <c:pt idx="6">
                  <c:v>0.49</c:v>
                </c:pt>
                <c:pt idx="7">
                  <c:v>0.49</c:v>
                </c:pt>
                <c:pt idx="8">
                  <c:v>0.39</c:v>
                </c:pt>
                <c:pt idx="9">
                  <c:v>0.32</c:v>
                </c:pt>
                <c:pt idx="10">
                  <c:v>0.28999999999999998</c:v>
                </c:pt>
                <c:pt idx="11">
                  <c:v>0.3</c:v>
                </c:pt>
                <c:pt idx="12">
                  <c:v>0.26</c:v>
                </c:pt>
                <c:pt idx="13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6282640"/>
        <c:axId val="386285384"/>
      </c:barChart>
      <c:catAx>
        <c:axId val="3862826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86285384"/>
        <c:crosses val="autoZero"/>
        <c:auto val="1"/>
        <c:lblAlgn val="ctr"/>
        <c:lblOffset val="100"/>
        <c:noMultiLvlLbl val="0"/>
      </c:catAx>
      <c:valAx>
        <c:axId val="386285384"/>
        <c:scaling>
          <c:orientation val="minMax"/>
          <c:max val="1.2"/>
        </c:scaling>
        <c:delete val="1"/>
        <c:axPos val="b"/>
        <c:numFmt formatCode="###0.0%" sourceLinked="1"/>
        <c:majorTickMark val="out"/>
        <c:minorTickMark val="none"/>
        <c:tickLblPos val="nextTo"/>
        <c:crossAx val="386282640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6284600"/>
        <c:axId val="387453656"/>
      </c:barChart>
      <c:catAx>
        <c:axId val="3862846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53656"/>
        <c:crosses val="autoZero"/>
        <c:auto val="1"/>
        <c:lblAlgn val="ctr"/>
        <c:lblOffset val="100"/>
        <c:noMultiLvlLbl val="0"/>
      </c:catAx>
      <c:valAx>
        <c:axId val="3874536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628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D8D-4FD7-AF96-B9498E6E28AC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D8D-4FD7-AF96-B9498E6E28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0.37</c:v>
                </c:pt>
                <c:pt idx="1">
                  <c:v>0.47</c:v>
                </c:pt>
                <c:pt idx="2">
                  <c:v>0.27</c:v>
                </c:pt>
                <c:pt idx="3">
                  <c:v>0.31</c:v>
                </c:pt>
                <c:pt idx="4">
                  <c:v>0.34</c:v>
                </c:pt>
                <c:pt idx="5">
                  <c:v>0.1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0.37</c:v>
                </c:pt>
                <c:pt idx="1">
                  <c:v>0.38</c:v>
                </c:pt>
                <c:pt idx="2">
                  <c:v>0.26</c:v>
                </c:pt>
                <c:pt idx="3">
                  <c:v>0.24</c:v>
                </c:pt>
                <c:pt idx="4">
                  <c:v>0.26</c:v>
                </c:pt>
                <c:pt idx="5">
                  <c:v>0.08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0.44</c:v>
                </c:pt>
                <c:pt idx="1">
                  <c:v>0.44</c:v>
                </c:pt>
                <c:pt idx="2">
                  <c:v>0.25</c:v>
                </c:pt>
                <c:pt idx="3">
                  <c:v>0.32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0.48</c:v>
                </c:pt>
                <c:pt idx="1">
                  <c:v>0.35</c:v>
                </c:pt>
                <c:pt idx="2">
                  <c:v>0.31</c:v>
                </c:pt>
                <c:pt idx="3">
                  <c:v>0.27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7455616"/>
        <c:axId val="387454440"/>
      </c:barChart>
      <c:catAx>
        <c:axId val="3874556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54440"/>
        <c:crosses val="autoZero"/>
        <c:auto val="1"/>
        <c:lblAlgn val="ctr"/>
        <c:lblOffset val="100"/>
        <c:noMultiLvlLbl val="0"/>
      </c:catAx>
      <c:valAx>
        <c:axId val="3874544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745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87453264"/>
        <c:axId val="387448952"/>
      </c:barChart>
      <c:catAx>
        <c:axId val="387453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87448952"/>
        <c:crosses val="autoZero"/>
        <c:auto val="1"/>
        <c:lblAlgn val="ctr"/>
        <c:lblOffset val="100"/>
        <c:noMultiLvlLbl val="0"/>
      </c:catAx>
      <c:valAx>
        <c:axId val="387448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87453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7FA-48D7-853C-A9C31F4CEF3B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7FA-48D7-853C-A9C31F4CEF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0.41</c:v>
                </c:pt>
                <c:pt idx="1">
                  <c:v>0.55000000000000004</c:v>
                </c:pt>
                <c:pt idx="2">
                  <c:v>0.3</c:v>
                </c:pt>
                <c:pt idx="3">
                  <c:v>0.25</c:v>
                </c:pt>
                <c:pt idx="4">
                  <c:v>0.37</c:v>
                </c:pt>
                <c:pt idx="5">
                  <c:v>7.0000000000000007E-2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0.45</c:v>
                </c:pt>
                <c:pt idx="1">
                  <c:v>0.42</c:v>
                </c:pt>
                <c:pt idx="2">
                  <c:v>0.27</c:v>
                </c:pt>
                <c:pt idx="3">
                  <c:v>0.24</c:v>
                </c:pt>
                <c:pt idx="4">
                  <c:v>0.28999999999999998</c:v>
                </c:pt>
                <c:pt idx="5">
                  <c:v>0.11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0.45</c:v>
                </c:pt>
                <c:pt idx="1">
                  <c:v>0.42</c:v>
                </c:pt>
                <c:pt idx="2">
                  <c:v>0.27</c:v>
                </c:pt>
                <c:pt idx="3">
                  <c:v>0.31</c:v>
                </c:pt>
                <c:pt idx="4">
                  <c:v>0.28000000000000003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0.54</c:v>
                </c:pt>
                <c:pt idx="1">
                  <c:v>0.37</c:v>
                </c:pt>
                <c:pt idx="2">
                  <c:v>0.28999999999999998</c:v>
                </c:pt>
                <c:pt idx="3">
                  <c:v>0.25</c:v>
                </c:pt>
                <c:pt idx="4">
                  <c:v>0.3</c:v>
                </c:pt>
                <c:pt idx="5">
                  <c:v>0.09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7451304"/>
        <c:axId val="387449344"/>
      </c:barChart>
      <c:catAx>
        <c:axId val="387451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49344"/>
        <c:crosses val="autoZero"/>
        <c:auto val="1"/>
        <c:lblAlgn val="ctr"/>
        <c:lblOffset val="100"/>
        <c:noMultiLvlLbl val="0"/>
      </c:catAx>
      <c:valAx>
        <c:axId val="3874493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7451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235-410E-A9E1-DECE0AB785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0.42</c:v>
                </c:pt>
                <c:pt idx="1">
                  <c:v>0.52</c:v>
                </c:pt>
                <c:pt idx="2">
                  <c:v>0.27</c:v>
                </c:pt>
                <c:pt idx="3">
                  <c:v>0.33</c:v>
                </c:pt>
                <c:pt idx="4">
                  <c:v>0.3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0.38</c:v>
                </c:pt>
                <c:pt idx="1">
                  <c:v>0.41</c:v>
                </c:pt>
                <c:pt idx="2">
                  <c:v>0.28999999999999998</c:v>
                </c:pt>
                <c:pt idx="3">
                  <c:v>0.23</c:v>
                </c:pt>
                <c:pt idx="4">
                  <c:v>0.34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0.42</c:v>
                </c:pt>
                <c:pt idx="1">
                  <c:v>0.45</c:v>
                </c:pt>
                <c:pt idx="2">
                  <c:v>0.27</c:v>
                </c:pt>
                <c:pt idx="3">
                  <c:v>0.31</c:v>
                </c:pt>
                <c:pt idx="4">
                  <c:v>0.38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0.41</c:v>
                </c:pt>
                <c:pt idx="1">
                  <c:v>0.36</c:v>
                </c:pt>
                <c:pt idx="2">
                  <c:v>0.22</c:v>
                </c:pt>
                <c:pt idx="3">
                  <c:v>0.28000000000000003</c:v>
                </c:pt>
                <c:pt idx="4">
                  <c:v>0.32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7456400"/>
        <c:axId val="387452480"/>
      </c:barChart>
      <c:catAx>
        <c:axId val="387456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52480"/>
        <c:crosses val="autoZero"/>
        <c:auto val="1"/>
        <c:lblAlgn val="ctr"/>
        <c:lblOffset val="100"/>
        <c:noMultiLvlLbl val="0"/>
      </c:catAx>
      <c:valAx>
        <c:axId val="3874524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745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B6-445A-B36D-EBA8A25D98D9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B6-445A-B36D-EBA8A25D98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kobieta</c:v>
                </c:pt>
                <c:pt idx="1">
                  <c:v>mężczyzna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0.47</c:v>
                </c:pt>
                <c:pt idx="1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B6-445A-B36D-EBA8A25D9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E66-4B55-BB35-31336A6F5A25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1E66-4B55-BB35-31336A6F5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</c:v>
                </c:pt>
                <c:pt idx="1">
                  <c:v>0.65</c:v>
                </c:pt>
                <c:pt idx="2">
                  <c:v>0.21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0.06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0.27</c:v>
                </c:pt>
                <c:pt idx="1">
                  <c:v>0.56000000000000005</c:v>
                </c:pt>
                <c:pt idx="2">
                  <c:v>0.18</c:v>
                </c:pt>
                <c:pt idx="3">
                  <c:v>0.28999999999999998</c:v>
                </c:pt>
                <c:pt idx="4">
                  <c:v>0.39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0.22</c:v>
                </c:pt>
                <c:pt idx="1">
                  <c:v>0.6</c:v>
                </c:pt>
                <c:pt idx="2">
                  <c:v>0.15</c:v>
                </c:pt>
                <c:pt idx="3">
                  <c:v>0.3</c:v>
                </c:pt>
                <c:pt idx="4">
                  <c:v>0.45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0.31</c:v>
                </c:pt>
                <c:pt idx="1">
                  <c:v>0.52</c:v>
                </c:pt>
                <c:pt idx="2">
                  <c:v>0.21</c:v>
                </c:pt>
                <c:pt idx="3">
                  <c:v>0.31</c:v>
                </c:pt>
                <c:pt idx="4">
                  <c:v>0.42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7451696"/>
        <c:axId val="387449736"/>
      </c:barChart>
      <c:catAx>
        <c:axId val="3874516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49736"/>
        <c:crosses val="autoZero"/>
        <c:auto val="1"/>
        <c:lblAlgn val="ctr"/>
        <c:lblOffset val="100"/>
        <c:noMultiLvlLbl val="0"/>
      </c:catAx>
      <c:valAx>
        <c:axId val="3874497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745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CB9-476B-8AAD-E2C12A273CC3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CCB9-476B-8AAD-E2C12A273CC3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CCB9-476B-8AAD-E2C12A27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</c:v>
                </c:pt>
                <c:pt idx="1">
                  <c:v>0.52</c:v>
                </c:pt>
                <c:pt idx="2">
                  <c:v>0.13</c:v>
                </c:pt>
                <c:pt idx="3">
                  <c:v>0.35</c:v>
                </c:pt>
                <c:pt idx="4">
                  <c:v>0.38</c:v>
                </c:pt>
                <c:pt idx="5">
                  <c:v>0.08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0.45</c:v>
                </c:pt>
                <c:pt idx="2">
                  <c:v>0.15</c:v>
                </c:pt>
                <c:pt idx="3">
                  <c:v>0.4</c:v>
                </c:pt>
                <c:pt idx="4">
                  <c:v>0.41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0.21</c:v>
                </c:pt>
                <c:pt idx="1">
                  <c:v>0.47</c:v>
                </c:pt>
                <c:pt idx="2">
                  <c:v>0.14000000000000001</c:v>
                </c:pt>
                <c:pt idx="3">
                  <c:v>0.34</c:v>
                </c:pt>
                <c:pt idx="4">
                  <c:v>0.44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0.34</c:v>
                </c:pt>
                <c:pt idx="1">
                  <c:v>0.49</c:v>
                </c:pt>
                <c:pt idx="2">
                  <c:v>0.21</c:v>
                </c:pt>
                <c:pt idx="3">
                  <c:v>0.37</c:v>
                </c:pt>
                <c:pt idx="4">
                  <c:v>0.37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7456008"/>
        <c:axId val="387450128"/>
      </c:barChart>
      <c:catAx>
        <c:axId val="3874560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7450128"/>
        <c:crosses val="autoZero"/>
        <c:auto val="1"/>
        <c:lblAlgn val="ctr"/>
        <c:lblOffset val="100"/>
        <c:noMultiLvlLbl val="0"/>
      </c:catAx>
      <c:valAx>
        <c:axId val="3874501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7456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05C-4438-A236-54AA5B2074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0.09</c:v>
                </c:pt>
                <c:pt idx="1">
                  <c:v>0.62</c:v>
                </c:pt>
                <c:pt idx="2">
                  <c:v>0.2</c:v>
                </c:pt>
                <c:pt idx="3">
                  <c:v>0.42</c:v>
                </c:pt>
                <c:pt idx="4">
                  <c:v>0.47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0.08</c:v>
                </c:pt>
                <c:pt idx="1">
                  <c:v>0.52</c:v>
                </c:pt>
                <c:pt idx="2">
                  <c:v>0.27</c:v>
                </c:pt>
                <c:pt idx="3">
                  <c:v>0.45</c:v>
                </c:pt>
                <c:pt idx="4">
                  <c:v>0.35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0.56000000000000005</c:v>
                </c:pt>
                <c:pt idx="2">
                  <c:v>0.18</c:v>
                </c:pt>
                <c:pt idx="3">
                  <c:v>0.37</c:v>
                </c:pt>
                <c:pt idx="4">
                  <c:v>0.41</c:v>
                </c:pt>
                <c:pt idx="5">
                  <c:v>0.09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0.12</c:v>
                </c:pt>
                <c:pt idx="1">
                  <c:v>0.51</c:v>
                </c:pt>
                <c:pt idx="2">
                  <c:v>0.2</c:v>
                </c:pt>
                <c:pt idx="3">
                  <c:v>0.4</c:v>
                </c:pt>
                <c:pt idx="4">
                  <c:v>0.34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8048688"/>
        <c:axId val="388044376"/>
      </c:barChart>
      <c:catAx>
        <c:axId val="3880486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8044376"/>
        <c:crosses val="autoZero"/>
        <c:auto val="1"/>
        <c:lblAlgn val="ctr"/>
        <c:lblOffset val="100"/>
        <c:noMultiLvlLbl val="0"/>
      </c:catAx>
      <c:valAx>
        <c:axId val="3880443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8048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0.13</c:v>
                </c:pt>
                <c:pt idx="1">
                  <c:v>0.64</c:v>
                </c:pt>
                <c:pt idx="2">
                  <c:v>0.2</c:v>
                </c:pt>
                <c:pt idx="3">
                  <c:v>0.33</c:v>
                </c:pt>
                <c:pt idx="4">
                  <c:v>0.52</c:v>
                </c:pt>
                <c:pt idx="5">
                  <c:v>0.03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</c:v>
                </c:pt>
                <c:pt idx="1">
                  <c:v>0.67</c:v>
                </c:pt>
                <c:pt idx="2">
                  <c:v>0.18</c:v>
                </c:pt>
                <c:pt idx="3">
                  <c:v>0.33</c:v>
                </c:pt>
                <c:pt idx="4">
                  <c:v>0.52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0.19</c:v>
                </c:pt>
                <c:pt idx="1">
                  <c:v>0.62</c:v>
                </c:pt>
                <c:pt idx="2">
                  <c:v>0.18</c:v>
                </c:pt>
                <c:pt idx="3">
                  <c:v>0.37</c:v>
                </c:pt>
                <c:pt idx="4">
                  <c:v>0.47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88049472"/>
        <c:axId val="388050256"/>
      </c:barChart>
      <c:catAx>
        <c:axId val="3880494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8050256"/>
        <c:crosses val="autoZero"/>
        <c:auto val="1"/>
        <c:lblAlgn val="ctr"/>
        <c:lblOffset val="100"/>
        <c:noMultiLvlLbl val="0"/>
      </c:catAx>
      <c:valAx>
        <c:axId val="3880502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88049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6816"/>
        <c:axId val="405666232"/>
      </c:barChart>
      <c:catAx>
        <c:axId val="4056768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66232"/>
        <c:crosses val="autoZero"/>
        <c:auto val="1"/>
        <c:lblAlgn val="ctr"/>
        <c:lblOffset val="100"/>
        <c:noMultiLvlLbl val="0"/>
      </c:catAx>
      <c:valAx>
        <c:axId val="405666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67A-481A-8A9B-BA5167FF79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0.34</c:v>
                </c:pt>
                <c:pt idx="2">
                  <c:v>0.19</c:v>
                </c:pt>
                <c:pt idx="3">
                  <c:v>0.16</c:v>
                </c:pt>
                <c:pt idx="4">
                  <c:v>0.24</c:v>
                </c:pt>
                <c:pt idx="5">
                  <c:v>0.06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</c:v>
                </c:pt>
                <c:pt idx="1">
                  <c:v>0.3</c:v>
                </c:pt>
                <c:pt idx="2">
                  <c:v>0.2</c:v>
                </c:pt>
                <c:pt idx="3">
                  <c:v>0.15</c:v>
                </c:pt>
                <c:pt idx="4">
                  <c:v>0.17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0.33</c:v>
                </c:pt>
                <c:pt idx="1">
                  <c:v>0.31</c:v>
                </c:pt>
                <c:pt idx="2">
                  <c:v>0.21</c:v>
                </c:pt>
                <c:pt idx="3">
                  <c:v>0.2</c:v>
                </c:pt>
                <c:pt idx="4">
                  <c:v>0.19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0.35</c:v>
                </c:pt>
                <c:pt idx="1">
                  <c:v>0.25</c:v>
                </c:pt>
                <c:pt idx="2">
                  <c:v>0.2</c:v>
                </c:pt>
                <c:pt idx="3">
                  <c:v>0.19</c:v>
                </c:pt>
                <c:pt idx="4">
                  <c:v>0.2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3288"/>
        <c:axId val="405677992"/>
      </c:barChart>
      <c:catAx>
        <c:axId val="4056732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7992"/>
        <c:crosses val="autoZero"/>
        <c:auto val="1"/>
        <c:lblAlgn val="ctr"/>
        <c:lblOffset val="100"/>
        <c:noMultiLvlLbl val="0"/>
      </c:catAx>
      <c:valAx>
        <c:axId val="4056779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3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5665840"/>
        <c:axId val="405670152"/>
      </c:barChart>
      <c:catAx>
        <c:axId val="405665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5670152"/>
        <c:crosses val="autoZero"/>
        <c:auto val="1"/>
        <c:lblAlgn val="ctr"/>
        <c:lblOffset val="100"/>
        <c:noMultiLvlLbl val="0"/>
      </c:catAx>
      <c:valAx>
        <c:axId val="405670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5665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2D6-4607-BF27-3BF3FFAAF89B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D2D6-4607-BF27-3BF3FFAAF8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</c:v>
                </c:pt>
                <c:pt idx="1">
                  <c:v>0.36</c:v>
                </c:pt>
                <c:pt idx="2">
                  <c:v>0.19</c:v>
                </c:pt>
                <c:pt idx="3">
                  <c:v>0.16</c:v>
                </c:pt>
                <c:pt idx="4">
                  <c:v>0.19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0.33</c:v>
                </c:pt>
                <c:pt idx="1">
                  <c:v>0.32</c:v>
                </c:pt>
                <c:pt idx="2">
                  <c:v>0.16</c:v>
                </c:pt>
                <c:pt idx="3">
                  <c:v>0.17</c:v>
                </c:pt>
                <c:pt idx="4">
                  <c:v>0.16</c:v>
                </c:pt>
                <c:pt idx="5">
                  <c:v>0.09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0.39</c:v>
                </c:pt>
                <c:pt idx="1">
                  <c:v>0.24</c:v>
                </c:pt>
                <c:pt idx="2">
                  <c:v>0.2</c:v>
                </c:pt>
                <c:pt idx="3">
                  <c:v>0.19</c:v>
                </c:pt>
                <c:pt idx="4">
                  <c:v>0.18</c:v>
                </c:pt>
                <c:pt idx="5">
                  <c:v>7.0000000000000007E-2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0.41</c:v>
                </c:pt>
                <c:pt idx="1">
                  <c:v>0.23</c:v>
                </c:pt>
                <c:pt idx="2">
                  <c:v>0.2</c:v>
                </c:pt>
                <c:pt idx="3">
                  <c:v>0.13</c:v>
                </c:pt>
                <c:pt idx="4">
                  <c:v>0.22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7600"/>
        <c:axId val="405671328"/>
      </c:barChart>
      <c:catAx>
        <c:axId val="4056776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1328"/>
        <c:crosses val="autoZero"/>
        <c:auto val="1"/>
        <c:lblAlgn val="ctr"/>
        <c:lblOffset val="100"/>
        <c:noMultiLvlLbl val="0"/>
      </c:catAx>
      <c:valAx>
        <c:axId val="4056713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7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0.32</c:v>
                </c:pt>
                <c:pt idx="2">
                  <c:v>0.19</c:v>
                </c:pt>
                <c:pt idx="3">
                  <c:v>0.16</c:v>
                </c:pt>
                <c:pt idx="4">
                  <c:v>0.18</c:v>
                </c:pt>
                <c:pt idx="5">
                  <c:v>0.05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0.32</c:v>
                </c:pt>
                <c:pt idx="1">
                  <c:v>0.3</c:v>
                </c:pt>
                <c:pt idx="2">
                  <c:v>0.19</c:v>
                </c:pt>
                <c:pt idx="3">
                  <c:v>0.14000000000000001</c:v>
                </c:pt>
                <c:pt idx="4">
                  <c:v>0.21</c:v>
                </c:pt>
                <c:pt idx="5">
                  <c:v>0.06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</c:v>
                </c:pt>
                <c:pt idx="1">
                  <c:v>0.3</c:v>
                </c:pt>
                <c:pt idx="2">
                  <c:v>0.17</c:v>
                </c:pt>
                <c:pt idx="3">
                  <c:v>0.19</c:v>
                </c:pt>
                <c:pt idx="4">
                  <c:v>0.2</c:v>
                </c:pt>
                <c:pt idx="5">
                  <c:v>0.05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0.32</c:v>
                </c:pt>
                <c:pt idx="1">
                  <c:v>0.28999999999999998</c:v>
                </c:pt>
                <c:pt idx="2">
                  <c:v>0.16</c:v>
                </c:pt>
                <c:pt idx="3">
                  <c:v>0.21</c:v>
                </c:pt>
                <c:pt idx="4">
                  <c:v>0.23</c:v>
                </c:pt>
                <c:pt idx="5">
                  <c:v>0.04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67016"/>
        <c:axId val="405674464"/>
      </c:barChart>
      <c:catAx>
        <c:axId val="4056670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4464"/>
        <c:crosses val="autoZero"/>
        <c:auto val="1"/>
        <c:lblAlgn val="ctr"/>
        <c:lblOffset val="100"/>
        <c:noMultiLvlLbl val="0"/>
      </c:catAx>
      <c:valAx>
        <c:axId val="4056744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67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251-4A4C-9DB3-B3CD3D103D1A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7251-4A4C-9DB3-B3CD3D103D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</c:v>
                </c:pt>
                <c:pt idx="1">
                  <c:v>0.51</c:v>
                </c:pt>
                <c:pt idx="2">
                  <c:v>0.1</c:v>
                </c:pt>
                <c:pt idx="3">
                  <c:v>0.11</c:v>
                </c:pt>
                <c:pt idx="4">
                  <c:v>0.22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0.45</c:v>
                </c:pt>
                <c:pt idx="2">
                  <c:v>0.12</c:v>
                </c:pt>
                <c:pt idx="3">
                  <c:v>0.1</c:v>
                </c:pt>
                <c:pt idx="4">
                  <c:v>0.25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0.41</c:v>
                </c:pt>
                <c:pt idx="2">
                  <c:v>0.09</c:v>
                </c:pt>
                <c:pt idx="3">
                  <c:v>0.17</c:v>
                </c:pt>
                <c:pt idx="4">
                  <c:v>0.24</c:v>
                </c:pt>
                <c:pt idx="5">
                  <c:v>0.06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0.39</c:v>
                </c:pt>
                <c:pt idx="2">
                  <c:v>0.1</c:v>
                </c:pt>
                <c:pt idx="3">
                  <c:v>0.17</c:v>
                </c:pt>
                <c:pt idx="4">
                  <c:v>0.26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2112"/>
        <c:axId val="405675248"/>
      </c:barChart>
      <c:catAx>
        <c:axId val="4056721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5248"/>
        <c:crosses val="autoZero"/>
        <c:auto val="1"/>
        <c:lblAlgn val="ctr"/>
        <c:lblOffset val="100"/>
        <c:noMultiLvlLbl val="0"/>
      </c:catAx>
      <c:valAx>
        <c:axId val="4056752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1">
                  <c:v>0.18</c:v>
                </c:pt>
                <c:pt idx="2">
                  <c:v>0.17</c:v>
                </c:pt>
                <c:pt idx="3">
                  <c:v>0.2</c:v>
                </c:pt>
                <c:pt idx="4">
                  <c:v>0.13</c:v>
                </c:pt>
                <c:pt idx="5">
                  <c:v>0.14000000000000001</c:v>
                </c:pt>
                <c:pt idx="6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F-4E93-B2EB-3C13E3A8E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15"/>
        <c:axId val="384660032"/>
        <c:axId val="384661208"/>
      </c:barChart>
      <c:catAx>
        <c:axId val="3846600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661208"/>
        <c:crosses val="autoZero"/>
        <c:auto val="1"/>
        <c:lblAlgn val="ctr"/>
        <c:lblOffset val="100"/>
        <c:noMultiLvlLbl val="0"/>
      </c:catAx>
      <c:valAx>
        <c:axId val="3846612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660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64E-4756-8AAB-25B2E495B74B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64E-4756-8AAB-25B2E495B74B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64E-4756-8AAB-25B2E495B7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0.11</c:v>
                </c:pt>
                <c:pt idx="1">
                  <c:v>0.37</c:v>
                </c:pt>
                <c:pt idx="2">
                  <c:v>0.09</c:v>
                </c:pt>
                <c:pt idx="3">
                  <c:v>0.2</c:v>
                </c:pt>
                <c:pt idx="4">
                  <c:v>0.28999999999999998</c:v>
                </c:pt>
                <c:pt idx="5">
                  <c:v>7.0000000000000007E-2</c:v>
                </c:pt>
                <c:pt idx="6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0.16</c:v>
                </c:pt>
                <c:pt idx="1">
                  <c:v>0.34</c:v>
                </c:pt>
                <c:pt idx="2">
                  <c:v>0.11</c:v>
                </c:pt>
                <c:pt idx="3">
                  <c:v>0.19</c:v>
                </c:pt>
                <c:pt idx="4">
                  <c:v>0.28000000000000003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0.3</c:v>
                </c:pt>
                <c:pt idx="2">
                  <c:v>0.09</c:v>
                </c:pt>
                <c:pt idx="3">
                  <c:v>0.21</c:v>
                </c:pt>
                <c:pt idx="4">
                  <c:v>0.33</c:v>
                </c:pt>
                <c:pt idx="5">
                  <c:v>0.06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0.21</c:v>
                </c:pt>
                <c:pt idx="1">
                  <c:v>0.34</c:v>
                </c:pt>
                <c:pt idx="2">
                  <c:v>0.1</c:v>
                </c:pt>
                <c:pt idx="3">
                  <c:v>0.23</c:v>
                </c:pt>
                <c:pt idx="4">
                  <c:v>0.18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5640"/>
        <c:axId val="405668192"/>
      </c:barChart>
      <c:catAx>
        <c:axId val="4056756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68192"/>
        <c:crosses val="autoZero"/>
        <c:auto val="1"/>
        <c:lblAlgn val="ctr"/>
        <c:lblOffset val="100"/>
        <c:noMultiLvlLbl val="0"/>
      </c:catAx>
      <c:valAx>
        <c:axId val="4056681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5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0.06</c:v>
                </c:pt>
                <c:pt idx="1">
                  <c:v>0.44</c:v>
                </c:pt>
                <c:pt idx="2">
                  <c:v>0.13</c:v>
                </c:pt>
                <c:pt idx="3">
                  <c:v>0.24</c:v>
                </c:pt>
                <c:pt idx="4">
                  <c:v>0.27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0.05</c:v>
                </c:pt>
                <c:pt idx="1">
                  <c:v>0.42</c:v>
                </c:pt>
                <c:pt idx="2">
                  <c:v>0.18</c:v>
                </c:pt>
                <c:pt idx="3">
                  <c:v>0.31</c:v>
                </c:pt>
                <c:pt idx="4">
                  <c:v>0.23</c:v>
                </c:pt>
                <c:pt idx="5">
                  <c:v>0.04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0.06</c:v>
                </c:pt>
                <c:pt idx="1">
                  <c:v>0.38</c:v>
                </c:pt>
                <c:pt idx="2">
                  <c:v>0.09</c:v>
                </c:pt>
                <c:pt idx="3">
                  <c:v>0.26</c:v>
                </c:pt>
                <c:pt idx="4">
                  <c:v>0.24</c:v>
                </c:pt>
                <c:pt idx="5">
                  <c:v>7.0000000000000007E-2</c:v>
                </c:pt>
                <c:pt idx="6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0.08</c:v>
                </c:pt>
                <c:pt idx="1">
                  <c:v>0.41</c:v>
                </c:pt>
                <c:pt idx="2">
                  <c:v>0.15</c:v>
                </c:pt>
                <c:pt idx="3">
                  <c:v>0.23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67408"/>
        <c:axId val="405667800"/>
      </c:barChart>
      <c:catAx>
        <c:axId val="4056674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67800"/>
        <c:crosses val="autoZero"/>
        <c:auto val="1"/>
        <c:lblAlgn val="ctr"/>
        <c:lblOffset val="100"/>
        <c:noMultiLvlLbl val="0"/>
      </c:catAx>
      <c:valAx>
        <c:axId val="4056678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67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0.11</c:v>
                </c:pt>
                <c:pt idx="1">
                  <c:v>0.55000000000000004</c:v>
                </c:pt>
                <c:pt idx="2">
                  <c:v>0.12</c:v>
                </c:pt>
                <c:pt idx="3">
                  <c:v>0.23</c:v>
                </c:pt>
                <c:pt idx="4">
                  <c:v>0.43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0.15</c:v>
                </c:pt>
                <c:pt idx="1">
                  <c:v>0.56000000000000005</c:v>
                </c:pt>
                <c:pt idx="2">
                  <c:v>0.11</c:v>
                </c:pt>
                <c:pt idx="3">
                  <c:v>0.28000000000000003</c:v>
                </c:pt>
                <c:pt idx="4">
                  <c:v>0.4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0.55000000000000004</c:v>
                </c:pt>
                <c:pt idx="2">
                  <c:v>0.15</c:v>
                </c:pt>
                <c:pt idx="3">
                  <c:v>0.24</c:v>
                </c:pt>
                <c:pt idx="4">
                  <c:v>0.38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69368"/>
        <c:axId val="405669760"/>
      </c:barChart>
      <c:catAx>
        <c:axId val="4056693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69760"/>
        <c:crosses val="autoZero"/>
        <c:auto val="1"/>
        <c:lblAlgn val="ctr"/>
        <c:lblOffset val="100"/>
        <c:noMultiLvlLbl val="0"/>
      </c:catAx>
      <c:valAx>
        <c:axId val="40566976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69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30856"/>
        <c:axId val="398622232"/>
      </c:barChart>
      <c:catAx>
        <c:axId val="3986308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2232"/>
        <c:crosses val="autoZero"/>
        <c:auto val="1"/>
        <c:lblAlgn val="ctr"/>
        <c:lblOffset val="100"/>
        <c:noMultiLvlLbl val="0"/>
      </c:catAx>
      <c:valAx>
        <c:axId val="398622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30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0.71</c:v>
                </c:pt>
                <c:pt idx="1">
                  <c:v>0.59</c:v>
                </c:pt>
                <c:pt idx="2">
                  <c:v>0.24</c:v>
                </c:pt>
                <c:pt idx="3">
                  <c:v>0.31</c:v>
                </c:pt>
                <c:pt idx="4">
                  <c:v>0.21</c:v>
                </c:pt>
                <c:pt idx="5">
                  <c:v>0.17</c:v>
                </c:pt>
                <c:pt idx="6">
                  <c:v>0.26</c:v>
                </c:pt>
                <c:pt idx="7">
                  <c:v>0.1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0.71</c:v>
                </c:pt>
                <c:pt idx="1">
                  <c:v>0.56999999999999995</c:v>
                </c:pt>
                <c:pt idx="2">
                  <c:v>0.19</c:v>
                </c:pt>
                <c:pt idx="3">
                  <c:v>0.21</c:v>
                </c:pt>
                <c:pt idx="4">
                  <c:v>0.15</c:v>
                </c:pt>
                <c:pt idx="5">
                  <c:v>0.17</c:v>
                </c:pt>
                <c:pt idx="6">
                  <c:v>0.17</c:v>
                </c:pt>
                <c:pt idx="7">
                  <c:v>0.11</c:v>
                </c:pt>
                <c:pt idx="8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0.74</c:v>
                </c:pt>
                <c:pt idx="1">
                  <c:v>0.6</c:v>
                </c:pt>
                <c:pt idx="2">
                  <c:v>0.21</c:v>
                </c:pt>
                <c:pt idx="3">
                  <c:v>0.27</c:v>
                </c:pt>
                <c:pt idx="4">
                  <c:v>0.19</c:v>
                </c:pt>
                <c:pt idx="5">
                  <c:v>0.14000000000000001</c:v>
                </c:pt>
                <c:pt idx="6">
                  <c:v>0.24</c:v>
                </c:pt>
                <c:pt idx="7">
                  <c:v>0.09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0.77</c:v>
                </c:pt>
                <c:pt idx="1">
                  <c:v>0.56999999999999995</c:v>
                </c:pt>
                <c:pt idx="2">
                  <c:v>0.2</c:v>
                </c:pt>
                <c:pt idx="3">
                  <c:v>0.27</c:v>
                </c:pt>
                <c:pt idx="4">
                  <c:v>0.22</c:v>
                </c:pt>
                <c:pt idx="5">
                  <c:v>0.18</c:v>
                </c:pt>
                <c:pt idx="6">
                  <c:v>0.28000000000000003</c:v>
                </c:pt>
                <c:pt idx="7">
                  <c:v>0.1</c:v>
                </c:pt>
                <c:pt idx="8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30072"/>
        <c:axId val="398619488"/>
      </c:barChart>
      <c:catAx>
        <c:axId val="3986300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19488"/>
        <c:crosses val="autoZero"/>
        <c:auto val="1"/>
        <c:lblAlgn val="ctr"/>
        <c:lblOffset val="100"/>
        <c:noMultiLvlLbl val="0"/>
      </c:catAx>
      <c:valAx>
        <c:axId val="3986194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30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98621056"/>
        <c:axId val="398619880"/>
      </c:barChart>
      <c:catAx>
        <c:axId val="398621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98619880"/>
        <c:crosses val="autoZero"/>
        <c:auto val="1"/>
        <c:lblAlgn val="ctr"/>
        <c:lblOffset val="100"/>
        <c:noMultiLvlLbl val="0"/>
      </c:catAx>
      <c:valAx>
        <c:axId val="398619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98621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8B8-4AC9-B217-C759E696279E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38B8-4AC9-B217-C759E69627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0.53</c:v>
                </c:pt>
                <c:pt idx="1">
                  <c:v>0.6</c:v>
                </c:pt>
                <c:pt idx="2">
                  <c:v>0.11</c:v>
                </c:pt>
                <c:pt idx="3">
                  <c:v>0.09</c:v>
                </c:pt>
                <c:pt idx="4">
                  <c:v>0.12</c:v>
                </c:pt>
                <c:pt idx="5">
                  <c:v>0.26</c:v>
                </c:pt>
                <c:pt idx="6">
                  <c:v>0.14000000000000001</c:v>
                </c:pt>
                <c:pt idx="7">
                  <c:v>0.11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</c:v>
                </c:pt>
                <c:pt idx="1">
                  <c:v>0.47</c:v>
                </c:pt>
                <c:pt idx="2">
                  <c:v>0.11</c:v>
                </c:pt>
                <c:pt idx="3">
                  <c:v>0.15</c:v>
                </c:pt>
                <c:pt idx="4">
                  <c:v>0.11</c:v>
                </c:pt>
                <c:pt idx="5">
                  <c:v>0.2</c:v>
                </c:pt>
                <c:pt idx="6">
                  <c:v>0.13</c:v>
                </c:pt>
                <c:pt idx="7">
                  <c:v>0.1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0.47</c:v>
                </c:pt>
                <c:pt idx="1">
                  <c:v>0.55000000000000004</c:v>
                </c:pt>
                <c:pt idx="2">
                  <c:v>0.17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0.19</c:v>
                </c:pt>
                <c:pt idx="6">
                  <c:v>0.21</c:v>
                </c:pt>
                <c:pt idx="7">
                  <c:v>0.14000000000000001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0.43</c:v>
                </c:pt>
                <c:pt idx="1">
                  <c:v>0.48</c:v>
                </c:pt>
                <c:pt idx="2">
                  <c:v>0.06</c:v>
                </c:pt>
                <c:pt idx="3">
                  <c:v>0.11</c:v>
                </c:pt>
                <c:pt idx="4">
                  <c:v>0.11</c:v>
                </c:pt>
                <c:pt idx="5">
                  <c:v>0.22</c:v>
                </c:pt>
                <c:pt idx="6">
                  <c:v>0.16</c:v>
                </c:pt>
                <c:pt idx="7">
                  <c:v>0.12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3016"/>
        <c:axId val="398626936"/>
      </c:barChart>
      <c:catAx>
        <c:axId val="3986230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6936"/>
        <c:crosses val="autoZero"/>
        <c:auto val="1"/>
        <c:lblAlgn val="ctr"/>
        <c:lblOffset val="100"/>
        <c:noMultiLvlLbl val="0"/>
      </c:catAx>
      <c:valAx>
        <c:axId val="3986269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3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0.56000000000000005</c:v>
                </c:pt>
                <c:pt idx="2">
                  <c:v>0.16</c:v>
                </c:pt>
                <c:pt idx="3">
                  <c:v>0.21</c:v>
                </c:pt>
                <c:pt idx="4">
                  <c:v>0.14000000000000001</c:v>
                </c:pt>
                <c:pt idx="5">
                  <c:v>0.14000000000000001</c:v>
                </c:pt>
                <c:pt idx="6">
                  <c:v>0.18</c:v>
                </c:pt>
                <c:pt idx="7">
                  <c:v>0.19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0.54</c:v>
                </c:pt>
                <c:pt idx="1">
                  <c:v>0.5</c:v>
                </c:pt>
                <c:pt idx="2">
                  <c:v>0.17</c:v>
                </c:pt>
                <c:pt idx="3">
                  <c:v>0.19</c:v>
                </c:pt>
                <c:pt idx="4">
                  <c:v>0.2</c:v>
                </c:pt>
                <c:pt idx="5">
                  <c:v>0.17</c:v>
                </c:pt>
                <c:pt idx="6">
                  <c:v>0.21</c:v>
                </c:pt>
                <c:pt idx="7">
                  <c:v>0.15</c:v>
                </c:pt>
                <c:pt idx="8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0.54</c:v>
                </c:pt>
                <c:pt idx="1">
                  <c:v>0.53</c:v>
                </c:pt>
                <c:pt idx="2">
                  <c:v>0.16</c:v>
                </c:pt>
                <c:pt idx="3">
                  <c:v>0.21</c:v>
                </c:pt>
                <c:pt idx="4">
                  <c:v>0.24</c:v>
                </c:pt>
                <c:pt idx="5">
                  <c:v>0.2</c:v>
                </c:pt>
                <c:pt idx="6">
                  <c:v>0.21</c:v>
                </c:pt>
                <c:pt idx="7">
                  <c:v>0.19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</c:v>
                </c:pt>
                <c:pt idx="1">
                  <c:v>0.53</c:v>
                </c:pt>
                <c:pt idx="2">
                  <c:v>0.16</c:v>
                </c:pt>
                <c:pt idx="3">
                  <c:v>0.23</c:v>
                </c:pt>
                <c:pt idx="4">
                  <c:v>0.21</c:v>
                </c:pt>
                <c:pt idx="5">
                  <c:v>0.2</c:v>
                </c:pt>
                <c:pt idx="6">
                  <c:v>0.18</c:v>
                </c:pt>
                <c:pt idx="7">
                  <c:v>0.21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9680"/>
        <c:axId val="398621840"/>
      </c:barChart>
      <c:catAx>
        <c:axId val="3986296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1840"/>
        <c:crosses val="autoZero"/>
        <c:auto val="1"/>
        <c:lblAlgn val="ctr"/>
        <c:lblOffset val="100"/>
        <c:noMultiLvlLbl val="0"/>
      </c:catAx>
      <c:valAx>
        <c:axId val="3986218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798-45AC-A9E2-BC1DD8DDC1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0.67</c:v>
                </c:pt>
                <c:pt idx="1">
                  <c:v>0.54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0.04</c:v>
                </c:pt>
                <c:pt idx="6">
                  <c:v>0.14000000000000001</c:v>
                </c:pt>
                <c:pt idx="7">
                  <c:v>0.13</c:v>
                </c:pt>
                <c:pt idx="8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0.73</c:v>
                </c:pt>
                <c:pt idx="1">
                  <c:v>0.43</c:v>
                </c:pt>
                <c:pt idx="2">
                  <c:v>0.05</c:v>
                </c:pt>
                <c:pt idx="3">
                  <c:v>0.06</c:v>
                </c:pt>
                <c:pt idx="4">
                  <c:v>0.05</c:v>
                </c:pt>
                <c:pt idx="5">
                  <c:v>0.03</c:v>
                </c:pt>
                <c:pt idx="6">
                  <c:v>0.13</c:v>
                </c:pt>
                <c:pt idx="7">
                  <c:v>0.12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0.65</c:v>
                </c:pt>
                <c:pt idx="1">
                  <c:v>0.54</c:v>
                </c:pt>
                <c:pt idx="2">
                  <c:v>0.06</c:v>
                </c:pt>
                <c:pt idx="3">
                  <c:v>0.11</c:v>
                </c:pt>
                <c:pt idx="4">
                  <c:v>0.06</c:v>
                </c:pt>
                <c:pt idx="5">
                  <c:v>0.03</c:v>
                </c:pt>
                <c:pt idx="6">
                  <c:v>0.19</c:v>
                </c:pt>
                <c:pt idx="7">
                  <c:v>0.16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0.64</c:v>
                </c:pt>
                <c:pt idx="1">
                  <c:v>0.52</c:v>
                </c:pt>
                <c:pt idx="2">
                  <c:v>0.04</c:v>
                </c:pt>
                <c:pt idx="3">
                  <c:v>0.1</c:v>
                </c:pt>
                <c:pt idx="4">
                  <c:v>7.0000000000000007E-2</c:v>
                </c:pt>
                <c:pt idx="5">
                  <c:v>0.04</c:v>
                </c:pt>
                <c:pt idx="6">
                  <c:v>0.17</c:v>
                </c:pt>
                <c:pt idx="7">
                  <c:v>0.16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0664"/>
        <c:axId val="398621448"/>
      </c:barChart>
      <c:catAx>
        <c:axId val="3986206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1448"/>
        <c:crosses val="autoZero"/>
        <c:auto val="1"/>
        <c:lblAlgn val="ctr"/>
        <c:lblOffset val="100"/>
        <c:noMultiLvlLbl val="0"/>
      </c:catAx>
      <c:valAx>
        <c:axId val="3986214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0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0.22</c:v>
                </c:pt>
                <c:pt idx="1">
                  <c:v>0.3</c:v>
                </c:pt>
                <c:pt idx="2">
                  <c:v>0.15</c:v>
                </c:pt>
                <c:pt idx="3">
                  <c:v>0.11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0.11</c:v>
                </c:pt>
                <c:pt idx="7">
                  <c:v>0.42</c:v>
                </c:pt>
                <c:pt idx="8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0.15</c:v>
                </c:pt>
                <c:pt idx="1">
                  <c:v>0.28999999999999998</c:v>
                </c:pt>
                <c:pt idx="2">
                  <c:v>0.11</c:v>
                </c:pt>
                <c:pt idx="3">
                  <c:v>0.13</c:v>
                </c:pt>
                <c:pt idx="4">
                  <c:v>0.27</c:v>
                </c:pt>
                <c:pt idx="5">
                  <c:v>0.2</c:v>
                </c:pt>
                <c:pt idx="6">
                  <c:v>0.1</c:v>
                </c:pt>
                <c:pt idx="7">
                  <c:v>0.37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0.2</c:v>
                </c:pt>
                <c:pt idx="1">
                  <c:v>0.27</c:v>
                </c:pt>
                <c:pt idx="2">
                  <c:v>0.12</c:v>
                </c:pt>
                <c:pt idx="3">
                  <c:v>0.14000000000000001</c:v>
                </c:pt>
                <c:pt idx="4">
                  <c:v>0.31</c:v>
                </c:pt>
                <c:pt idx="5">
                  <c:v>0.2</c:v>
                </c:pt>
                <c:pt idx="6">
                  <c:v>0.15</c:v>
                </c:pt>
                <c:pt idx="7">
                  <c:v>0.46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0.25</c:v>
                </c:pt>
                <c:pt idx="1">
                  <c:v>0.28000000000000003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0.33</c:v>
                </c:pt>
                <c:pt idx="5">
                  <c:v>0.2</c:v>
                </c:pt>
                <c:pt idx="6">
                  <c:v>0.11</c:v>
                </c:pt>
                <c:pt idx="7">
                  <c:v>0.48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3408"/>
        <c:axId val="398629288"/>
      </c:barChart>
      <c:catAx>
        <c:axId val="3986234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9288"/>
        <c:crosses val="autoZero"/>
        <c:auto val="1"/>
        <c:lblAlgn val="ctr"/>
        <c:lblOffset val="100"/>
        <c:noMultiLvlLbl val="0"/>
      </c:catAx>
      <c:valAx>
        <c:axId val="3986292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Arkusz1!$A$2:$A$6</c:f>
              <c:numCache>
                <c:formatCode>General</c:formatCode>
                <c:ptCount val="5"/>
              </c:numCache>
            </c:numRef>
          </c:cat>
          <c:val>
            <c:numRef>
              <c:f>Arkusz1!$B$2:$B$6</c:f>
              <c:numCache>
                <c:formatCode>0%</c:formatCode>
                <c:ptCount val="5"/>
                <c:pt idx="0">
                  <c:v>0.02</c:v>
                </c:pt>
                <c:pt idx="1">
                  <c:v>0.34</c:v>
                </c:pt>
                <c:pt idx="2">
                  <c:v>0.24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A1-41A4-A0D5-60A3EA362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662776"/>
        <c:axId val="384661600"/>
      </c:barChart>
      <c:catAx>
        <c:axId val="3846627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661600"/>
        <c:crosses val="autoZero"/>
        <c:auto val="1"/>
        <c:lblAlgn val="ctr"/>
        <c:lblOffset val="100"/>
        <c:noMultiLvlLbl val="0"/>
      </c:catAx>
      <c:valAx>
        <c:axId val="3846616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662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0.43</c:v>
                </c:pt>
                <c:pt idx="1">
                  <c:v>0.54</c:v>
                </c:pt>
                <c:pt idx="2">
                  <c:v>7.0000000000000007E-2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0.05</c:v>
                </c:pt>
                <c:pt idx="6">
                  <c:v>0.15</c:v>
                </c:pt>
                <c:pt idx="7">
                  <c:v>0.1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0.35</c:v>
                </c:pt>
                <c:pt idx="1">
                  <c:v>0.56000000000000005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0.26</c:v>
                </c:pt>
                <c:pt idx="5">
                  <c:v>0.02</c:v>
                </c:pt>
                <c:pt idx="6">
                  <c:v>0.21</c:v>
                </c:pt>
                <c:pt idx="7">
                  <c:v>7.0000000000000007E-2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0.47</c:v>
                </c:pt>
                <c:pt idx="1">
                  <c:v>0.48</c:v>
                </c:pt>
                <c:pt idx="2">
                  <c:v>0.1</c:v>
                </c:pt>
                <c:pt idx="3">
                  <c:v>0.21</c:v>
                </c:pt>
                <c:pt idx="4">
                  <c:v>0.2</c:v>
                </c:pt>
                <c:pt idx="5">
                  <c:v>0.04</c:v>
                </c:pt>
                <c:pt idx="6">
                  <c:v>0.16</c:v>
                </c:pt>
                <c:pt idx="7">
                  <c:v>0.08</c:v>
                </c:pt>
                <c:pt idx="8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0.38</c:v>
                </c:pt>
                <c:pt idx="1">
                  <c:v>0.44</c:v>
                </c:pt>
                <c:pt idx="2">
                  <c:v>0.09</c:v>
                </c:pt>
                <c:pt idx="3">
                  <c:v>0.14000000000000001</c:v>
                </c:pt>
                <c:pt idx="4">
                  <c:v>0.16</c:v>
                </c:pt>
                <c:pt idx="5">
                  <c:v>0.05</c:v>
                </c:pt>
                <c:pt idx="6">
                  <c:v>0.14000000000000001</c:v>
                </c:pt>
                <c:pt idx="7">
                  <c:v>0.05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5368"/>
        <c:axId val="398625760"/>
      </c:barChart>
      <c:catAx>
        <c:axId val="3986253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5760"/>
        <c:crosses val="autoZero"/>
        <c:auto val="1"/>
        <c:lblAlgn val="ctr"/>
        <c:lblOffset val="100"/>
        <c:noMultiLvlLbl val="0"/>
      </c:catAx>
      <c:valAx>
        <c:axId val="39862576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5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0.14000000000000001</c:v>
                </c:pt>
                <c:pt idx="1">
                  <c:v>0.3</c:v>
                </c:pt>
                <c:pt idx="2">
                  <c:v>0.09</c:v>
                </c:pt>
                <c:pt idx="3">
                  <c:v>0.09</c:v>
                </c:pt>
                <c:pt idx="4">
                  <c:v>0.14000000000000001</c:v>
                </c:pt>
                <c:pt idx="5">
                  <c:v>0.18</c:v>
                </c:pt>
                <c:pt idx="6">
                  <c:v>0.08</c:v>
                </c:pt>
                <c:pt idx="7">
                  <c:v>0.18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0.15</c:v>
                </c:pt>
                <c:pt idx="1">
                  <c:v>0.36</c:v>
                </c:pt>
                <c:pt idx="2">
                  <c:v>0.15</c:v>
                </c:pt>
                <c:pt idx="3">
                  <c:v>0.13</c:v>
                </c:pt>
                <c:pt idx="4">
                  <c:v>0.09</c:v>
                </c:pt>
                <c:pt idx="5">
                  <c:v>0.13</c:v>
                </c:pt>
                <c:pt idx="6">
                  <c:v>0.12</c:v>
                </c:pt>
                <c:pt idx="7">
                  <c:v>0.14000000000000001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0.11</c:v>
                </c:pt>
                <c:pt idx="1">
                  <c:v>0.34</c:v>
                </c:pt>
                <c:pt idx="2">
                  <c:v>0.09</c:v>
                </c:pt>
                <c:pt idx="3">
                  <c:v>0.08</c:v>
                </c:pt>
                <c:pt idx="4">
                  <c:v>0.1</c:v>
                </c:pt>
                <c:pt idx="5">
                  <c:v>0.13</c:v>
                </c:pt>
                <c:pt idx="6">
                  <c:v>0.06</c:v>
                </c:pt>
                <c:pt idx="7">
                  <c:v>0.15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8626152"/>
        <c:axId val="398626544"/>
      </c:barChart>
      <c:catAx>
        <c:axId val="398626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8626544"/>
        <c:crosses val="autoZero"/>
        <c:auto val="1"/>
        <c:lblAlgn val="ctr"/>
        <c:lblOffset val="100"/>
        <c:noMultiLvlLbl val="0"/>
      </c:catAx>
      <c:valAx>
        <c:axId val="3986265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8626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93280"/>
        <c:axId val="405694456"/>
      </c:barChart>
      <c:catAx>
        <c:axId val="4056932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4456"/>
        <c:crosses val="autoZero"/>
        <c:auto val="1"/>
        <c:lblAlgn val="ctr"/>
        <c:lblOffset val="100"/>
        <c:noMultiLvlLbl val="0"/>
      </c:catAx>
      <c:valAx>
        <c:axId val="4056944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93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0.1</c:v>
                </c:pt>
                <c:pt idx="1">
                  <c:v>0.14000000000000001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0.05</c:v>
                </c:pt>
                <c:pt idx="5">
                  <c:v>0.08</c:v>
                </c:pt>
                <c:pt idx="6">
                  <c:v>0.04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0.06</c:v>
                </c:pt>
                <c:pt idx="1">
                  <c:v>0.11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0.04</c:v>
                </c:pt>
                <c:pt idx="5">
                  <c:v>0.05</c:v>
                </c:pt>
                <c:pt idx="6">
                  <c:v>0.01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0.09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0.05</c:v>
                </c:pt>
                <c:pt idx="5">
                  <c:v>0.04</c:v>
                </c:pt>
                <c:pt idx="6">
                  <c:v>0.04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0.09</c:v>
                </c:pt>
                <c:pt idx="2">
                  <c:v>0.09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0.02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92104"/>
        <c:axId val="405696808"/>
      </c:barChart>
      <c:catAx>
        <c:axId val="4056921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6808"/>
        <c:crosses val="autoZero"/>
        <c:auto val="1"/>
        <c:lblAlgn val="ctr"/>
        <c:lblOffset val="100"/>
        <c:noMultiLvlLbl val="0"/>
      </c:catAx>
      <c:valAx>
        <c:axId val="4056968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9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5696416"/>
        <c:axId val="405693672"/>
      </c:barChart>
      <c:catAx>
        <c:axId val="4056964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5693672"/>
        <c:crosses val="autoZero"/>
        <c:auto val="1"/>
        <c:lblAlgn val="ctr"/>
        <c:lblOffset val="100"/>
        <c:noMultiLvlLbl val="0"/>
      </c:catAx>
      <c:valAx>
        <c:axId val="405693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5696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0.12</c:v>
                </c:pt>
                <c:pt idx="3">
                  <c:v>0.05</c:v>
                </c:pt>
                <c:pt idx="4">
                  <c:v>0.05</c:v>
                </c:pt>
                <c:pt idx="5">
                  <c:v>0.09</c:v>
                </c:pt>
                <c:pt idx="6">
                  <c:v>0.02</c:v>
                </c:pt>
                <c:pt idx="7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0.04</c:v>
                </c:pt>
                <c:pt idx="1">
                  <c:v>0.06</c:v>
                </c:pt>
                <c:pt idx="2">
                  <c:v>0.14000000000000001</c:v>
                </c:pt>
                <c:pt idx="3">
                  <c:v>7.0000000000000007E-2</c:v>
                </c:pt>
                <c:pt idx="4">
                  <c:v>0.06</c:v>
                </c:pt>
                <c:pt idx="5">
                  <c:v>7.0000000000000007E-2</c:v>
                </c:pt>
                <c:pt idx="6">
                  <c:v>0.04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7.0000000000000007E-2</c:v>
                </c:pt>
                <c:pt idx="2">
                  <c:v>0.1</c:v>
                </c:pt>
                <c:pt idx="3">
                  <c:v>0.05</c:v>
                </c:pt>
                <c:pt idx="4">
                  <c:v>0.06</c:v>
                </c:pt>
                <c:pt idx="5">
                  <c:v>0.08</c:v>
                </c:pt>
                <c:pt idx="6">
                  <c:v>0.02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0.04</c:v>
                </c:pt>
                <c:pt idx="1">
                  <c:v>0.09</c:v>
                </c:pt>
                <c:pt idx="2">
                  <c:v>0.08</c:v>
                </c:pt>
                <c:pt idx="3">
                  <c:v>0.03</c:v>
                </c:pt>
                <c:pt idx="4">
                  <c:v>0.03</c:v>
                </c:pt>
                <c:pt idx="5">
                  <c:v>0.06</c:v>
                </c:pt>
                <c:pt idx="6">
                  <c:v>0.02</c:v>
                </c:pt>
                <c:pt idx="7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97200"/>
        <c:axId val="405697592"/>
      </c:barChart>
      <c:catAx>
        <c:axId val="4056972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7592"/>
        <c:crosses val="autoZero"/>
        <c:auto val="1"/>
        <c:lblAlgn val="ctr"/>
        <c:lblOffset val="100"/>
        <c:noMultiLvlLbl val="0"/>
      </c:catAx>
      <c:valAx>
        <c:axId val="4056975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97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0.04</c:v>
                </c:pt>
                <c:pt idx="1">
                  <c:v>0.06</c:v>
                </c:pt>
                <c:pt idx="2">
                  <c:v>0.12</c:v>
                </c:pt>
                <c:pt idx="3">
                  <c:v>0.04</c:v>
                </c:pt>
                <c:pt idx="4">
                  <c:v>0.08</c:v>
                </c:pt>
                <c:pt idx="5">
                  <c:v>0.11</c:v>
                </c:pt>
                <c:pt idx="6">
                  <c:v>0.05</c:v>
                </c:pt>
                <c:pt idx="7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0.03</c:v>
                </c:pt>
                <c:pt idx="1">
                  <c:v>0.1</c:v>
                </c:pt>
                <c:pt idx="2">
                  <c:v>0.13</c:v>
                </c:pt>
                <c:pt idx="3">
                  <c:v>0.03</c:v>
                </c:pt>
                <c:pt idx="4">
                  <c:v>0.05</c:v>
                </c:pt>
                <c:pt idx="5">
                  <c:v>0.09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0.04</c:v>
                </c:pt>
                <c:pt idx="1">
                  <c:v>0.08</c:v>
                </c:pt>
                <c:pt idx="2">
                  <c:v>0.13</c:v>
                </c:pt>
                <c:pt idx="3">
                  <c:v>0.05</c:v>
                </c:pt>
                <c:pt idx="4">
                  <c:v>7.0000000000000007E-2</c:v>
                </c:pt>
                <c:pt idx="5">
                  <c:v>0.09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0.11</c:v>
                </c:pt>
                <c:pt idx="2">
                  <c:v>0.15</c:v>
                </c:pt>
                <c:pt idx="3">
                  <c:v>0.04</c:v>
                </c:pt>
                <c:pt idx="4">
                  <c:v>0.05</c:v>
                </c:pt>
                <c:pt idx="5">
                  <c:v>0.08</c:v>
                </c:pt>
                <c:pt idx="6">
                  <c:v>0.04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94064"/>
        <c:axId val="405697984"/>
      </c:barChart>
      <c:catAx>
        <c:axId val="4056940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7984"/>
        <c:crosses val="autoZero"/>
        <c:auto val="1"/>
        <c:lblAlgn val="ctr"/>
        <c:lblOffset val="100"/>
        <c:noMultiLvlLbl val="0"/>
      </c:catAx>
      <c:valAx>
        <c:axId val="4056979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9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0.09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0.03</c:v>
                </c:pt>
                <c:pt idx="4">
                  <c:v>0.06</c:v>
                </c:pt>
                <c:pt idx="5">
                  <c:v>0.05</c:v>
                </c:pt>
                <c:pt idx="6">
                  <c:v>0.03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0.05</c:v>
                </c:pt>
                <c:pt idx="1">
                  <c:v>0.05</c:v>
                </c:pt>
                <c:pt idx="2">
                  <c:v>0.02</c:v>
                </c:pt>
                <c:pt idx="3">
                  <c:v>0.02</c:v>
                </c:pt>
                <c:pt idx="4">
                  <c:v>0.02</c:v>
                </c:pt>
                <c:pt idx="5">
                  <c:v>0.03</c:v>
                </c:pt>
                <c:pt idx="6">
                  <c:v>0.02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0.06</c:v>
                </c:pt>
                <c:pt idx="2">
                  <c:v>0.02</c:v>
                </c:pt>
                <c:pt idx="3">
                  <c:v>0.04</c:v>
                </c:pt>
                <c:pt idx="4">
                  <c:v>0.03</c:v>
                </c:pt>
                <c:pt idx="5">
                  <c:v>0.04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0.08</c:v>
                </c:pt>
                <c:pt idx="2">
                  <c:v>0.04</c:v>
                </c:pt>
                <c:pt idx="3">
                  <c:v>0.04</c:v>
                </c:pt>
                <c:pt idx="4">
                  <c:v>0.03</c:v>
                </c:pt>
                <c:pt idx="5">
                  <c:v>0.04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92496"/>
        <c:axId val="405691320"/>
      </c:barChart>
      <c:catAx>
        <c:axId val="4056924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1320"/>
        <c:crosses val="autoZero"/>
        <c:auto val="1"/>
        <c:lblAlgn val="ctr"/>
        <c:lblOffset val="100"/>
        <c:noMultiLvlLbl val="0"/>
      </c:catAx>
      <c:valAx>
        <c:axId val="4056913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9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0.09</c:v>
                </c:pt>
                <c:pt idx="1">
                  <c:v>0.15</c:v>
                </c:pt>
                <c:pt idx="2">
                  <c:v>0.24</c:v>
                </c:pt>
                <c:pt idx="3">
                  <c:v>0.12</c:v>
                </c:pt>
                <c:pt idx="4">
                  <c:v>0.12</c:v>
                </c:pt>
                <c:pt idx="5">
                  <c:v>0.23</c:v>
                </c:pt>
                <c:pt idx="6">
                  <c:v>0.1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0.06</c:v>
                </c:pt>
                <c:pt idx="1">
                  <c:v>0.12</c:v>
                </c:pt>
                <c:pt idx="2">
                  <c:v>0.27</c:v>
                </c:pt>
                <c:pt idx="3">
                  <c:v>0.04</c:v>
                </c:pt>
                <c:pt idx="4">
                  <c:v>0.16</c:v>
                </c:pt>
                <c:pt idx="5">
                  <c:v>0.19</c:v>
                </c:pt>
                <c:pt idx="6">
                  <c:v>0.08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0.08</c:v>
                </c:pt>
                <c:pt idx="1">
                  <c:v>0.11</c:v>
                </c:pt>
                <c:pt idx="2">
                  <c:v>0.24</c:v>
                </c:pt>
                <c:pt idx="3">
                  <c:v>0.1</c:v>
                </c:pt>
                <c:pt idx="4">
                  <c:v>0.18</c:v>
                </c:pt>
                <c:pt idx="5">
                  <c:v>0.24</c:v>
                </c:pt>
                <c:pt idx="6">
                  <c:v>0.08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0.11</c:v>
                </c:pt>
                <c:pt idx="1">
                  <c:v>0.14000000000000001</c:v>
                </c:pt>
                <c:pt idx="2">
                  <c:v>0.21</c:v>
                </c:pt>
                <c:pt idx="3">
                  <c:v>0.13</c:v>
                </c:pt>
                <c:pt idx="4">
                  <c:v>0.15</c:v>
                </c:pt>
                <c:pt idx="5">
                  <c:v>0.16</c:v>
                </c:pt>
                <c:pt idx="6">
                  <c:v>0.1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6032"/>
        <c:axId val="405690536"/>
      </c:barChart>
      <c:catAx>
        <c:axId val="4056760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90536"/>
        <c:crosses val="autoZero"/>
        <c:auto val="1"/>
        <c:lblAlgn val="ctr"/>
        <c:lblOffset val="100"/>
        <c:noMultiLvlLbl val="0"/>
      </c:catAx>
      <c:valAx>
        <c:axId val="4056905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0.01</c:v>
                </c:pt>
                <c:pt idx="1">
                  <c:v>0.14000000000000001</c:v>
                </c:pt>
                <c:pt idx="2">
                  <c:v>0.05</c:v>
                </c:pt>
                <c:pt idx="3">
                  <c:v>0.05</c:v>
                </c:pt>
                <c:pt idx="4">
                  <c:v>0.04</c:v>
                </c:pt>
                <c:pt idx="5">
                  <c:v>0.02</c:v>
                </c:pt>
                <c:pt idx="6">
                  <c:v>0.05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0.01</c:v>
                </c:pt>
                <c:pt idx="1">
                  <c:v>0.08</c:v>
                </c:pt>
                <c:pt idx="2">
                  <c:v>0.03</c:v>
                </c:pt>
                <c:pt idx="3">
                  <c:v>0.08</c:v>
                </c:pt>
                <c:pt idx="4">
                  <c:v>0.04</c:v>
                </c:pt>
                <c:pt idx="5">
                  <c:v>0.11</c:v>
                </c:pt>
                <c:pt idx="6">
                  <c:v>0.04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0.02</c:v>
                </c:pt>
                <c:pt idx="1">
                  <c:v>0.08</c:v>
                </c:pt>
                <c:pt idx="2">
                  <c:v>0.02</c:v>
                </c:pt>
                <c:pt idx="3">
                  <c:v>0.05</c:v>
                </c:pt>
                <c:pt idx="4">
                  <c:v>0.04</c:v>
                </c:pt>
                <c:pt idx="5">
                  <c:v>0.04</c:v>
                </c:pt>
                <c:pt idx="6">
                  <c:v>0.01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0.02</c:v>
                </c:pt>
                <c:pt idx="3">
                  <c:v>0.02</c:v>
                </c:pt>
                <c:pt idx="4">
                  <c:v>0.04</c:v>
                </c:pt>
                <c:pt idx="5">
                  <c:v>0.04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0344"/>
        <c:axId val="405683088"/>
      </c:barChart>
      <c:catAx>
        <c:axId val="405680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3088"/>
        <c:crosses val="autoZero"/>
        <c:auto val="1"/>
        <c:lblAlgn val="ctr"/>
        <c:lblOffset val="100"/>
        <c:noMultiLvlLbl val="0"/>
      </c:catAx>
      <c:valAx>
        <c:axId val="4056830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0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0.23</c:v>
                </c:pt>
                <c:pt idx="2">
                  <c:v>0.06</c:v>
                </c:pt>
                <c:pt idx="3">
                  <c:v>0.17</c:v>
                </c:pt>
                <c:pt idx="4">
                  <c:v>0.16</c:v>
                </c:pt>
                <c:pt idx="5">
                  <c:v>0.14000000000000001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1-420D-8837-F316B7BE3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662384"/>
        <c:axId val="384659248"/>
      </c:barChart>
      <c:catAx>
        <c:axId val="3846623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659248"/>
        <c:crosses val="autoZero"/>
        <c:auto val="1"/>
        <c:lblAlgn val="ctr"/>
        <c:lblOffset val="100"/>
        <c:noMultiLvlLbl val="0"/>
      </c:catAx>
      <c:valAx>
        <c:axId val="3846592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66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0.13</c:v>
                </c:pt>
                <c:pt idx="3">
                  <c:v>0.06</c:v>
                </c:pt>
                <c:pt idx="4">
                  <c:v>0.09</c:v>
                </c:pt>
                <c:pt idx="5">
                  <c:v>0.1</c:v>
                </c:pt>
                <c:pt idx="6">
                  <c:v>0.04</c:v>
                </c:pt>
                <c:pt idx="7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0.09</c:v>
                </c:pt>
                <c:pt idx="1">
                  <c:v>0.13</c:v>
                </c:pt>
                <c:pt idx="2">
                  <c:v>0.17</c:v>
                </c:pt>
                <c:pt idx="3">
                  <c:v>0.09</c:v>
                </c:pt>
                <c:pt idx="4">
                  <c:v>0.11</c:v>
                </c:pt>
                <c:pt idx="5">
                  <c:v>0.11</c:v>
                </c:pt>
                <c:pt idx="6">
                  <c:v>0.06</c:v>
                </c:pt>
                <c:pt idx="7">
                  <c:v>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0.08</c:v>
                </c:pt>
                <c:pt idx="2">
                  <c:v>0.12</c:v>
                </c:pt>
                <c:pt idx="3">
                  <c:v>0.08</c:v>
                </c:pt>
                <c:pt idx="4">
                  <c:v>7.0000000000000007E-2</c:v>
                </c:pt>
                <c:pt idx="5">
                  <c:v>0.09</c:v>
                </c:pt>
                <c:pt idx="6">
                  <c:v>0.02</c:v>
                </c:pt>
                <c:pt idx="7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8776"/>
        <c:axId val="405678384"/>
      </c:barChart>
      <c:catAx>
        <c:axId val="4056787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8384"/>
        <c:crosses val="autoZero"/>
        <c:auto val="1"/>
        <c:lblAlgn val="ctr"/>
        <c:lblOffset val="100"/>
        <c:noMultiLvlLbl val="0"/>
      </c:catAx>
      <c:valAx>
        <c:axId val="4056783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8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6224"/>
        <c:axId val="405682304"/>
      </c:barChart>
      <c:catAx>
        <c:axId val="405686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2304"/>
        <c:crosses val="autoZero"/>
        <c:auto val="1"/>
        <c:lblAlgn val="ctr"/>
        <c:lblOffset val="100"/>
        <c:noMultiLvlLbl val="0"/>
      </c:catAx>
      <c:valAx>
        <c:axId val="4056823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0.86</c:v>
                </c:pt>
                <c:pt idx="1">
                  <c:v>0.28999999999999998</c:v>
                </c:pt>
                <c:pt idx="2">
                  <c:v>0.27</c:v>
                </c:pt>
                <c:pt idx="3">
                  <c:v>0.17</c:v>
                </c:pt>
                <c:pt idx="4">
                  <c:v>0.17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0.88</c:v>
                </c:pt>
                <c:pt idx="1">
                  <c:v>0.24</c:v>
                </c:pt>
                <c:pt idx="2">
                  <c:v>0.18</c:v>
                </c:pt>
                <c:pt idx="3">
                  <c:v>0.15</c:v>
                </c:pt>
                <c:pt idx="4">
                  <c:v>0.08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0.86</c:v>
                </c:pt>
                <c:pt idx="1">
                  <c:v>0.32</c:v>
                </c:pt>
                <c:pt idx="2">
                  <c:v>0.24</c:v>
                </c:pt>
                <c:pt idx="3">
                  <c:v>0.16</c:v>
                </c:pt>
                <c:pt idx="4">
                  <c:v>0.12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0.89</c:v>
                </c:pt>
                <c:pt idx="1">
                  <c:v>0.31</c:v>
                </c:pt>
                <c:pt idx="2">
                  <c:v>0.25</c:v>
                </c:pt>
                <c:pt idx="3">
                  <c:v>0.17</c:v>
                </c:pt>
                <c:pt idx="4">
                  <c:v>0.11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1912"/>
        <c:axId val="405683480"/>
      </c:barChart>
      <c:catAx>
        <c:axId val="4056819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3480"/>
        <c:crosses val="autoZero"/>
        <c:auto val="1"/>
        <c:lblAlgn val="ctr"/>
        <c:lblOffset val="100"/>
        <c:noMultiLvlLbl val="0"/>
      </c:catAx>
      <c:valAx>
        <c:axId val="4056834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1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5685832"/>
        <c:axId val="405681128"/>
      </c:barChart>
      <c:catAx>
        <c:axId val="4056858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5681128"/>
        <c:crosses val="autoZero"/>
        <c:auto val="1"/>
        <c:lblAlgn val="ctr"/>
        <c:lblOffset val="100"/>
        <c:noMultiLvlLbl val="0"/>
      </c:catAx>
      <c:valAx>
        <c:axId val="4056811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5685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B8A-4F0F-907D-161B023C77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0.6</c:v>
                </c:pt>
                <c:pt idx="1">
                  <c:v>0.5</c:v>
                </c:pt>
                <c:pt idx="2">
                  <c:v>0.27</c:v>
                </c:pt>
                <c:pt idx="3">
                  <c:v>0.12</c:v>
                </c:pt>
                <c:pt idx="4">
                  <c:v>0.53</c:v>
                </c:pt>
                <c:pt idx="5">
                  <c:v>0.52</c:v>
                </c:pt>
                <c:pt idx="6">
                  <c:v>0.56999999999999995</c:v>
                </c:pt>
                <c:pt idx="7">
                  <c:v>0.33</c:v>
                </c:pt>
                <c:pt idx="8">
                  <c:v>0.09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0.51</c:v>
                </c:pt>
                <c:pt idx="1">
                  <c:v>0.42</c:v>
                </c:pt>
                <c:pt idx="2">
                  <c:v>0.28000000000000003</c:v>
                </c:pt>
                <c:pt idx="3">
                  <c:v>0.1</c:v>
                </c:pt>
                <c:pt idx="4">
                  <c:v>0.46</c:v>
                </c:pt>
                <c:pt idx="5">
                  <c:v>0.46</c:v>
                </c:pt>
                <c:pt idx="6">
                  <c:v>0.46</c:v>
                </c:pt>
                <c:pt idx="7">
                  <c:v>0.28000000000000003</c:v>
                </c:pt>
                <c:pt idx="8">
                  <c:v>0.11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0.5</c:v>
                </c:pt>
                <c:pt idx="1">
                  <c:v>0.45</c:v>
                </c:pt>
                <c:pt idx="2">
                  <c:v>0.31</c:v>
                </c:pt>
                <c:pt idx="3">
                  <c:v>0.11</c:v>
                </c:pt>
                <c:pt idx="4">
                  <c:v>0.48</c:v>
                </c:pt>
                <c:pt idx="5">
                  <c:v>0.55000000000000004</c:v>
                </c:pt>
                <c:pt idx="6">
                  <c:v>0.45</c:v>
                </c:pt>
                <c:pt idx="7">
                  <c:v>0.31</c:v>
                </c:pt>
                <c:pt idx="8">
                  <c:v>0.08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0.53</c:v>
                </c:pt>
                <c:pt idx="1">
                  <c:v>0.42</c:v>
                </c:pt>
                <c:pt idx="2">
                  <c:v>0.27</c:v>
                </c:pt>
                <c:pt idx="3">
                  <c:v>0.09</c:v>
                </c:pt>
                <c:pt idx="4">
                  <c:v>0.43</c:v>
                </c:pt>
                <c:pt idx="5">
                  <c:v>0.48</c:v>
                </c:pt>
                <c:pt idx="6">
                  <c:v>0.51</c:v>
                </c:pt>
                <c:pt idx="7">
                  <c:v>0.28000000000000003</c:v>
                </c:pt>
                <c:pt idx="8">
                  <c:v>0.08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8184"/>
        <c:axId val="405686616"/>
      </c:barChart>
      <c:catAx>
        <c:axId val="4056881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6616"/>
        <c:crosses val="autoZero"/>
        <c:auto val="1"/>
        <c:lblAlgn val="ctr"/>
        <c:lblOffset val="100"/>
        <c:noMultiLvlLbl val="0"/>
      </c:catAx>
      <c:valAx>
        <c:axId val="4056866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8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0.82</c:v>
                </c:pt>
                <c:pt idx="1">
                  <c:v>0.27</c:v>
                </c:pt>
                <c:pt idx="2">
                  <c:v>0.43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0.81</c:v>
                </c:pt>
                <c:pt idx="1">
                  <c:v>0.22</c:v>
                </c:pt>
                <c:pt idx="2">
                  <c:v>0.41</c:v>
                </c:pt>
                <c:pt idx="3">
                  <c:v>0.15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0.84</c:v>
                </c:pt>
                <c:pt idx="1">
                  <c:v>0.28000000000000003</c:v>
                </c:pt>
                <c:pt idx="2">
                  <c:v>0.38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0.79</c:v>
                </c:pt>
                <c:pt idx="1">
                  <c:v>0.28000000000000003</c:v>
                </c:pt>
                <c:pt idx="2">
                  <c:v>0.4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79560"/>
        <c:axId val="405682696"/>
      </c:barChart>
      <c:catAx>
        <c:axId val="4056795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2696"/>
        <c:crosses val="autoZero"/>
        <c:auto val="1"/>
        <c:lblAlgn val="ctr"/>
        <c:lblOffset val="100"/>
        <c:noMultiLvlLbl val="0"/>
      </c:catAx>
      <c:valAx>
        <c:axId val="4056826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79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607-4980-A75B-7AA798104F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0.09</c:v>
                </c:pt>
                <c:pt idx="1">
                  <c:v>0.19</c:v>
                </c:pt>
                <c:pt idx="2">
                  <c:v>0.34</c:v>
                </c:pt>
                <c:pt idx="3">
                  <c:v>0.04</c:v>
                </c:pt>
                <c:pt idx="4">
                  <c:v>0.14000000000000001</c:v>
                </c:pt>
                <c:pt idx="5">
                  <c:v>0.84</c:v>
                </c:pt>
                <c:pt idx="6">
                  <c:v>0.06</c:v>
                </c:pt>
                <c:pt idx="7">
                  <c:v>0.08</c:v>
                </c:pt>
                <c:pt idx="8">
                  <c:v>0.22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0.14000000000000001</c:v>
                </c:pt>
                <c:pt idx="2">
                  <c:v>0.3</c:v>
                </c:pt>
                <c:pt idx="3">
                  <c:v>0.03</c:v>
                </c:pt>
                <c:pt idx="4">
                  <c:v>0.14000000000000001</c:v>
                </c:pt>
                <c:pt idx="5">
                  <c:v>0.84</c:v>
                </c:pt>
                <c:pt idx="6">
                  <c:v>0.03</c:v>
                </c:pt>
                <c:pt idx="7">
                  <c:v>0.06</c:v>
                </c:pt>
                <c:pt idx="8">
                  <c:v>0.19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0.2</c:v>
                </c:pt>
                <c:pt idx="2">
                  <c:v>0.35</c:v>
                </c:pt>
                <c:pt idx="3">
                  <c:v>0.09</c:v>
                </c:pt>
                <c:pt idx="4">
                  <c:v>0.2</c:v>
                </c:pt>
                <c:pt idx="5">
                  <c:v>0.87</c:v>
                </c:pt>
                <c:pt idx="6">
                  <c:v>0.06</c:v>
                </c:pt>
                <c:pt idx="7">
                  <c:v>0.06</c:v>
                </c:pt>
                <c:pt idx="8">
                  <c:v>0.22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0.11</c:v>
                </c:pt>
                <c:pt idx="1">
                  <c:v>0.19</c:v>
                </c:pt>
                <c:pt idx="2">
                  <c:v>0.32</c:v>
                </c:pt>
                <c:pt idx="3">
                  <c:v>0.08</c:v>
                </c:pt>
                <c:pt idx="4">
                  <c:v>0.13</c:v>
                </c:pt>
                <c:pt idx="5">
                  <c:v>0.82</c:v>
                </c:pt>
                <c:pt idx="6">
                  <c:v>0.03</c:v>
                </c:pt>
                <c:pt idx="7">
                  <c:v>0.05</c:v>
                </c:pt>
                <c:pt idx="8">
                  <c:v>0.23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7792"/>
        <c:axId val="405689752"/>
      </c:barChart>
      <c:catAx>
        <c:axId val="405687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89752"/>
        <c:crosses val="autoZero"/>
        <c:auto val="1"/>
        <c:lblAlgn val="ctr"/>
        <c:lblOffset val="100"/>
        <c:noMultiLvlLbl val="0"/>
      </c:catAx>
      <c:valAx>
        <c:axId val="4056897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305-4FC8-8C41-40280C3E04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</c:v>
                </c:pt>
                <c:pt idx="1">
                  <c:v>0.1</c:v>
                </c:pt>
                <c:pt idx="2">
                  <c:v>0.86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0.91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0.13</c:v>
                </c:pt>
                <c:pt idx="2">
                  <c:v>0.91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0.11</c:v>
                </c:pt>
                <c:pt idx="1">
                  <c:v>0.13</c:v>
                </c:pt>
                <c:pt idx="2">
                  <c:v>0.94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5689360"/>
        <c:axId val="405679168"/>
      </c:barChart>
      <c:catAx>
        <c:axId val="4056893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5679168"/>
        <c:crosses val="autoZero"/>
        <c:auto val="1"/>
        <c:lblAlgn val="ctr"/>
        <c:lblOffset val="100"/>
        <c:noMultiLvlLbl val="0"/>
      </c:catAx>
      <c:valAx>
        <c:axId val="4056791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568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0.9</c:v>
                </c:pt>
                <c:pt idx="1">
                  <c:v>0.1</c:v>
                </c:pt>
                <c:pt idx="2">
                  <c:v>0.25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0.86</c:v>
                </c:pt>
                <c:pt idx="1">
                  <c:v>0.13</c:v>
                </c:pt>
                <c:pt idx="2">
                  <c:v>0.38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0.85</c:v>
                </c:pt>
                <c:pt idx="1">
                  <c:v>0.12</c:v>
                </c:pt>
                <c:pt idx="2">
                  <c:v>0.26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0.83</c:v>
                </c:pt>
                <c:pt idx="1">
                  <c:v>0.13</c:v>
                </c:pt>
                <c:pt idx="2">
                  <c:v>0.26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12984"/>
        <c:axId val="425613376"/>
      </c:barChart>
      <c:catAx>
        <c:axId val="4256129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13376"/>
        <c:crosses val="autoZero"/>
        <c:auto val="1"/>
        <c:lblAlgn val="ctr"/>
        <c:lblOffset val="100"/>
        <c:noMultiLvlLbl val="0"/>
      </c:catAx>
      <c:valAx>
        <c:axId val="4256133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12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</c:v>
                </c:pt>
                <c:pt idx="2">
                  <c:v>0</c:v>
                </c:pt>
                <c:pt idx="3">
                  <c:v>0.12</c:v>
                </c:pt>
                <c:pt idx="4">
                  <c:v>0.51</c:v>
                </c:pt>
                <c:pt idx="5">
                  <c:v>0</c:v>
                </c:pt>
                <c:pt idx="6">
                  <c:v>0.31</c:v>
                </c:pt>
                <c:pt idx="7">
                  <c:v>0</c:v>
                </c:pt>
                <c:pt idx="8">
                  <c:v>0.36</c:v>
                </c:pt>
                <c:pt idx="9">
                  <c:v>0.48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</c:v>
                </c:pt>
                <c:pt idx="2">
                  <c:v>0</c:v>
                </c:pt>
                <c:pt idx="3">
                  <c:v>0.13</c:v>
                </c:pt>
                <c:pt idx="4">
                  <c:v>0.63</c:v>
                </c:pt>
                <c:pt idx="5">
                  <c:v>0</c:v>
                </c:pt>
                <c:pt idx="6">
                  <c:v>0.24</c:v>
                </c:pt>
                <c:pt idx="7">
                  <c:v>0</c:v>
                </c:pt>
                <c:pt idx="8">
                  <c:v>0.43</c:v>
                </c:pt>
                <c:pt idx="9">
                  <c:v>0.49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</c:v>
                </c:pt>
                <c:pt idx="2">
                  <c:v>0</c:v>
                </c:pt>
                <c:pt idx="3">
                  <c:v>0.09</c:v>
                </c:pt>
                <c:pt idx="4">
                  <c:v>0.57999999999999996</c:v>
                </c:pt>
                <c:pt idx="5">
                  <c:v>0</c:v>
                </c:pt>
                <c:pt idx="6">
                  <c:v>0.25</c:v>
                </c:pt>
                <c:pt idx="7">
                  <c:v>0</c:v>
                </c:pt>
                <c:pt idx="8">
                  <c:v>0.4</c:v>
                </c:pt>
                <c:pt idx="9">
                  <c:v>0.51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14160"/>
        <c:axId val="425618864"/>
      </c:barChart>
      <c:catAx>
        <c:axId val="4256141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18864"/>
        <c:crosses val="autoZero"/>
        <c:auto val="1"/>
        <c:lblAlgn val="ctr"/>
        <c:lblOffset val="100"/>
        <c:noMultiLvlLbl val="0"/>
      </c:catAx>
      <c:valAx>
        <c:axId val="4256188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14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12-4DC4-B6EF-F50550D6C5EA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12-4DC4-B6EF-F50550D6C5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tak</c:v>
                </c:pt>
                <c:pt idx="1">
                  <c:v>nie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2-4DC4-B6EF-F50550D6C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490-426A-8610-E68310EC333A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E490-426A-8610-E68310EC33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0.95</c:v>
                </c:pt>
                <c:pt idx="1">
                  <c:v>0.92</c:v>
                </c:pt>
                <c:pt idx="2">
                  <c:v>0.82</c:v>
                </c:pt>
                <c:pt idx="3">
                  <c:v>0.84</c:v>
                </c:pt>
                <c:pt idx="4">
                  <c:v>0.75</c:v>
                </c:pt>
                <c:pt idx="5">
                  <c:v>0.56000000000000005</c:v>
                </c:pt>
                <c:pt idx="6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0.92</c:v>
                </c:pt>
                <c:pt idx="1">
                  <c:v>0.87</c:v>
                </c:pt>
                <c:pt idx="2">
                  <c:v>0.78</c:v>
                </c:pt>
                <c:pt idx="3">
                  <c:v>0.82</c:v>
                </c:pt>
                <c:pt idx="4">
                  <c:v>0.75</c:v>
                </c:pt>
                <c:pt idx="5">
                  <c:v>0.51</c:v>
                </c:pt>
                <c:pt idx="6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0.97</c:v>
                </c:pt>
                <c:pt idx="1">
                  <c:v>0.89</c:v>
                </c:pt>
                <c:pt idx="2">
                  <c:v>0.81</c:v>
                </c:pt>
                <c:pt idx="3">
                  <c:v>0.84</c:v>
                </c:pt>
                <c:pt idx="4">
                  <c:v>0.76</c:v>
                </c:pt>
                <c:pt idx="5">
                  <c:v>0.55000000000000004</c:v>
                </c:pt>
                <c:pt idx="6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0.94</c:v>
                </c:pt>
                <c:pt idx="1">
                  <c:v>0.88</c:v>
                </c:pt>
                <c:pt idx="2">
                  <c:v>0.79</c:v>
                </c:pt>
                <c:pt idx="3">
                  <c:v>0.88</c:v>
                </c:pt>
                <c:pt idx="4">
                  <c:v>0.78</c:v>
                </c:pt>
                <c:pt idx="5">
                  <c:v>0.51</c:v>
                </c:pt>
                <c:pt idx="6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29056"/>
        <c:axId val="425630232"/>
      </c:barChart>
      <c:catAx>
        <c:axId val="4256290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30232"/>
        <c:crosses val="autoZero"/>
        <c:auto val="1"/>
        <c:lblAlgn val="ctr"/>
        <c:lblOffset val="100"/>
        <c:noMultiLvlLbl val="0"/>
      </c:catAx>
      <c:valAx>
        <c:axId val="425630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2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728-4E97-8FF0-063CA6A141E8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728-4E97-8FF0-063CA6A141E8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728-4E97-8FF0-063CA6A141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1">
                  <c:v>0.8</c:v>
                </c:pt>
                <c:pt idx="2">
                  <c:v>0.67</c:v>
                </c:pt>
                <c:pt idx="3">
                  <c:v>0.77</c:v>
                </c:pt>
                <c:pt idx="4">
                  <c:v>0.59</c:v>
                </c:pt>
                <c:pt idx="5">
                  <c:v>0.39</c:v>
                </c:pt>
                <c:pt idx="6">
                  <c:v>0.33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1">
                  <c:v>0.76</c:v>
                </c:pt>
                <c:pt idx="2">
                  <c:v>0.64</c:v>
                </c:pt>
                <c:pt idx="3">
                  <c:v>0.74</c:v>
                </c:pt>
                <c:pt idx="4">
                  <c:v>0.61</c:v>
                </c:pt>
                <c:pt idx="5">
                  <c:v>0.35</c:v>
                </c:pt>
                <c:pt idx="6">
                  <c:v>0.22</c:v>
                </c:pt>
                <c:pt idx="7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1">
                  <c:v>0.76</c:v>
                </c:pt>
                <c:pt idx="2">
                  <c:v>0.67</c:v>
                </c:pt>
                <c:pt idx="3">
                  <c:v>0.75</c:v>
                </c:pt>
                <c:pt idx="4">
                  <c:v>0.63</c:v>
                </c:pt>
                <c:pt idx="5">
                  <c:v>0.31</c:v>
                </c:pt>
                <c:pt idx="6">
                  <c:v>0.27</c:v>
                </c:pt>
                <c:pt idx="7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1">
                  <c:v>0.75</c:v>
                </c:pt>
                <c:pt idx="2">
                  <c:v>0.67</c:v>
                </c:pt>
                <c:pt idx="3">
                  <c:v>0.76</c:v>
                </c:pt>
                <c:pt idx="4">
                  <c:v>0.67</c:v>
                </c:pt>
                <c:pt idx="5">
                  <c:v>0.35</c:v>
                </c:pt>
                <c:pt idx="6">
                  <c:v>0.26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24352"/>
        <c:axId val="425628272"/>
      </c:barChart>
      <c:catAx>
        <c:axId val="4256243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28272"/>
        <c:crosses val="autoZero"/>
        <c:auto val="1"/>
        <c:lblAlgn val="ctr"/>
        <c:lblOffset val="100"/>
        <c:noMultiLvlLbl val="0"/>
      </c:catAx>
      <c:valAx>
        <c:axId val="4256282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2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Q1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Q3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5627880"/>
        <c:axId val="425626312"/>
      </c:barChart>
      <c:catAx>
        <c:axId val="425627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5626312"/>
        <c:crosses val="autoZero"/>
        <c:auto val="1"/>
        <c:lblAlgn val="ctr"/>
        <c:lblOffset val="100"/>
        <c:noMultiLvlLbl val="0"/>
      </c:catAx>
      <c:valAx>
        <c:axId val="4256263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5627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013-495E-9F50-AA7F9C2C274E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8013-495E-9F50-AA7F9C2C27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</c:v>
                </c:pt>
                <c:pt idx="3" formatCode="0%">
                  <c:v>0.78</c:v>
                </c:pt>
                <c:pt idx="4" formatCode="0%">
                  <c:v>0.62</c:v>
                </c:pt>
                <c:pt idx="5" formatCode="0%">
                  <c:v>0.42</c:v>
                </c:pt>
                <c:pt idx="6" formatCode="0%">
                  <c:v>0.36</c:v>
                </c:pt>
                <c:pt idx="7" formatCode="0%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General</c:formatCode>
                <c:ptCount val="8"/>
                <c:pt idx="0" formatCode="0%">
                  <c:v>0.89</c:v>
                </c:pt>
                <c:pt idx="2" formatCode="0%">
                  <c:v>0.71</c:v>
                </c:pt>
                <c:pt idx="3" formatCode="0%">
                  <c:v>0.77</c:v>
                </c:pt>
                <c:pt idx="4" formatCode="0%">
                  <c:v>0.65</c:v>
                </c:pt>
                <c:pt idx="5" formatCode="0%">
                  <c:v>0.4</c:v>
                </c:pt>
                <c:pt idx="6" formatCode="0%">
                  <c:v>0.23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0.74</c:v>
                </c:pt>
                <c:pt idx="3" formatCode="0%">
                  <c:v>0.79</c:v>
                </c:pt>
                <c:pt idx="4" formatCode="0%">
                  <c:v>0.67</c:v>
                </c:pt>
                <c:pt idx="5" formatCode="0%">
                  <c:v>0.36</c:v>
                </c:pt>
                <c:pt idx="6" formatCode="0%">
                  <c:v>0.28999999999999998</c:v>
                </c:pt>
                <c:pt idx="7" formatCode="0%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General</c:formatCode>
                <c:ptCount val="8"/>
                <c:pt idx="0" formatCode="0%">
                  <c:v>0.89</c:v>
                </c:pt>
                <c:pt idx="2" formatCode="0%">
                  <c:v>0.73</c:v>
                </c:pt>
                <c:pt idx="3" formatCode="0%">
                  <c:v>0.79</c:v>
                </c:pt>
                <c:pt idx="4" formatCode="0%">
                  <c:v>0.69</c:v>
                </c:pt>
                <c:pt idx="5" formatCode="0%">
                  <c:v>0.38</c:v>
                </c:pt>
                <c:pt idx="6" formatCode="0%">
                  <c:v>0.28000000000000003</c:v>
                </c:pt>
                <c:pt idx="7" formatCode="0%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31408"/>
        <c:axId val="425625136"/>
      </c:barChart>
      <c:catAx>
        <c:axId val="4256314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25136"/>
        <c:crosses val="autoZero"/>
        <c:auto val="1"/>
        <c:lblAlgn val="ctr"/>
        <c:lblOffset val="100"/>
        <c:noMultiLvlLbl val="0"/>
      </c:catAx>
      <c:valAx>
        <c:axId val="4256251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3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587-4A9B-B1D3-C1E333CA27A8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587-4A9B-B1D3-C1E333CA27A8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587-4A9B-B1D3-C1E333CA27A8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B587-4A9B-B1D3-C1E333CA27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0.94</c:v>
                </c:pt>
                <c:pt idx="1">
                  <c:v>0.86</c:v>
                </c:pt>
                <c:pt idx="3">
                  <c:v>0.8</c:v>
                </c:pt>
                <c:pt idx="4">
                  <c:v>0.66</c:v>
                </c:pt>
                <c:pt idx="5">
                  <c:v>0.46</c:v>
                </c:pt>
                <c:pt idx="6">
                  <c:v>0.38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0.89</c:v>
                </c:pt>
                <c:pt idx="1">
                  <c:v>0.84</c:v>
                </c:pt>
                <c:pt idx="3">
                  <c:v>0.75</c:v>
                </c:pt>
                <c:pt idx="4">
                  <c:v>0.7</c:v>
                </c:pt>
                <c:pt idx="5">
                  <c:v>0.41</c:v>
                </c:pt>
                <c:pt idx="6">
                  <c:v>0.24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0.84</c:v>
                </c:pt>
                <c:pt idx="3">
                  <c:v>0.77</c:v>
                </c:pt>
                <c:pt idx="4">
                  <c:v>0.72</c:v>
                </c:pt>
                <c:pt idx="5">
                  <c:v>0.35</c:v>
                </c:pt>
                <c:pt idx="6">
                  <c:v>0.3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0.91</c:v>
                </c:pt>
                <c:pt idx="1">
                  <c:v>0.83</c:v>
                </c:pt>
                <c:pt idx="3">
                  <c:v>0.78</c:v>
                </c:pt>
                <c:pt idx="4">
                  <c:v>0.72</c:v>
                </c:pt>
                <c:pt idx="5">
                  <c:v>0.4</c:v>
                </c:pt>
                <c:pt idx="6">
                  <c:v>0.28000000000000003</c:v>
                </c:pt>
                <c:pt idx="7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25528"/>
        <c:axId val="425633368"/>
      </c:barChart>
      <c:catAx>
        <c:axId val="4256255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33368"/>
        <c:crosses val="autoZero"/>
        <c:auto val="1"/>
        <c:lblAlgn val="ctr"/>
        <c:lblOffset val="100"/>
        <c:noMultiLvlLbl val="0"/>
      </c:catAx>
      <c:valAx>
        <c:axId val="4256333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2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421-46C4-ABDC-092EF0A7089C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421-46C4-ABDC-092EF0A708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0.67</c:v>
                </c:pt>
                <c:pt idx="4">
                  <c:v>0.63</c:v>
                </c:pt>
                <c:pt idx="5">
                  <c:v>0.41</c:v>
                </c:pt>
                <c:pt idx="6">
                  <c:v>0.37</c:v>
                </c:pt>
                <c:pt idx="7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0.87</c:v>
                </c:pt>
                <c:pt idx="1">
                  <c:v>0.78</c:v>
                </c:pt>
                <c:pt idx="2">
                  <c:v>0.64</c:v>
                </c:pt>
                <c:pt idx="4">
                  <c:v>0.63</c:v>
                </c:pt>
                <c:pt idx="5">
                  <c:v>0.37</c:v>
                </c:pt>
                <c:pt idx="6">
                  <c:v>0.23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0.88</c:v>
                </c:pt>
                <c:pt idx="1">
                  <c:v>0.78</c:v>
                </c:pt>
                <c:pt idx="2">
                  <c:v>0.66</c:v>
                </c:pt>
                <c:pt idx="4">
                  <c:v>0.67</c:v>
                </c:pt>
                <c:pt idx="5">
                  <c:v>0.33</c:v>
                </c:pt>
                <c:pt idx="6">
                  <c:v>0.28999999999999998</c:v>
                </c:pt>
                <c:pt idx="7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</c:v>
                </c:pt>
                <c:pt idx="1">
                  <c:v>0.79</c:v>
                </c:pt>
                <c:pt idx="2">
                  <c:v>0.68</c:v>
                </c:pt>
                <c:pt idx="4">
                  <c:v>0.7</c:v>
                </c:pt>
                <c:pt idx="5">
                  <c:v>0.37</c:v>
                </c:pt>
                <c:pt idx="6">
                  <c:v>0.28999999999999998</c:v>
                </c:pt>
                <c:pt idx="7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24744"/>
        <c:axId val="425629448"/>
      </c:barChart>
      <c:catAx>
        <c:axId val="425624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29448"/>
        <c:crosses val="autoZero"/>
        <c:auto val="1"/>
        <c:lblAlgn val="ctr"/>
        <c:lblOffset val="100"/>
        <c:noMultiLvlLbl val="0"/>
      </c:catAx>
      <c:valAx>
        <c:axId val="4256294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24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7E0-445E-8BA9-7857AEF4CC31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17E0-445E-8BA9-7857AEF4CC31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17E0-445E-8BA9-7857AEF4CC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0.92</c:v>
                </c:pt>
                <c:pt idx="1">
                  <c:v>0.85</c:v>
                </c:pt>
                <c:pt idx="2">
                  <c:v>0.74</c:v>
                </c:pt>
                <c:pt idx="3">
                  <c:v>0.84</c:v>
                </c:pt>
                <c:pt idx="5">
                  <c:v>0.46</c:v>
                </c:pt>
                <c:pt idx="6">
                  <c:v>0.42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0.89</c:v>
                </c:pt>
                <c:pt idx="1">
                  <c:v>0.81</c:v>
                </c:pt>
                <c:pt idx="2">
                  <c:v>0.73</c:v>
                </c:pt>
                <c:pt idx="3">
                  <c:v>0.77</c:v>
                </c:pt>
                <c:pt idx="5">
                  <c:v>0.39</c:v>
                </c:pt>
                <c:pt idx="6">
                  <c:v>0.26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0.89</c:v>
                </c:pt>
                <c:pt idx="1">
                  <c:v>0.8</c:v>
                </c:pt>
                <c:pt idx="2">
                  <c:v>0.74</c:v>
                </c:pt>
                <c:pt idx="3">
                  <c:v>0.8</c:v>
                </c:pt>
                <c:pt idx="5">
                  <c:v>0.35</c:v>
                </c:pt>
                <c:pt idx="6">
                  <c:v>0.31</c:v>
                </c:pt>
                <c:pt idx="7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</c:v>
                </c:pt>
                <c:pt idx="1">
                  <c:v>0.78</c:v>
                </c:pt>
                <c:pt idx="2">
                  <c:v>0.72</c:v>
                </c:pt>
                <c:pt idx="3">
                  <c:v>0.8</c:v>
                </c:pt>
                <c:pt idx="5">
                  <c:v>0.36</c:v>
                </c:pt>
                <c:pt idx="6">
                  <c:v>0.3</c:v>
                </c:pt>
                <c:pt idx="7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27096"/>
        <c:axId val="425632192"/>
      </c:barChart>
      <c:catAx>
        <c:axId val="4256270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32192"/>
        <c:crosses val="autoZero"/>
        <c:auto val="1"/>
        <c:lblAlgn val="ctr"/>
        <c:lblOffset val="100"/>
        <c:noMultiLvlLbl val="0"/>
      </c:catAx>
      <c:valAx>
        <c:axId val="4256321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2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7D0-4039-B7D0-5F95F437F3E0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7D0-4039-B7D0-5F95F437F3E0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47D0-4039-B7D0-5F95F437F3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0.96</c:v>
                </c:pt>
                <c:pt idx="1">
                  <c:v>0.91</c:v>
                </c:pt>
                <c:pt idx="2">
                  <c:v>0.82</c:v>
                </c:pt>
                <c:pt idx="3">
                  <c:v>0.86</c:v>
                </c:pt>
                <c:pt idx="4">
                  <c:v>0.74</c:v>
                </c:pt>
                <c:pt idx="6">
                  <c:v>0.48</c:v>
                </c:pt>
                <c:pt idx="7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0.92</c:v>
                </c:pt>
                <c:pt idx="1">
                  <c:v>0.89</c:v>
                </c:pt>
                <c:pt idx="2">
                  <c:v>0.78</c:v>
                </c:pt>
                <c:pt idx="3">
                  <c:v>0.83</c:v>
                </c:pt>
                <c:pt idx="4">
                  <c:v>0.7</c:v>
                </c:pt>
                <c:pt idx="6">
                  <c:v>0.37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0.88</c:v>
                </c:pt>
                <c:pt idx="2">
                  <c:v>0.74</c:v>
                </c:pt>
                <c:pt idx="3">
                  <c:v>0.83</c:v>
                </c:pt>
                <c:pt idx="4">
                  <c:v>0.73</c:v>
                </c:pt>
                <c:pt idx="6">
                  <c:v>0.45</c:v>
                </c:pt>
                <c:pt idx="7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0.92</c:v>
                </c:pt>
                <c:pt idx="1">
                  <c:v>0.86</c:v>
                </c:pt>
                <c:pt idx="2">
                  <c:v>0.8</c:v>
                </c:pt>
                <c:pt idx="3">
                  <c:v>0.83</c:v>
                </c:pt>
                <c:pt idx="4">
                  <c:v>0.7</c:v>
                </c:pt>
                <c:pt idx="6">
                  <c:v>0.38</c:v>
                </c:pt>
                <c:pt idx="7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32584"/>
        <c:axId val="425632976"/>
      </c:barChart>
      <c:catAx>
        <c:axId val="4256325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32976"/>
        <c:crosses val="autoZero"/>
        <c:auto val="1"/>
        <c:lblAlgn val="ctr"/>
        <c:lblOffset val="100"/>
        <c:noMultiLvlLbl val="0"/>
      </c:catAx>
      <c:valAx>
        <c:axId val="4256329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32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0.94</c:v>
                </c:pt>
                <c:pt idx="1">
                  <c:v>0.88</c:v>
                </c:pt>
                <c:pt idx="2">
                  <c:v>0.77</c:v>
                </c:pt>
                <c:pt idx="3">
                  <c:v>0.88</c:v>
                </c:pt>
                <c:pt idx="4">
                  <c:v>0.77</c:v>
                </c:pt>
                <c:pt idx="5">
                  <c:v>0.55000000000000004</c:v>
                </c:pt>
                <c:pt idx="7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0.95</c:v>
                </c:pt>
                <c:pt idx="1">
                  <c:v>0.85</c:v>
                </c:pt>
                <c:pt idx="2">
                  <c:v>0.75</c:v>
                </c:pt>
                <c:pt idx="3">
                  <c:v>0.85</c:v>
                </c:pt>
                <c:pt idx="4">
                  <c:v>0.78</c:v>
                </c:pt>
                <c:pt idx="5">
                  <c:v>0.6</c:v>
                </c:pt>
                <c:pt idx="7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0.95</c:v>
                </c:pt>
                <c:pt idx="1">
                  <c:v>0.85</c:v>
                </c:pt>
                <c:pt idx="2">
                  <c:v>0.78</c:v>
                </c:pt>
                <c:pt idx="3">
                  <c:v>0.87</c:v>
                </c:pt>
                <c:pt idx="4">
                  <c:v>0.77</c:v>
                </c:pt>
                <c:pt idx="5">
                  <c:v>0.54</c:v>
                </c:pt>
                <c:pt idx="7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0.85</c:v>
                </c:pt>
                <c:pt idx="2">
                  <c:v>0.74</c:v>
                </c:pt>
                <c:pt idx="3">
                  <c:v>0.88</c:v>
                </c:pt>
                <c:pt idx="4">
                  <c:v>0.79</c:v>
                </c:pt>
                <c:pt idx="5">
                  <c:v>0.51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634152"/>
        <c:axId val="425649048"/>
      </c:barChart>
      <c:catAx>
        <c:axId val="425634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649048"/>
        <c:crosses val="autoZero"/>
        <c:auto val="1"/>
        <c:lblAlgn val="ctr"/>
        <c:lblOffset val="100"/>
        <c:noMultiLvlLbl val="0"/>
      </c:catAx>
      <c:valAx>
        <c:axId val="4256490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634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7.5000000000000011E-2</c:v>
                </c:pt>
                <c:pt idx="3">
                  <c:v>0.12</c:v>
                </c:pt>
                <c:pt idx="4">
                  <c:v>0.16499999999999998</c:v>
                </c:pt>
                <c:pt idx="5">
                  <c:v>0.1925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0.23</c:v>
                </c:pt>
                <c:pt idx="2">
                  <c:v>0.7</c:v>
                </c:pt>
                <c:pt idx="3">
                  <c:v>0.52</c:v>
                </c:pt>
                <c:pt idx="4">
                  <c:v>0.34</c:v>
                </c:pt>
                <c:pt idx="5">
                  <c:v>0.23</c:v>
                </c:pt>
                <c:pt idx="6">
                  <c:v>0.15</c:v>
                </c:pt>
                <c:pt idx="7">
                  <c:v>0.11</c:v>
                </c:pt>
                <c:pt idx="8">
                  <c:v>0.19</c:v>
                </c:pt>
                <c:pt idx="9">
                  <c:v>0.28000000000000003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7.5000000000000011E-2</c:v>
                </c:pt>
                <c:pt idx="3">
                  <c:v>0.12</c:v>
                </c:pt>
                <c:pt idx="4">
                  <c:v>0.16499999999999998</c:v>
                </c:pt>
                <c:pt idx="5">
                  <c:v>0.1925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88043592"/>
        <c:axId val="388046336"/>
      </c:barChart>
      <c:catAx>
        <c:axId val="3880435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88046336"/>
        <c:crosses val="autoZero"/>
        <c:auto val="1"/>
        <c:lblAlgn val="ctr"/>
        <c:lblOffset val="100"/>
        <c:noMultiLvlLbl val="0"/>
      </c:catAx>
      <c:valAx>
        <c:axId val="3880463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88043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0.02</c:v>
                </c:pt>
                <c:pt idx="1">
                  <c:v>0.09</c:v>
                </c:pt>
                <c:pt idx="2">
                  <c:v>0.44</c:v>
                </c:pt>
                <c:pt idx="3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3-422A-ADDE-B832F48D5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822352"/>
        <c:axId val="384818040"/>
      </c:barChart>
      <c:catAx>
        <c:axId val="3848223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818040"/>
        <c:crosses val="autoZero"/>
        <c:auto val="1"/>
        <c:lblAlgn val="ctr"/>
        <c:lblOffset val="100"/>
        <c:noMultiLvlLbl val="0"/>
      </c:catAx>
      <c:valAx>
        <c:axId val="3848180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82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0.185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0.16</c:v>
                </c:pt>
                <c:pt idx="5">
                  <c:v>0.1825</c:v>
                </c:pt>
                <c:pt idx="6">
                  <c:v>0.22</c:v>
                </c:pt>
                <c:pt idx="7">
                  <c:v>0.21249999999999999</c:v>
                </c:pt>
                <c:pt idx="8">
                  <c:v>0.2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2B9-405A-8454-8EBCCDE5B1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0.26</c:v>
                </c:pt>
                <c:pt idx="2">
                  <c:v>0.73</c:v>
                </c:pt>
                <c:pt idx="3">
                  <c:v>0.56000000000000005</c:v>
                </c:pt>
                <c:pt idx="4">
                  <c:v>0.36</c:v>
                </c:pt>
                <c:pt idx="5">
                  <c:v>0.27</c:v>
                </c:pt>
                <c:pt idx="6">
                  <c:v>0.12</c:v>
                </c:pt>
                <c:pt idx="7">
                  <c:v>0.15</c:v>
                </c:pt>
                <c:pt idx="8">
                  <c:v>0.2</c:v>
                </c:pt>
                <c:pt idx="9">
                  <c:v>0.41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0.185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0.16</c:v>
                </c:pt>
                <c:pt idx="5">
                  <c:v>0.1825</c:v>
                </c:pt>
                <c:pt idx="6">
                  <c:v>0.22</c:v>
                </c:pt>
                <c:pt idx="7">
                  <c:v>0.21249999999999999</c:v>
                </c:pt>
                <c:pt idx="8">
                  <c:v>0.2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88042808"/>
        <c:axId val="388043984"/>
      </c:barChart>
      <c:catAx>
        <c:axId val="3880428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88043984"/>
        <c:crosses val="autoZero"/>
        <c:auto val="1"/>
        <c:lblAlgn val="ctr"/>
        <c:lblOffset val="100"/>
        <c:noMultiLvlLbl val="0"/>
      </c:catAx>
      <c:valAx>
        <c:axId val="3880439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88042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0.06</c:v>
                </c:pt>
                <c:pt idx="3">
                  <c:v>0.11499999999999999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0.23249999999999998</c:v>
                </c:pt>
                <c:pt idx="7">
                  <c:v>0.19500000000000001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0.76</c:v>
                </c:pt>
                <c:pt idx="3">
                  <c:v>0.54</c:v>
                </c:pt>
                <c:pt idx="4">
                  <c:v>0.25</c:v>
                </c:pt>
                <c:pt idx="5">
                  <c:v>0.15</c:v>
                </c:pt>
                <c:pt idx="6">
                  <c:v>7.0000000000000007E-2</c:v>
                </c:pt>
                <c:pt idx="7">
                  <c:v>0.22</c:v>
                </c:pt>
                <c:pt idx="8">
                  <c:v>0.14000000000000001</c:v>
                </c:pt>
                <c:pt idx="9">
                  <c:v>0.15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0.06</c:v>
                </c:pt>
                <c:pt idx="3">
                  <c:v>0.11499999999999999</c:v>
                </c:pt>
                <c:pt idx="4">
                  <c:v>0.1875</c:v>
                </c:pt>
                <c:pt idx="5">
                  <c:v>0.21249999999999999</c:v>
                </c:pt>
                <c:pt idx="6">
                  <c:v>0.23249999999999998</c:v>
                </c:pt>
                <c:pt idx="7">
                  <c:v>0.19500000000000001</c:v>
                </c:pt>
                <c:pt idx="8">
                  <c:v>0.215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2032"/>
        <c:axId val="437652816"/>
      </c:barChart>
      <c:catAx>
        <c:axId val="4376520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2816"/>
        <c:crosses val="autoZero"/>
        <c:auto val="1"/>
        <c:lblAlgn val="ctr"/>
        <c:lblOffset val="100"/>
        <c:noMultiLvlLbl val="0"/>
      </c:catAx>
      <c:valAx>
        <c:axId val="4376528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5.2499999999999991E-2</c:v>
                </c:pt>
                <c:pt idx="3">
                  <c:v>0.10250000000000001</c:v>
                </c:pt>
                <c:pt idx="4">
                  <c:v>0.185</c:v>
                </c:pt>
                <c:pt idx="5">
                  <c:v>0.22</c:v>
                </c:pt>
                <c:pt idx="6">
                  <c:v>0.24</c:v>
                </c:pt>
                <c:pt idx="7">
                  <c:v>0.1925</c:v>
                </c:pt>
                <c:pt idx="8">
                  <c:v>0.2225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0.79</c:v>
                </c:pt>
                <c:pt idx="3">
                  <c:v>0.59</c:v>
                </c:pt>
                <c:pt idx="4">
                  <c:v>0.26</c:v>
                </c:pt>
                <c:pt idx="5">
                  <c:v>0.12</c:v>
                </c:pt>
                <c:pt idx="6">
                  <c:v>0.04</c:v>
                </c:pt>
                <c:pt idx="7">
                  <c:v>0.23</c:v>
                </c:pt>
                <c:pt idx="8">
                  <c:v>0.11</c:v>
                </c:pt>
                <c:pt idx="9">
                  <c:v>0.19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5.2499999999999991E-2</c:v>
                </c:pt>
                <c:pt idx="3">
                  <c:v>0.10250000000000001</c:v>
                </c:pt>
                <c:pt idx="4">
                  <c:v>0.185</c:v>
                </c:pt>
                <c:pt idx="5">
                  <c:v>0.22</c:v>
                </c:pt>
                <c:pt idx="6">
                  <c:v>0.24</c:v>
                </c:pt>
                <c:pt idx="7">
                  <c:v>0.1925</c:v>
                </c:pt>
                <c:pt idx="8">
                  <c:v>0.2225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4776"/>
        <c:axId val="437657128"/>
      </c:barChart>
      <c:catAx>
        <c:axId val="4376547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7128"/>
        <c:crosses val="autoZero"/>
        <c:auto val="1"/>
        <c:lblAlgn val="ctr"/>
        <c:lblOffset val="100"/>
        <c:noMultiLvlLbl val="0"/>
      </c:catAx>
      <c:valAx>
        <c:axId val="4376571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4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0.215</c:v>
                </c:pt>
                <c:pt idx="2">
                  <c:v>0.11749999999999999</c:v>
                </c:pt>
                <c:pt idx="3">
                  <c:v>0.18</c:v>
                </c:pt>
                <c:pt idx="4">
                  <c:v>0.22500000000000001</c:v>
                </c:pt>
                <c:pt idx="5">
                  <c:v>0.23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0.14000000000000001</c:v>
                </c:pt>
                <c:pt idx="2">
                  <c:v>0.53</c:v>
                </c:pt>
                <c:pt idx="3">
                  <c:v>0.28000000000000003</c:v>
                </c:pt>
                <c:pt idx="4">
                  <c:v>0.1</c:v>
                </c:pt>
                <c:pt idx="5">
                  <c:v>0.08</c:v>
                </c:pt>
                <c:pt idx="6">
                  <c:v>0.04</c:v>
                </c:pt>
                <c:pt idx="7">
                  <c:v>0.04</c:v>
                </c:pt>
                <c:pt idx="8">
                  <c:v>0.06</c:v>
                </c:pt>
                <c:pt idx="9">
                  <c:v>0.2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0.215</c:v>
                </c:pt>
                <c:pt idx="2">
                  <c:v>0.11749999999999999</c:v>
                </c:pt>
                <c:pt idx="3">
                  <c:v>0.18</c:v>
                </c:pt>
                <c:pt idx="4">
                  <c:v>0.22500000000000001</c:v>
                </c:pt>
                <c:pt idx="5">
                  <c:v>0.23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9480"/>
        <c:axId val="437656736"/>
      </c:barChart>
      <c:catAx>
        <c:axId val="437659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6736"/>
        <c:crosses val="autoZero"/>
        <c:auto val="1"/>
        <c:lblAlgn val="ctr"/>
        <c:lblOffset val="100"/>
        <c:noMultiLvlLbl val="0"/>
      </c:catAx>
      <c:valAx>
        <c:axId val="4376567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9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0.13</c:v>
                </c:pt>
                <c:pt idx="3">
                  <c:v>0.17499999999999999</c:v>
                </c:pt>
                <c:pt idx="4">
                  <c:v>0.2225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0.24</c:v>
                </c:pt>
                <c:pt idx="9">
                  <c:v>0.19750000000000001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0.14000000000000001</c:v>
                </c:pt>
                <c:pt idx="2">
                  <c:v>0.48</c:v>
                </c:pt>
                <c:pt idx="3">
                  <c:v>0.3</c:v>
                </c:pt>
                <c:pt idx="4">
                  <c:v>0.11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  <c:pt idx="8">
                  <c:v>0.04</c:v>
                </c:pt>
                <c:pt idx="9">
                  <c:v>0.21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0.13</c:v>
                </c:pt>
                <c:pt idx="3">
                  <c:v>0.17499999999999999</c:v>
                </c:pt>
                <c:pt idx="4">
                  <c:v>0.2225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0.24</c:v>
                </c:pt>
                <c:pt idx="9">
                  <c:v>0.19750000000000001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8304"/>
        <c:axId val="437652424"/>
      </c:barChart>
      <c:catAx>
        <c:axId val="4376583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2424"/>
        <c:crosses val="autoZero"/>
        <c:auto val="1"/>
        <c:lblAlgn val="ctr"/>
        <c:lblOffset val="100"/>
        <c:noMultiLvlLbl val="0"/>
      </c:catAx>
      <c:valAx>
        <c:axId val="4376524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8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0.18</c:v>
                </c:pt>
                <c:pt idx="2">
                  <c:v>5.7499999999999996E-2</c:v>
                </c:pt>
                <c:pt idx="3">
                  <c:v>0.09</c:v>
                </c:pt>
                <c:pt idx="4">
                  <c:v>0.14250000000000002</c:v>
                </c:pt>
                <c:pt idx="5">
                  <c:v>0.16999999999999998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0.17499999999999999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0.19</c:v>
                </c:pt>
                <c:pt idx="1">
                  <c:v>0.28000000000000003</c:v>
                </c:pt>
                <c:pt idx="2">
                  <c:v>0.77</c:v>
                </c:pt>
                <c:pt idx="3">
                  <c:v>0.64</c:v>
                </c:pt>
                <c:pt idx="4">
                  <c:v>0.43</c:v>
                </c:pt>
                <c:pt idx="5">
                  <c:v>0.32</c:v>
                </c:pt>
                <c:pt idx="6">
                  <c:v>0.22</c:v>
                </c:pt>
                <c:pt idx="7">
                  <c:v>0.15</c:v>
                </c:pt>
                <c:pt idx="8">
                  <c:v>0.3</c:v>
                </c:pt>
                <c:pt idx="9">
                  <c:v>0.37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0.18</c:v>
                </c:pt>
                <c:pt idx="2">
                  <c:v>5.7499999999999996E-2</c:v>
                </c:pt>
                <c:pt idx="3">
                  <c:v>0.09</c:v>
                </c:pt>
                <c:pt idx="4">
                  <c:v>0.14250000000000002</c:v>
                </c:pt>
                <c:pt idx="5">
                  <c:v>0.16999999999999998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0.17499999999999999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50072"/>
        <c:axId val="437650464"/>
      </c:barChart>
      <c:catAx>
        <c:axId val="4376500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50464"/>
        <c:crosses val="autoZero"/>
        <c:auto val="1"/>
        <c:lblAlgn val="ctr"/>
        <c:lblOffset val="100"/>
        <c:noMultiLvlLbl val="0"/>
      </c:catAx>
      <c:valAx>
        <c:axId val="4376504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50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9.2499999999999999E-2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0.19750000000000001</c:v>
                </c:pt>
                <c:pt idx="7">
                  <c:v>0.22750000000000001</c:v>
                </c:pt>
                <c:pt idx="8">
                  <c:v>0.18</c:v>
                </c:pt>
                <c:pt idx="9">
                  <c:v>0.14750000000000002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0.18</c:v>
                </c:pt>
                <c:pt idx="1">
                  <c:v>0.25</c:v>
                </c:pt>
                <c:pt idx="2">
                  <c:v>0.77</c:v>
                </c:pt>
                <c:pt idx="3">
                  <c:v>0.63</c:v>
                </c:pt>
                <c:pt idx="4">
                  <c:v>0.41</c:v>
                </c:pt>
                <c:pt idx="5">
                  <c:v>0.31</c:v>
                </c:pt>
                <c:pt idx="6">
                  <c:v>0.21</c:v>
                </c:pt>
                <c:pt idx="7">
                  <c:v>0.09</c:v>
                </c:pt>
                <c:pt idx="8">
                  <c:v>0.28000000000000003</c:v>
                </c:pt>
                <c:pt idx="9">
                  <c:v>0.41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0.1875</c:v>
                </c:pt>
                <c:pt idx="2">
                  <c:v>5.7499999999999996E-2</c:v>
                </c:pt>
                <c:pt idx="3">
                  <c:v>9.2499999999999999E-2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0.19750000000000001</c:v>
                </c:pt>
                <c:pt idx="7">
                  <c:v>0.22750000000000001</c:v>
                </c:pt>
                <c:pt idx="8">
                  <c:v>0.18</c:v>
                </c:pt>
                <c:pt idx="9">
                  <c:v>0.14750000000000002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62224"/>
        <c:axId val="437665752"/>
      </c:barChart>
      <c:catAx>
        <c:axId val="4376622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5752"/>
        <c:crosses val="autoZero"/>
        <c:auto val="1"/>
        <c:lblAlgn val="ctr"/>
        <c:lblOffset val="100"/>
        <c:noMultiLvlLbl val="0"/>
      </c:catAx>
      <c:valAx>
        <c:axId val="4376657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62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0.19750000000000001</c:v>
                </c:pt>
                <c:pt idx="2">
                  <c:v>8.7499999999999994E-2</c:v>
                </c:pt>
                <c:pt idx="3">
                  <c:v>0.14000000000000001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0.22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0.21</c:v>
                </c:pt>
                <c:pt idx="2">
                  <c:v>0.65</c:v>
                </c:pt>
                <c:pt idx="3">
                  <c:v>0.44</c:v>
                </c:pt>
                <c:pt idx="4">
                  <c:v>0.23</c:v>
                </c:pt>
                <c:pt idx="5">
                  <c:v>0.15</c:v>
                </c:pt>
                <c:pt idx="6">
                  <c:v>0.09</c:v>
                </c:pt>
                <c:pt idx="7">
                  <c:v>0.1</c:v>
                </c:pt>
                <c:pt idx="8">
                  <c:v>0.12</c:v>
                </c:pt>
                <c:pt idx="9">
                  <c:v>0.35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0.19750000000000001</c:v>
                </c:pt>
                <c:pt idx="2">
                  <c:v>8.7499999999999994E-2</c:v>
                </c:pt>
                <c:pt idx="3">
                  <c:v>0.14000000000000001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0.22</c:v>
                </c:pt>
                <c:pt idx="9">
                  <c:v>0.16250000000000001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0424"/>
        <c:axId val="425643168"/>
      </c:barChart>
      <c:catAx>
        <c:axId val="4256404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43168"/>
        <c:crosses val="autoZero"/>
        <c:auto val="1"/>
        <c:lblAlgn val="ctr"/>
        <c:lblOffset val="100"/>
        <c:noMultiLvlLbl val="0"/>
      </c:catAx>
      <c:valAx>
        <c:axId val="4256431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0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8.249999999999999E-2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0.21</c:v>
                </c:pt>
                <c:pt idx="2">
                  <c:v>0.67</c:v>
                </c:pt>
                <c:pt idx="3">
                  <c:v>0.46</c:v>
                </c:pt>
                <c:pt idx="4">
                  <c:v>0.22</c:v>
                </c:pt>
                <c:pt idx="5">
                  <c:v>0.14000000000000001</c:v>
                </c:pt>
                <c:pt idx="6">
                  <c:v>0.08</c:v>
                </c:pt>
                <c:pt idx="7">
                  <c:v>0.1</c:v>
                </c:pt>
                <c:pt idx="8">
                  <c:v>0.1</c:v>
                </c:pt>
                <c:pt idx="9">
                  <c:v>0.34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8.249999999999999E-2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1600"/>
        <c:axId val="425640032"/>
      </c:barChart>
      <c:catAx>
        <c:axId val="4256416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40032"/>
        <c:crosses val="autoZero"/>
        <c:auto val="1"/>
        <c:lblAlgn val="ctr"/>
        <c:lblOffset val="100"/>
        <c:noMultiLvlLbl val="0"/>
      </c:catAx>
      <c:valAx>
        <c:axId val="4256400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0.18</c:v>
                </c:pt>
                <c:pt idx="1">
                  <c:v>0.1575</c:v>
                </c:pt>
                <c:pt idx="2">
                  <c:v>4.250000000000001E-2</c:v>
                </c:pt>
                <c:pt idx="3">
                  <c:v>6.5000000000000002E-2</c:v>
                </c:pt>
                <c:pt idx="4">
                  <c:v>0.125</c:v>
                </c:pt>
                <c:pt idx="5">
                  <c:v>0.16749999999999998</c:v>
                </c:pt>
                <c:pt idx="6">
                  <c:v>0.185</c:v>
                </c:pt>
                <c:pt idx="7">
                  <c:v>0.20749999999999999</c:v>
                </c:pt>
                <c:pt idx="8">
                  <c:v>0.17249999999999999</c:v>
                </c:pt>
                <c:pt idx="9">
                  <c:v>0.14250000000000002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0.28000000000000003</c:v>
                </c:pt>
                <c:pt idx="1">
                  <c:v>0.37</c:v>
                </c:pt>
                <c:pt idx="2">
                  <c:v>0.83</c:v>
                </c:pt>
                <c:pt idx="3">
                  <c:v>0.74</c:v>
                </c:pt>
                <c:pt idx="4">
                  <c:v>0.5</c:v>
                </c:pt>
                <c:pt idx="5">
                  <c:v>0.33</c:v>
                </c:pt>
                <c:pt idx="6">
                  <c:v>0.26</c:v>
                </c:pt>
                <c:pt idx="7">
                  <c:v>0.17</c:v>
                </c:pt>
                <c:pt idx="8">
                  <c:v>0.31</c:v>
                </c:pt>
                <c:pt idx="9">
                  <c:v>0.43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0.18</c:v>
                </c:pt>
                <c:pt idx="1">
                  <c:v>0.1575</c:v>
                </c:pt>
                <c:pt idx="2">
                  <c:v>4.250000000000001E-2</c:v>
                </c:pt>
                <c:pt idx="3">
                  <c:v>6.5000000000000002E-2</c:v>
                </c:pt>
                <c:pt idx="4">
                  <c:v>0.125</c:v>
                </c:pt>
                <c:pt idx="5">
                  <c:v>0.16749999999999998</c:v>
                </c:pt>
                <c:pt idx="6">
                  <c:v>0.185</c:v>
                </c:pt>
                <c:pt idx="7">
                  <c:v>0.20749999999999999</c:v>
                </c:pt>
                <c:pt idx="8">
                  <c:v>0.17249999999999999</c:v>
                </c:pt>
                <c:pt idx="9">
                  <c:v>0.14250000000000002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1992"/>
        <c:axId val="425638856"/>
      </c:barChart>
      <c:catAx>
        <c:axId val="425641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38856"/>
        <c:crosses val="autoZero"/>
        <c:auto val="1"/>
        <c:lblAlgn val="ctr"/>
        <c:lblOffset val="100"/>
        <c:noMultiLvlLbl val="0"/>
      </c:catAx>
      <c:valAx>
        <c:axId val="4256388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1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0.03</c:v>
                </c:pt>
                <c:pt idx="1">
                  <c:v>0.11</c:v>
                </c:pt>
                <c:pt idx="2">
                  <c:v>0.12</c:v>
                </c:pt>
                <c:pt idx="3">
                  <c:v>0.14000000000000001</c:v>
                </c:pt>
                <c:pt idx="4">
                  <c:v>0.14000000000000001</c:v>
                </c:pt>
                <c:pt idx="5">
                  <c:v>0.28999999999999998</c:v>
                </c:pt>
                <c:pt idx="6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F1-49D9-B1B8-8B1CF7955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817648"/>
        <c:axId val="384820000"/>
      </c:barChart>
      <c:catAx>
        <c:axId val="3848176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820000"/>
        <c:crosses val="autoZero"/>
        <c:auto val="1"/>
        <c:lblAlgn val="ctr"/>
        <c:lblOffset val="100"/>
        <c:noMultiLvlLbl val="0"/>
      </c:catAx>
      <c:valAx>
        <c:axId val="3848200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81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5.2499999999999991E-2</c:v>
                </c:pt>
                <c:pt idx="3">
                  <c:v>6.7500000000000004E-2</c:v>
                </c:pt>
                <c:pt idx="4">
                  <c:v>0.1275</c:v>
                </c:pt>
                <c:pt idx="5">
                  <c:v>0.16999999999999998</c:v>
                </c:pt>
                <c:pt idx="6">
                  <c:v>0.18</c:v>
                </c:pt>
                <c:pt idx="7">
                  <c:v>0.2175</c:v>
                </c:pt>
                <c:pt idx="8">
                  <c:v>0.17499999999999999</c:v>
                </c:pt>
                <c:pt idx="9">
                  <c:v>0.15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8D4-4207-947F-4C3B7AB778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0.33</c:v>
                </c:pt>
                <c:pt idx="1">
                  <c:v>0.45</c:v>
                </c:pt>
                <c:pt idx="2">
                  <c:v>0.79</c:v>
                </c:pt>
                <c:pt idx="3">
                  <c:v>0.73</c:v>
                </c:pt>
                <c:pt idx="4">
                  <c:v>0.49</c:v>
                </c:pt>
                <c:pt idx="5">
                  <c:v>0.32</c:v>
                </c:pt>
                <c:pt idx="6">
                  <c:v>0.28000000000000003</c:v>
                </c:pt>
                <c:pt idx="7">
                  <c:v>0.13</c:v>
                </c:pt>
                <c:pt idx="8">
                  <c:v>0.3</c:v>
                </c:pt>
                <c:pt idx="9">
                  <c:v>0.4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5.2499999999999991E-2</c:v>
                </c:pt>
                <c:pt idx="3">
                  <c:v>6.7500000000000004E-2</c:v>
                </c:pt>
                <c:pt idx="4">
                  <c:v>0.1275</c:v>
                </c:pt>
                <c:pt idx="5">
                  <c:v>0.16999999999999998</c:v>
                </c:pt>
                <c:pt idx="6">
                  <c:v>0.18</c:v>
                </c:pt>
                <c:pt idx="7">
                  <c:v>0.2175</c:v>
                </c:pt>
                <c:pt idx="8">
                  <c:v>0.17499999999999999</c:v>
                </c:pt>
                <c:pt idx="9">
                  <c:v>0.15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2384"/>
        <c:axId val="425638072"/>
      </c:barChart>
      <c:catAx>
        <c:axId val="425642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38072"/>
        <c:crosses val="autoZero"/>
        <c:auto val="1"/>
        <c:lblAlgn val="ctr"/>
        <c:lblOffset val="100"/>
        <c:noMultiLvlLbl val="0"/>
      </c:catAx>
      <c:valAx>
        <c:axId val="4256380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5912"/>
        <c:axId val="425646696"/>
      </c:barChart>
      <c:catAx>
        <c:axId val="425645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46696"/>
        <c:crosses val="autoZero"/>
        <c:auto val="1"/>
        <c:lblAlgn val="ctr"/>
        <c:lblOffset val="100"/>
        <c:noMultiLvlLbl val="0"/>
      </c:catAx>
      <c:valAx>
        <c:axId val="4256466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5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39248"/>
        <c:axId val="425644344"/>
      </c:barChart>
      <c:catAx>
        <c:axId val="4256392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44344"/>
        <c:crosses val="autoZero"/>
        <c:auto val="1"/>
        <c:lblAlgn val="ctr"/>
        <c:lblOffset val="100"/>
        <c:noMultiLvlLbl val="0"/>
      </c:catAx>
      <c:valAx>
        <c:axId val="4256443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3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4.0000000000000008E-2</c:v>
                </c:pt>
                <c:pt idx="3">
                  <c:v>8.7499999999999994E-2</c:v>
                </c:pt>
                <c:pt idx="4">
                  <c:v>0.16250000000000001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0.23</c:v>
                </c:pt>
                <c:pt idx="8">
                  <c:v>0.1925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0.28000000000000003</c:v>
                </c:pt>
                <c:pt idx="2">
                  <c:v>0.84</c:v>
                </c:pt>
                <c:pt idx="3">
                  <c:v>0.65</c:v>
                </c:pt>
                <c:pt idx="4">
                  <c:v>0.35</c:v>
                </c:pt>
                <c:pt idx="5">
                  <c:v>0.24</c:v>
                </c:pt>
                <c:pt idx="6">
                  <c:v>0.15</c:v>
                </c:pt>
                <c:pt idx="7">
                  <c:v>0.08</c:v>
                </c:pt>
                <c:pt idx="8">
                  <c:v>0.23</c:v>
                </c:pt>
                <c:pt idx="9">
                  <c:v>0.16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</c:v>
                </c:pt>
                <c:pt idx="2">
                  <c:v>4.0000000000000008E-2</c:v>
                </c:pt>
                <c:pt idx="3">
                  <c:v>8.7499999999999994E-2</c:v>
                </c:pt>
                <c:pt idx="4">
                  <c:v>0.16250000000000001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0.23</c:v>
                </c:pt>
                <c:pt idx="8">
                  <c:v>0.1925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8656"/>
        <c:axId val="425650616"/>
      </c:barChart>
      <c:catAx>
        <c:axId val="4256486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50616"/>
        <c:crosses val="autoZero"/>
        <c:auto val="1"/>
        <c:lblAlgn val="ctr"/>
        <c:lblOffset val="100"/>
        <c:noMultiLvlLbl val="0"/>
      </c:catAx>
      <c:valAx>
        <c:axId val="4256506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8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51008"/>
        <c:axId val="425651792"/>
      </c:barChart>
      <c:catAx>
        <c:axId val="4256510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51792"/>
        <c:crosses val="autoZero"/>
        <c:auto val="1"/>
        <c:lblAlgn val="ctr"/>
        <c:lblOffset val="100"/>
        <c:noMultiLvlLbl val="0"/>
      </c:catAx>
      <c:valAx>
        <c:axId val="4256517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51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0.28000000000000003</c:v>
                </c:pt>
                <c:pt idx="2">
                  <c:v>0.73</c:v>
                </c:pt>
                <c:pt idx="3">
                  <c:v>0.52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0.09</c:v>
                </c:pt>
                <c:pt idx="7">
                  <c:v>0.1</c:v>
                </c:pt>
                <c:pt idx="8">
                  <c:v>0.15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0.22500000000000001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49832"/>
        <c:axId val="425590248"/>
      </c:barChart>
      <c:catAx>
        <c:axId val="4256498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0248"/>
        <c:crosses val="autoZero"/>
        <c:auto val="1"/>
        <c:lblAlgn val="ctr"/>
        <c:lblOffset val="100"/>
        <c:noMultiLvlLbl val="0"/>
      </c:catAx>
      <c:valAx>
        <c:axId val="4255902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49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0.18</c:v>
                </c:pt>
                <c:pt idx="2">
                  <c:v>6.5000000000000002E-2</c:v>
                </c:pt>
                <c:pt idx="3">
                  <c:v>0.1225</c:v>
                </c:pt>
                <c:pt idx="4">
                  <c:v>0.1825</c:v>
                </c:pt>
                <c:pt idx="5">
                  <c:v>0.21249999999999999</c:v>
                </c:pt>
                <c:pt idx="6">
                  <c:v>0.23</c:v>
                </c:pt>
                <c:pt idx="7">
                  <c:v>0.23</c:v>
                </c:pt>
                <c:pt idx="8">
                  <c:v>0.2175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0.28000000000000003</c:v>
                </c:pt>
                <c:pt idx="2">
                  <c:v>0.74</c:v>
                </c:pt>
                <c:pt idx="3">
                  <c:v>0.51</c:v>
                </c:pt>
                <c:pt idx="4">
                  <c:v>0.27</c:v>
                </c:pt>
                <c:pt idx="5">
                  <c:v>0.15</c:v>
                </c:pt>
                <c:pt idx="6">
                  <c:v>0.08</c:v>
                </c:pt>
                <c:pt idx="7">
                  <c:v>0.08</c:v>
                </c:pt>
                <c:pt idx="8">
                  <c:v>0.13</c:v>
                </c:pt>
                <c:pt idx="9">
                  <c:v>0.34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0.18</c:v>
                </c:pt>
                <c:pt idx="2">
                  <c:v>6.5000000000000002E-2</c:v>
                </c:pt>
                <c:pt idx="3">
                  <c:v>0.1225</c:v>
                </c:pt>
                <c:pt idx="4">
                  <c:v>0.1825</c:v>
                </c:pt>
                <c:pt idx="5">
                  <c:v>0.21249999999999999</c:v>
                </c:pt>
                <c:pt idx="6">
                  <c:v>0.23</c:v>
                </c:pt>
                <c:pt idx="7">
                  <c:v>0.23</c:v>
                </c:pt>
                <c:pt idx="8">
                  <c:v>0.2175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88288"/>
        <c:axId val="425592208"/>
      </c:barChart>
      <c:catAx>
        <c:axId val="425588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2208"/>
        <c:crosses val="autoZero"/>
        <c:auto val="1"/>
        <c:lblAlgn val="ctr"/>
        <c:lblOffset val="100"/>
        <c:noMultiLvlLbl val="0"/>
      </c:catAx>
      <c:valAx>
        <c:axId val="4255922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88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0.1925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0.1925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0.2175</c:v>
                </c:pt>
                <c:pt idx="9">
                  <c:v>0.22500000000000001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0.23</c:v>
                </c:pt>
                <c:pt idx="2">
                  <c:v>0.73</c:v>
                </c:pt>
                <c:pt idx="3">
                  <c:v>0.52</c:v>
                </c:pt>
                <c:pt idx="4">
                  <c:v>0.23</c:v>
                </c:pt>
                <c:pt idx="5">
                  <c:v>0.16</c:v>
                </c:pt>
                <c:pt idx="6">
                  <c:v>0.1</c:v>
                </c:pt>
                <c:pt idx="7">
                  <c:v>0.18</c:v>
                </c:pt>
                <c:pt idx="8">
                  <c:v>0.13</c:v>
                </c:pt>
                <c:pt idx="9">
                  <c:v>0.1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0.1925</c:v>
                </c:pt>
                <c:pt idx="2">
                  <c:v>6.7500000000000004E-2</c:v>
                </c:pt>
                <c:pt idx="3">
                  <c:v>0.12</c:v>
                </c:pt>
                <c:pt idx="4">
                  <c:v>0.1925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0.2175</c:v>
                </c:pt>
                <c:pt idx="9">
                  <c:v>0.22500000000000001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6520"/>
        <c:axId val="425596128"/>
      </c:barChart>
      <c:catAx>
        <c:axId val="4255965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6128"/>
        <c:crosses val="autoZero"/>
        <c:auto val="1"/>
        <c:lblAlgn val="ctr"/>
        <c:lblOffset val="100"/>
        <c:noMultiLvlLbl val="0"/>
      </c:catAx>
      <c:valAx>
        <c:axId val="4255961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0.18</c:v>
                </c:pt>
                <c:pt idx="2">
                  <c:v>5.4999999999999993E-2</c:v>
                </c:pt>
                <c:pt idx="3">
                  <c:v>9.5000000000000001E-2</c:v>
                </c:pt>
                <c:pt idx="4">
                  <c:v>0.16749999999999998</c:v>
                </c:pt>
                <c:pt idx="5">
                  <c:v>0.1875</c:v>
                </c:pt>
                <c:pt idx="6">
                  <c:v>0.2175</c:v>
                </c:pt>
                <c:pt idx="7">
                  <c:v>0.1925</c:v>
                </c:pt>
                <c:pt idx="8">
                  <c:v>0.1925</c:v>
                </c:pt>
                <c:pt idx="9">
                  <c:v>0.20500000000000002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93A-427E-882C-9D8C32689E6E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93A-427E-882C-9D8C32689E6E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193A-427E-882C-9D8C32689E6E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93A-427E-882C-9D8C32689E6E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193A-427E-882C-9D8C32689E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0.28000000000000003</c:v>
                </c:pt>
                <c:pt idx="2">
                  <c:v>0.78</c:v>
                </c:pt>
                <c:pt idx="3">
                  <c:v>0.62</c:v>
                </c:pt>
                <c:pt idx="4">
                  <c:v>0.33</c:v>
                </c:pt>
                <c:pt idx="5">
                  <c:v>0.25</c:v>
                </c:pt>
                <c:pt idx="6">
                  <c:v>0.13</c:v>
                </c:pt>
                <c:pt idx="7">
                  <c:v>0.23</c:v>
                </c:pt>
                <c:pt idx="8">
                  <c:v>0.23</c:v>
                </c:pt>
                <c:pt idx="9">
                  <c:v>0.18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0.18</c:v>
                </c:pt>
                <c:pt idx="2">
                  <c:v>5.4999999999999993E-2</c:v>
                </c:pt>
                <c:pt idx="3">
                  <c:v>9.5000000000000001E-2</c:v>
                </c:pt>
                <c:pt idx="4">
                  <c:v>0.16749999999999998</c:v>
                </c:pt>
                <c:pt idx="5">
                  <c:v>0.1875</c:v>
                </c:pt>
                <c:pt idx="6">
                  <c:v>0.2175</c:v>
                </c:pt>
                <c:pt idx="7">
                  <c:v>0.1925</c:v>
                </c:pt>
                <c:pt idx="8">
                  <c:v>0.1925</c:v>
                </c:pt>
                <c:pt idx="9">
                  <c:v>0.20500000000000002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7696"/>
        <c:axId val="425588680"/>
      </c:barChart>
      <c:catAx>
        <c:axId val="425597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88680"/>
        <c:crosses val="autoZero"/>
        <c:auto val="1"/>
        <c:lblAlgn val="ctr"/>
        <c:lblOffset val="100"/>
        <c:noMultiLvlLbl val="0"/>
      </c:catAx>
      <c:valAx>
        <c:axId val="4255886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7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0.24249999999999999</c:v>
                </c:pt>
                <c:pt idx="8">
                  <c:v>0.22750000000000001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0.18</c:v>
                </c:pt>
                <c:pt idx="2">
                  <c:v>0.7</c:v>
                </c:pt>
                <c:pt idx="3">
                  <c:v>0.42</c:v>
                </c:pt>
                <c:pt idx="4">
                  <c:v>0.17</c:v>
                </c:pt>
                <c:pt idx="5">
                  <c:v>0.11</c:v>
                </c:pt>
                <c:pt idx="6">
                  <c:v>0.08</c:v>
                </c:pt>
                <c:pt idx="7">
                  <c:v>0.03</c:v>
                </c:pt>
                <c:pt idx="8">
                  <c:v>0.09</c:v>
                </c:pt>
                <c:pt idx="9">
                  <c:v>0.26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0.2225</c:v>
                </c:pt>
                <c:pt idx="6">
                  <c:v>0.23</c:v>
                </c:pt>
                <c:pt idx="7">
                  <c:v>0.24249999999999999</c:v>
                </c:pt>
                <c:pt idx="8">
                  <c:v>0.22750000000000001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87896"/>
        <c:axId val="425595736"/>
      </c:barChart>
      <c:catAx>
        <c:axId val="4255878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5736"/>
        <c:crosses val="autoZero"/>
        <c:auto val="1"/>
        <c:lblAlgn val="ctr"/>
        <c:lblOffset val="100"/>
        <c:noMultiLvlLbl val="0"/>
      </c:catAx>
      <c:valAx>
        <c:axId val="4255957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87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0.02</c:v>
                </c:pt>
                <c:pt idx="1">
                  <c:v>0.1</c:v>
                </c:pt>
                <c:pt idx="2">
                  <c:v>0.35</c:v>
                </c:pt>
                <c:pt idx="3">
                  <c:v>0.21</c:v>
                </c:pt>
                <c:pt idx="4">
                  <c:v>0.24</c:v>
                </c:pt>
                <c:pt idx="5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0C-4195-ADEC-5B0404F516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84817256"/>
        <c:axId val="384819216"/>
      </c:barChart>
      <c:catAx>
        <c:axId val="3848172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819216"/>
        <c:crosses val="autoZero"/>
        <c:auto val="1"/>
        <c:lblAlgn val="ctr"/>
        <c:lblOffset val="100"/>
        <c:noMultiLvlLbl val="0"/>
      </c:catAx>
      <c:valAx>
        <c:axId val="3848192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84817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0.20250000000000001</c:v>
                </c:pt>
                <c:pt idx="2">
                  <c:v>8.249999999999999E-2</c:v>
                </c:pt>
                <c:pt idx="3">
                  <c:v>0.14000000000000001</c:v>
                </c:pt>
                <c:pt idx="4">
                  <c:v>0.21249999999999999</c:v>
                </c:pt>
                <c:pt idx="5">
                  <c:v>0.2225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0.17749999999999999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0.19</c:v>
                </c:pt>
                <c:pt idx="2">
                  <c:v>0.67</c:v>
                </c:pt>
                <c:pt idx="3">
                  <c:v>0.44</c:v>
                </c:pt>
                <c:pt idx="4">
                  <c:v>0.15</c:v>
                </c:pt>
                <c:pt idx="5">
                  <c:v>0.11</c:v>
                </c:pt>
                <c:pt idx="6">
                  <c:v>0.04</c:v>
                </c:pt>
                <c:pt idx="7">
                  <c:v>0.04</c:v>
                </c:pt>
                <c:pt idx="8">
                  <c:v>0.06</c:v>
                </c:pt>
                <c:pt idx="9">
                  <c:v>0.28999999999999998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0.20250000000000001</c:v>
                </c:pt>
                <c:pt idx="2">
                  <c:v>8.249999999999999E-2</c:v>
                </c:pt>
                <c:pt idx="3">
                  <c:v>0.14000000000000001</c:v>
                </c:pt>
                <c:pt idx="4">
                  <c:v>0.21249999999999999</c:v>
                </c:pt>
                <c:pt idx="5">
                  <c:v>0.2225</c:v>
                </c:pt>
                <c:pt idx="6">
                  <c:v>0.24</c:v>
                </c:pt>
                <c:pt idx="7">
                  <c:v>0.24</c:v>
                </c:pt>
                <c:pt idx="8">
                  <c:v>0.23499999999999999</c:v>
                </c:pt>
                <c:pt idx="9">
                  <c:v>0.17749999999999999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4560"/>
        <c:axId val="425592600"/>
      </c:barChart>
      <c:catAx>
        <c:axId val="4255945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2600"/>
        <c:crosses val="autoZero"/>
        <c:auto val="1"/>
        <c:lblAlgn val="ctr"/>
        <c:lblOffset val="100"/>
        <c:noMultiLvlLbl val="0"/>
      </c:catAx>
      <c:valAx>
        <c:axId val="4255926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9.5000000000000001E-2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0.18</c:v>
                </c:pt>
                <c:pt idx="2">
                  <c:v>0.62</c:v>
                </c:pt>
                <c:pt idx="3">
                  <c:v>0.42</c:v>
                </c:pt>
                <c:pt idx="4">
                  <c:v>0.17</c:v>
                </c:pt>
                <c:pt idx="5">
                  <c:v>0.1</c:v>
                </c:pt>
                <c:pt idx="6">
                  <c:v>0.06</c:v>
                </c:pt>
                <c:pt idx="7">
                  <c:v>0.04</c:v>
                </c:pt>
                <c:pt idx="8">
                  <c:v>0.08</c:v>
                </c:pt>
                <c:pt idx="9">
                  <c:v>0.3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9.5000000000000001E-2</c:v>
                </c:pt>
                <c:pt idx="3">
                  <c:v>0.14500000000000002</c:v>
                </c:pt>
                <c:pt idx="4">
                  <c:v>0.20749999999999999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0640"/>
        <c:axId val="425589464"/>
      </c:barChart>
      <c:catAx>
        <c:axId val="4255906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89464"/>
        <c:crosses val="autoZero"/>
        <c:auto val="1"/>
        <c:lblAlgn val="ctr"/>
        <c:lblOffset val="100"/>
        <c:noMultiLvlLbl val="0"/>
      </c:catAx>
      <c:valAx>
        <c:axId val="4255894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0.21</c:v>
                </c:pt>
                <c:pt idx="2">
                  <c:v>7.5000000000000011E-2</c:v>
                </c:pt>
                <c:pt idx="3">
                  <c:v>0.13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0.23499999999999999</c:v>
                </c:pt>
                <c:pt idx="7">
                  <c:v>0.2175</c:v>
                </c:pt>
                <c:pt idx="8">
                  <c:v>0.215</c:v>
                </c:pt>
                <c:pt idx="9">
                  <c:v>0.155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C81-4B15-80BE-42734F6E2825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C81-4B15-80BE-42734F6E2825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CC81-4B15-80BE-42734F6E2825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C81-4B15-80BE-42734F6E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0.16</c:v>
                </c:pt>
                <c:pt idx="2">
                  <c:v>0.7</c:v>
                </c:pt>
                <c:pt idx="3">
                  <c:v>0.48</c:v>
                </c:pt>
                <c:pt idx="4">
                  <c:v>0.27</c:v>
                </c:pt>
                <c:pt idx="5">
                  <c:v>0.18</c:v>
                </c:pt>
                <c:pt idx="6">
                  <c:v>0.06</c:v>
                </c:pt>
                <c:pt idx="7">
                  <c:v>0.13</c:v>
                </c:pt>
                <c:pt idx="8">
                  <c:v>0.14000000000000001</c:v>
                </c:pt>
                <c:pt idx="9">
                  <c:v>0.38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0.21</c:v>
                </c:pt>
                <c:pt idx="2">
                  <c:v>7.5000000000000011E-2</c:v>
                </c:pt>
                <c:pt idx="3">
                  <c:v>0.13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0.23499999999999999</c:v>
                </c:pt>
                <c:pt idx="7">
                  <c:v>0.2175</c:v>
                </c:pt>
                <c:pt idx="8">
                  <c:v>0.215</c:v>
                </c:pt>
                <c:pt idx="9">
                  <c:v>0.155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1032"/>
        <c:axId val="425591424"/>
      </c:barChart>
      <c:catAx>
        <c:axId val="4255910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1424"/>
        <c:crosses val="autoZero"/>
        <c:auto val="1"/>
        <c:lblAlgn val="ctr"/>
        <c:lblOffset val="100"/>
        <c:noMultiLvlLbl val="0"/>
      </c:catAx>
      <c:valAx>
        <c:axId val="4255914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1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0.2225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0.23249999999999998</c:v>
                </c:pt>
                <c:pt idx="5">
                  <c:v>0.24249999999999999</c:v>
                </c:pt>
                <c:pt idx="6">
                  <c:v>0.2475</c:v>
                </c:pt>
                <c:pt idx="7">
                  <c:v>0.245</c:v>
                </c:pt>
                <c:pt idx="8">
                  <c:v>0.245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0.11</c:v>
                </c:pt>
                <c:pt idx="2">
                  <c:v>0.59</c:v>
                </c:pt>
                <c:pt idx="3">
                  <c:v>0.33</c:v>
                </c:pt>
                <c:pt idx="4">
                  <c:v>7.0000000000000007E-2</c:v>
                </c:pt>
                <c:pt idx="5">
                  <c:v>0.03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0.2225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0.23249999999999998</c:v>
                </c:pt>
                <c:pt idx="5">
                  <c:v>0.24249999999999999</c:v>
                </c:pt>
                <c:pt idx="6">
                  <c:v>0.2475</c:v>
                </c:pt>
                <c:pt idx="7">
                  <c:v>0.245</c:v>
                </c:pt>
                <c:pt idx="8">
                  <c:v>0.245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89856"/>
        <c:axId val="425597304"/>
      </c:barChart>
      <c:catAx>
        <c:axId val="4255898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97304"/>
        <c:crosses val="autoZero"/>
        <c:auto val="1"/>
        <c:lblAlgn val="ctr"/>
        <c:lblOffset val="100"/>
        <c:noMultiLvlLbl val="0"/>
      </c:catAx>
      <c:valAx>
        <c:axId val="425597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8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0.2225</c:v>
                </c:pt>
                <c:pt idx="2">
                  <c:v>8.4999999999999992E-2</c:v>
                </c:pt>
                <c:pt idx="3">
                  <c:v>0.16</c:v>
                </c:pt>
                <c:pt idx="4">
                  <c:v>0.22</c:v>
                </c:pt>
                <c:pt idx="5">
                  <c:v>0.23249999999999998</c:v>
                </c:pt>
                <c:pt idx="6">
                  <c:v>0.24249999999999999</c:v>
                </c:pt>
                <c:pt idx="7">
                  <c:v>0.245</c:v>
                </c:pt>
                <c:pt idx="8">
                  <c:v>0.23749999999999999</c:v>
                </c:pt>
                <c:pt idx="9">
                  <c:v>0.17249999999999999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0.11</c:v>
                </c:pt>
                <c:pt idx="2">
                  <c:v>0.66</c:v>
                </c:pt>
                <c:pt idx="3">
                  <c:v>0.36</c:v>
                </c:pt>
                <c:pt idx="4">
                  <c:v>0.12</c:v>
                </c:pt>
                <c:pt idx="5">
                  <c:v>7.0000000000000007E-2</c:v>
                </c:pt>
                <c:pt idx="6">
                  <c:v>0.03</c:v>
                </c:pt>
                <c:pt idx="7">
                  <c:v>0.02</c:v>
                </c:pt>
                <c:pt idx="8">
                  <c:v>0.05</c:v>
                </c:pt>
                <c:pt idx="9">
                  <c:v>0.31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0.2225</c:v>
                </c:pt>
                <c:pt idx="2">
                  <c:v>8.4999999999999992E-2</c:v>
                </c:pt>
                <c:pt idx="3">
                  <c:v>0.16</c:v>
                </c:pt>
                <c:pt idx="4">
                  <c:v>0.22</c:v>
                </c:pt>
                <c:pt idx="5">
                  <c:v>0.23249999999999998</c:v>
                </c:pt>
                <c:pt idx="6">
                  <c:v>0.24249999999999999</c:v>
                </c:pt>
                <c:pt idx="7">
                  <c:v>0.245</c:v>
                </c:pt>
                <c:pt idx="8">
                  <c:v>0.23749999999999999</c:v>
                </c:pt>
                <c:pt idx="9">
                  <c:v>0.17249999999999999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598872"/>
        <c:axId val="425586720"/>
      </c:barChart>
      <c:catAx>
        <c:axId val="4255988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586720"/>
        <c:crosses val="autoZero"/>
        <c:auto val="1"/>
        <c:lblAlgn val="ctr"/>
        <c:lblOffset val="100"/>
        <c:noMultiLvlLbl val="0"/>
      </c:catAx>
      <c:valAx>
        <c:axId val="4255867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598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0.2475</c:v>
                </c:pt>
                <c:pt idx="1">
                  <c:v>0.23749999999999999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0.23749999999999999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0.01</c:v>
                </c:pt>
                <c:pt idx="1">
                  <c:v>0.05</c:v>
                </c:pt>
                <c:pt idx="2">
                  <c:v>0.59</c:v>
                </c:pt>
                <c:pt idx="3">
                  <c:v>0.33</c:v>
                </c:pt>
                <c:pt idx="4">
                  <c:v>0.13</c:v>
                </c:pt>
                <c:pt idx="5">
                  <c:v>7.0000000000000007E-2</c:v>
                </c:pt>
                <c:pt idx="6">
                  <c:v>0.05</c:v>
                </c:pt>
                <c:pt idx="7">
                  <c:v>0.04</c:v>
                </c:pt>
                <c:pt idx="8">
                  <c:v>0.05</c:v>
                </c:pt>
                <c:pt idx="9">
                  <c:v>0.28999999999999998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0.2475</c:v>
                </c:pt>
                <c:pt idx="1">
                  <c:v>0.23749999999999999</c:v>
                </c:pt>
                <c:pt idx="2">
                  <c:v>0.10250000000000001</c:v>
                </c:pt>
                <c:pt idx="3">
                  <c:v>0.16749999999999998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0.23749999999999999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610632"/>
        <c:axId val="425604360"/>
      </c:barChart>
      <c:catAx>
        <c:axId val="4256106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604360"/>
        <c:crosses val="autoZero"/>
        <c:auto val="1"/>
        <c:lblAlgn val="ctr"/>
        <c:lblOffset val="100"/>
        <c:noMultiLvlLbl val="0"/>
      </c:catAx>
      <c:valAx>
        <c:axId val="4256043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610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0.23</c:v>
                </c:pt>
                <c:pt idx="2">
                  <c:v>8.4999999999999992E-2</c:v>
                </c:pt>
                <c:pt idx="3">
                  <c:v>0.14750000000000002</c:v>
                </c:pt>
                <c:pt idx="4">
                  <c:v>0.215</c:v>
                </c:pt>
                <c:pt idx="5">
                  <c:v>0.22500000000000001</c:v>
                </c:pt>
                <c:pt idx="6">
                  <c:v>0.23249999999999998</c:v>
                </c:pt>
                <c:pt idx="7">
                  <c:v>0.23749999999999999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0.08</c:v>
                </c:pt>
                <c:pt idx="2">
                  <c:v>0.66</c:v>
                </c:pt>
                <c:pt idx="3">
                  <c:v>0.41</c:v>
                </c:pt>
                <c:pt idx="4">
                  <c:v>0.14000000000000001</c:v>
                </c:pt>
                <c:pt idx="5">
                  <c:v>0.1</c:v>
                </c:pt>
                <c:pt idx="6">
                  <c:v>7.0000000000000007E-2</c:v>
                </c:pt>
                <c:pt idx="7">
                  <c:v>0.05</c:v>
                </c:pt>
                <c:pt idx="8">
                  <c:v>0.1</c:v>
                </c:pt>
                <c:pt idx="9">
                  <c:v>0.34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0.23</c:v>
                </c:pt>
                <c:pt idx="2">
                  <c:v>8.4999999999999992E-2</c:v>
                </c:pt>
                <c:pt idx="3">
                  <c:v>0.14750000000000002</c:v>
                </c:pt>
                <c:pt idx="4">
                  <c:v>0.215</c:v>
                </c:pt>
                <c:pt idx="5">
                  <c:v>0.22500000000000001</c:v>
                </c:pt>
                <c:pt idx="6">
                  <c:v>0.23249999999999998</c:v>
                </c:pt>
                <c:pt idx="7">
                  <c:v>0.23749999999999999</c:v>
                </c:pt>
                <c:pt idx="8">
                  <c:v>0.22500000000000001</c:v>
                </c:pt>
                <c:pt idx="9">
                  <c:v>0.16499999999999998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0848"/>
        <c:axId val="437672024"/>
      </c:barChart>
      <c:catAx>
        <c:axId val="4376708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72024"/>
        <c:crosses val="autoZero"/>
        <c:auto val="1"/>
        <c:lblAlgn val="ctr"/>
        <c:lblOffset val="100"/>
        <c:noMultiLvlLbl val="0"/>
      </c:catAx>
      <c:valAx>
        <c:axId val="4376720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0.22750000000000001</c:v>
                </c:pt>
                <c:pt idx="2">
                  <c:v>6.7500000000000004E-2</c:v>
                </c:pt>
                <c:pt idx="3">
                  <c:v>0.10500000000000001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0.1925</c:v>
                </c:pt>
                <c:pt idx="7">
                  <c:v>0.22500000000000001</c:v>
                </c:pt>
                <c:pt idx="8">
                  <c:v>0.1825</c:v>
                </c:pt>
                <c:pt idx="9">
                  <c:v>0.20749999999999999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0.09</c:v>
                </c:pt>
                <c:pt idx="2">
                  <c:v>0.73</c:v>
                </c:pt>
                <c:pt idx="3">
                  <c:v>0.57999999999999996</c:v>
                </c:pt>
                <c:pt idx="4">
                  <c:v>0.41</c:v>
                </c:pt>
                <c:pt idx="5">
                  <c:v>0.31</c:v>
                </c:pt>
                <c:pt idx="6">
                  <c:v>0.23</c:v>
                </c:pt>
                <c:pt idx="7">
                  <c:v>0.1</c:v>
                </c:pt>
                <c:pt idx="8">
                  <c:v>0.27</c:v>
                </c:pt>
                <c:pt idx="9">
                  <c:v>0.17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0.22750000000000001</c:v>
                </c:pt>
                <c:pt idx="2">
                  <c:v>6.7500000000000004E-2</c:v>
                </c:pt>
                <c:pt idx="3">
                  <c:v>0.10500000000000001</c:v>
                </c:pt>
                <c:pt idx="4">
                  <c:v>0.14750000000000002</c:v>
                </c:pt>
                <c:pt idx="5">
                  <c:v>0.17249999999999999</c:v>
                </c:pt>
                <c:pt idx="6">
                  <c:v>0.1925</c:v>
                </c:pt>
                <c:pt idx="7">
                  <c:v>0.22500000000000001</c:v>
                </c:pt>
                <c:pt idx="8">
                  <c:v>0.1825</c:v>
                </c:pt>
                <c:pt idx="9">
                  <c:v>0.20749999999999999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1632"/>
        <c:axId val="437661832"/>
      </c:barChart>
      <c:catAx>
        <c:axId val="4376716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1832"/>
        <c:crosses val="autoZero"/>
        <c:auto val="1"/>
        <c:lblAlgn val="ctr"/>
        <c:lblOffset val="100"/>
        <c:noMultiLvlLbl val="0"/>
      </c:catAx>
      <c:valAx>
        <c:axId val="4376618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1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72808"/>
        <c:axId val="437663008"/>
      </c:barChart>
      <c:catAx>
        <c:axId val="4376728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3008"/>
        <c:crosses val="autoZero"/>
        <c:auto val="1"/>
        <c:lblAlgn val="ctr"/>
        <c:lblOffset val="100"/>
        <c:noMultiLvlLbl val="0"/>
      </c:catAx>
      <c:valAx>
        <c:axId val="4376630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72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0.14750000000000002</c:v>
                </c:pt>
                <c:pt idx="2">
                  <c:v>3.7500000000000006E-2</c:v>
                </c:pt>
                <c:pt idx="3">
                  <c:v>0.09</c:v>
                </c:pt>
                <c:pt idx="4">
                  <c:v>0.16749999999999998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0.21</c:v>
                </c:pt>
                <c:pt idx="9">
                  <c:v>0.21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0.41</c:v>
                </c:pt>
                <c:pt idx="2">
                  <c:v>0.85</c:v>
                </c:pt>
                <c:pt idx="3">
                  <c:v>0.64</c:v>
                </c:pt>
                <c:pt idx="4">
                  <c:v>0.33</c:v>
                </c:pt>
                <c:pt idx="5">
                  <c:v>0.21</c:v>
                </c:pt>
                <c:pt idx="6">
                  <c:v>0.13</c:v>
                </c:pt>
                <c:pt idx="7">
                  <c:v>0.08</c:v>
                </c:pt>
                <c:pt idx="8">
                  <c:v>0.16</c:v>
                </c:pt>
                <c:pt idx="9">
                  <c:v>0.16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0.14750000000000002</c:v>
                </c:pt>
                <c:pt idx="2">
                  <c:v>3.7500000000000006E-2</c:v>
                </c:pt>
                <c:pt idx="3">
                  <c:v>0.09</c:v>
                </c:pt>
                <c:pt idx="4">
                  <c:v>0.16749999999999998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0.23</c:v>
                </c:pt>
                <c:pt idx="8">
                  <c:v>0.21</c:v>
                </c:pt>
                <c:pt idx="9">
                  <c:v>0.21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669672"/>
        <c:axId val="437664576"/>
      </c:barChart>
      <c:catAx>
        <c:axId val="437669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664576"/>
        <c:crosses val="autoZero"/>
        <c:auto val="1"/>
        <c:lblAlgn val="ctr"/>
        <c:lblOffset val="100"/>
        <c:noMultiLvlLbl val="0"/>
      </c:catAx>
      <c:valAx>
        <c:axId val="4376645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669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A339B-52E7-4C15-ADCA-73F631069740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33E0-BE62-4947-A134-EC04CE59BD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A5A1-3BBA-4FC6-8863-B00939B90C92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40F49-FDD9-4FF0-A96D-6124AEC43B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21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3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62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425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22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157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20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809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5001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34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691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808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Rozumiem, że różnice istotne statycznie</a:t>
            </a:r>
            <a:r>
              <a:rPr lang="pl-PL" baseline="0" dirty="0"/>
              <a:t> są pokazane 3 v 2 kwartał i 2 vs 1?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67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698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011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4517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9597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8136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5461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8853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59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909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9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132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0309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132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14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6370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526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7028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6924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2173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2212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88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7180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5228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8789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005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2129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8438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6408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1274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54823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0369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9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4141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994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162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47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120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588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20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5" name="QuestionChart"/>
          <p:cNvSpPr>
            <a:spLocks noGrp="1"/>
          </p:cNvSpPr>
          <p:nvPr>
            <p:ph type="chart" sz="quarter" idx="13" hasCustomPrompt="1"/>
          </p:nvPr>
        </p:nvSpPr>
        <p:spPr>
          <a:xfrm>
            <a:off x="695325" y="1089025"/>
            <a:ext cx="10801350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Chart</a:t>
            </a:r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136672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 userDrawn="1">
          <p15:clr>
            <a:srgbClr val="FBAE40"/>
          </p15:clr>
        </p15:guide>
        <p15:guide id="6" orient="horz" pos="37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116388" y="0"/>
            <a:ext cx="3959225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20262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920262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86800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9911737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686800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4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9911737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2172230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695324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86800" y="2182293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8686800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9667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pos="438" userDrawn="1">
          <p15:clr>
            <a:srgbClr val="FBAE40"/>
          </p15:clr>
        </p15:guide>
        <p15:guide id="7" pos="2207" userDrawn="1">
          <p15:clr>
            <a:srgbClr val="FBAE40"/>
          </p15:clr>
        </p15:guide>
        <p15:guide id="8" pos="7242" userDrawn="1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7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4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656139" y="4523838"/>
            <a:ext cx="2879724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16678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4656139" y="4896380"/>
            <a:ext cx="2879724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16678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7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>
          <p15:clr>
            <a:srgbClr val="FBAE40"/>
          </p15:clr>
        </p15:guide>
        <p15:guide id="4" pos="5087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38">
          <p15:clr>
            <a:srgbClr val="FBAE40"/>
          </p15:clr>
        </p15:guide>
        <p15:guide id="7" pos="2252" userDrawn="1">
          <p15:clr>
            <a:srgbClr val="FBAE40"/>
          </p15:clr>
        </p15:guide>
        <p15:guide id="8" pos="7242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28" userDrawn="1">
          <p15:clr>
            <a:srgbClr val="FBAE40"/>
          </p15:clr>
        </p15:guide>
        <p15:guide id="14" pos="2933" userDrawn="1">
          <p15:clr>
            <a:srgbClr val="FBAE40"/>
          </p15:clr>
        </p15:guide>
        <p15:guide id="15" pos="474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636586" y="1255338"/>
            <a:ext cx="2552524" cy="2547100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testimonial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574372" y="1190412"/>
            <a:ext cx="2676952" cy="267695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738" y="728663"/>
            <a:ext cx="5976937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Describe a reference project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82663" y="4180416"/>
            <a:ext cx="3817937" cy="342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4589990"/>
            <a:ext cx="3817937" cy="3238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2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Company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68848" y="5093920"/>
            <a:ext cx="2088000" cy="1044000"/>
          </a:xfrm>
          <a:prstGeom prst="rect">
            <a:avLst/>
          </a:prstGeom>
        </p:spPr>
        <p:txBody>
          <a:bodyPr tIns="0" bIns="540000"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US" dirty="0"/>
              <a:t>Client’s logo</a:t>
            </a:r>
          </a:p>
        </p:txBody>
      </p:sp>
      <p:cxnSp>
        <p:nvCxnSpPr>
          <p:cNvPr id="12" name="Straight Connector 11"/>
          <p:cNvCxnSpPr>
            <a:stCxn id="3" idx="0"/>
          </p:cNvCxnSpPr>
          <p:nvPr userDrawn="1"/>
        </p:nvCxnSpPr>
        <p:spPr>
          <a:xfrm flipH="1" flipV="1">
            <a:off x="2898774" y="0"/>
            <a:ext cx="0" cy="119041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 flipV="1">
            <a:off x="2892425" y="6318000"/>
            <a:ext cx="0" cy="5400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93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593">
          <p15:clr>
            <a:srgbClr val="FBAE40"/>
          </p15:clr>
        </p15:guide>
        <p15:guide id="3" pos="1822">
          <p15:clr>
            <a:srgbClr val="FBAE40"/>
          </p15:clr>
        </p15:guide>
        <p15:guide id="4" pos="3477">
          <p15:clr>
            <a:srgbClr val="FBAE40"/>
          </p15:clr>
        </p15:guide>
        <p15:guide id="5" orient="horz" pos="2727">
          <p15:clr>
            <a:srgbClr val="FBAE40"/>
          </p15:clr>
        </p15:guide>
        <p15:guide id="8" pos="7242">
          <p15:clr>
            <a:srgbClr val="FBAE40"/>
          </p15:clr>
        </p15:guide>
        <p15:guide id="9" orient="horz" pos="459">
          <p15:clr>
            <a:srgbClr val="FBAE40"/>
          </p15:clr>
        </p15:guide>
        <p15:guide id="10" orient="horz" pos="3861">
          <p15:clr>
            <a:srgbClr val="FBAE40"/>
          </p15:clr>
        </p15:guide>
        <p15:guide id="12" pos="619">
          <p15:clr>
            <a:srgbClr val="FBAE40"/>
          </p15:clr>
        </p15:guide>
        <p15:guide id="13" pos="302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054947" y="5324145"/>
            <a:ext cx="1155064" cy="1152609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employee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001977" y="5269947"/>
            <a:ext cx="1244070" cy="1244070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640012" y="5269947"/>
            <a:ext cx="3276600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640012" y="5570512"/>
            <a:ext cx="3276601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Telephone, Mobile, Email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5269947"/>
            <a:ext cx="3817938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NORSTAT SOMETHING AS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275389" y="5570512"/>
            <a:ext cx="2520949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Street, City, Country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975727" y="5570512"/>
            <a:ext cx="2517774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info@..., URL, …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4941888"/>
          </a:xfrm>
          <a:prstGeom prst="rect">
            <a:avLst/>
          </a:prstGeom>
          <a:gradFill flip="none" rotWithShape="1">
            <a:gsLst>
              <a:gs pos="64000">
                <a:schemeClr val="tx2"/>
              </a:gs>
              <a:gs pos="6000">
                <a:schemeClr val="bg2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4941888"/>
          </a:xfrm>
          <a:prstGeom prst="rect">
            <a:avLst/>
          </a:prstGeom>
        </p:spPr>
        <p:txBody>
          <a:bodyPr bIns="720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N:\Marketing\Resources\Imagery\Norstat Cities</a:t>
            </a:r>
          </a:p>
        </p:txBody>
      </p:sp>
    </p:spTree>
    <p:extLst>
      <p:ext uri="{BB962C8B-B14F-4D97-AF65-F5344CB8AC3E}">
        <p14:creationId xmlns:p14="http://schemas.microsoft.com/office/powerpoint/2010/main" val="3134979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orient="horz" pos="3113" userDrawn="1">
          <p15:clr>
            <a:srgbClr val="FBAE40"/>
          </p15:clr>
        </p15:guide>
        <p15:guide id="12" pos="619" userDrawn="1">
          <p15:clr>
            <a:srgbClr val="FBAE40"/>
          </p15:clr>
        </p15:guide>
        <p15:guide id="14" pos="3953" userDrawn="1">
          <p15:clr>
            <a:srgbClr val="FBAE40"/>
          </p15:clr>
        </p15:guide>
        <p15:guide id="15" pos="5654" userDrawn="1">
          <p15:clr>
            <a:srgbClr val="FBAE40"/>
          </p15:clr>
        </p15:guide>
        <p15:guide id="16" pos="7242" userDrawn="1">
          <p15:clr>
            <a:srgbClr val="FBAE40"/>
          </p15:clr>
        </p15:guide>
        <p15:guide id="17" pos="16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_Quar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010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139">
          <p15:clr>
            <a:srgbClr val="FBAE40"/>
          </p15:clr>
        </p15:guide>
        <p15:guide id="4" pos="5541">
          <p15:clr>
            <a:srgbClr val="FBAE40"/>
          </p15:clr>
        </p15:guide>
        <p15:guide id="5" orient="horz" pos="3861">
          <p15:clr>
            <a:srgbClr val="FBAE40"/>
          </p15:clr>
        </p15:guide>
        <p15:guide id="6" orient="horz" pos="459">
          <p15:clr>
            <a:srgbClr val="FBAE40"/>
          </p15:clr>
        </p15:guide>
        <p15:guide id="7" pos="438">
          <p15:clr>
            <a:srgbClr val="FBAE40"/>
          </p15:clr>
        </p15:guide>
        <p15:guide id="8" pos="72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221381" y="6567876"/>
            <a:ext cx="11112146" cy="260763"/>
          </a:xfrm>
        </p:spPr>
        <p:txBody>
          <a:bodyPr anchor="t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Question</a:t>
            </a:r>
            <a:endParaRPr lang="pl-PL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1381" y="732829"/>
            <a:ext cx="11771697" cy="83099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800" b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9836" y="246156"/>
            <a:ext cx="9334678" cy="352296"/>
          </a:xfrm>
        </p:spPr>
        <p:txBody>
          <a:bodyPr anchor="ctr">
            <a:normAutofit/>
          </a:bodyPr>
          <a:lstStyle>
            <a:lvl1pPr marL="0" indent="0">
              <a:buNone/>
              <a:defRPr sz="2533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TAG LINE OR BEGINNING OF TITLE</a:t>
            </a:r>
            <a:endParaRPr lang="en-GB" dirty="0"/>
          </a:p>
        </p:txBody>
      </p:sp>
      <p:cxnSp>
        <p:nvCxnSpPr>
          <p:cNvPr id="3" name="Łącznik prosty 2"/>
          <p:cNvCxnSpPr/>
          <p:nvPr userDrawn="1"/>
        </p:nvCxnSpPr>
        <p:spPr>
          <a:xfrm flipH="1">
            <a:off x="221380" y="6316910"/>
            <a:ext cx="11124000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21380" y="6358150"/>
            <a:ext cx="11112146" cy="168486"/>
          </a:xfrm>
        </p:spPr>
        <p:txBody>
          <a:bodyPr anchor="ctr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pl-PL" dirty="0"/>
              <a:t>Base</a:t>
            </a:r>
          </a:p>
        </p:txBody>
      </p:sp>
    </p:spTree>
    <p:extLst>
      <p:ext uri="{BB962C8B-B14F-4D97-AF65-F5344CB8AC3E}">
        <p14:creationId xmlns:p14="http://schemas.microsoft.com/office/powerpoint/2010/main" val="21440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883470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>
          <p15:clr>
            <a:srgbClr val="FBAE40"/>
          </p15:clr>
        </p15:guide>
        <p15:guide id="6" orient="horz" pos="37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892300" y="0"/>
            <a:ext cx="10299700" cy="6864086"/>
          </a:xfrm>
          <a:custGeom>
            <a:avLst/>
            <a:gdLst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0 w 10287000"/>
              <a:gd name="connsiteY3" fmla="*/ 6858000 h 6858000"/>
              <a:gd name="connsiteX4" fmla="*/ 0 w 10287000"/>
              <a:gd name="connsiteY4" fmla="*/ 0 h 6858000"/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2895600 w 10287000"/>
              <a:gd name="connsiteY3" fmla="*/ 6849533 h 6858000"/>
              <a:gd name="connsiteX4" fmla="*/ 0 w 10287000"/>
              <a:gd name="connsiteY4" fmla="*/ 0 h 6858000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2895600 w 10287000"/>
              <a:gd name="connsiteY3" fmla="*/ 6858000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36660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7836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802717 w 10287000"/>
              <a:gd name="connsiteY3" fmla="*/ 6866467 h 6866467"/>
              <a:gd name="connsiteX4" fmla="*/ 0 w 10287000"/>
              <a:gd name="connsiteY4" fmla="*/ 846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6467 h 6866467"/>
              <a:gd name="connsiteX4" fmla="*/ 0 w 10299700"/>
              <a:gd name="connsiteY4" fmla="*/ 211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1705 h 6866467"/>
              <a:gd name="connsiteX4" fmla="*/ 0 w 10299700"/>
              <a:gd name="connsiteY4" fmla="*/ 2117 h 6866467"/>
              <a:gd name="connsiteX0" fmla="*/ 0 w 10299700"/>
              <a:gd name="connsiteY0" fmla="*/ 2117 h 6864086"/>
              <a:gd name="connsiteX1" fmla="*/ 5499100 w 10299700"/>
              <a:gd name="connsiteY1" fmla="*/ 0 h 6864086"/>
              <a:gd name="connsiteX2" fmla="*/ 10299700 w 10299700"/>
              <a:gd name="connsiteY2" fmla="*/ 6864086 h 6864086"/>
              <a:gd name="connsiteX3" fmla="*/ 4815417 w 10299700"/>
              <a:gd name="connsiteY3" fmla="*/ 6861705 h 6864086"/>
              <a:gd name="connsiteX4" fmla="*/ 0 w 10299700"/>
              <a:gd name="connsiteY4" fmla="*/ 2117 h 686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9700" h="6864086">
                <a:moveTo>
                  <a:pt x="0" y="2117"/>
                </a:moveTo>
                <a:lnTo>
                  <a:pt x="5499100" y="0"/>
                </a:lnTo>
                <a:lnTo>
                  <a:pt x="10299700" y="6864086"/>
                </a:lnTo>
                <a:lnTo>
                  <a:pt x="4815417" y="6861705"/>
                </a:lnTo>
                <a:lnTo>
                  <a:pt x="0" y="2117"/>
                </a:lnTo>
                <a:close/>
              </a:path>
            </a:pathLst>
          </a:custGeom>
        </p:spPr>
        <p:txBody>
          <a:bodyPr bIns="792000" anchor="ctr"/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N:\Marketing\Resources\Imagery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5370779"/>
            <a:ext cx="48006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143375"/>
            <a:ext cx="4105275" cy="1227404"/>
          </a:xfrm>
          <a:prstGeom prst="rect">
            <a:avLst/>
          </a:prstGeom>
        </p:spPr>
        <p:txBody>
          <a:bodyPr lIns="0" tIns="36000" rIns="0" bIns="36000" anchor="b"/>
          <a:lstStyle>
            <a:lvl1pPr algn="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5370513"/>
            <a:ext cx="4105275" cy="758825"/>
          </a:xfrm>
          <a:prstGeom prst="rect">
            <a:avLst/>
          </a:prstGeom>
        </p:spPr>
        <p:txBody>
          <a:bodyPr lIns="0" tIns="144000" rIns="0" bIns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algn="r">
              <a:defRPr sz="1800">
                <a:solidFill>
                  <a:schemeClr val="tx2"/>
                </a:solidFill>
              </a:defRPr>
            </a:lvl2pPr>
            <a:lvl3pPr algn="r">
              <a:defRPr sz="1800">
                <a:solidFill>
                  <a:schemeClr val="tx2"/>
                </a:solidFill>
              </a:defRPr>
            </a:lvl3pPr>
            <a:lvl4pPr algn="r">
              <a:defRPr sz="1800">
                <a:solidFill>
                  <a:schemeClr val="tx2"/>
                </a:solidFill>
              </a:defRPr>
            </a:lvl4pPr>
            <a:lvl5pPr algn="r"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Author, Date</a:t>
            </a:r>
          </a:p>
        </p:txBody>
      </p:sp>
    </p:spTree>
    <p:extLst>
      <p:ext uri="{BB962C8B-B14F-4D97-AF65-F5344CB8AC3E}">
        <p14:creationId xmlns:p14="http://schemas.microsoft.com/office/powerpoint/2010/main" val="4251721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4656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9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258050" y="0"/>
            <a:ext cx="4933950" cy="6896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2453822" y="0"/>
            <a:ext cx="9608456" cy="6896100"/>
          </a:xfrm>
          <a:prstGeom prst="parallelogram">
            <a:avLst>
              <a:gd name="adj" fmla="val 694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71192" y="371475"/>
            <a:ext cx="11449333" cy="619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940857" y="2162176"/>
            <a:ext cx="4320000" cy="757237"/>
          </a:xfrm>
          <a:prstGeom prst="rect">
            <a:avLst/>
          </a:prstGeom>
        </p:spPr>
        <p:txBody>
          <a:bodyPr lIns="0" tIns="36000" rIns="0" bIns="36000" anchor="b"/>
          <a:lstStyle>
            <a:lvl1pPr algn="ct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Chapter Title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400425" y="2925438"/>
            <a:ext cx="5400000" cy="1556075"/>
          </a:xfrm>
          <a:prstGeom prst="rect">
            <a:avLst/>
          </a:prstGeom>
        </p:spPr>
        <p:txBody>
          <a:bodyPr/>
          <a:lstStyle>
            <a:lvl1pPr marL="0" indent="0" algn="ctr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baseline="0"/>
            </a:lvl1pPr>
            <a:lvl2pPr marL="542925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2pPr>
            <a:lvl3pPr marL="803275" indent="-260350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3pPr>
            <a:lvl4pPr marL="1074738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4pPr>
            <a:lvl5pPr marL="1346200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Please enter a descriptive text</a:t>
            </a:r>
          </a:p>
        </p:txBody>
      </p:sp>
    </p:spTree>
    <p:extLst>
      <p:ext uri="{BB962C8B-B14F-4D97-AF65-F5344CB8AC3E}">
        <p14:creationId xmlns:p14="http://schemas.microsoft.com/office/powerpoint/2010/main" val="392469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3861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pos="7242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112125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12125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0992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983944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718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  <p15:guide id="2" pos="4656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80060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96383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6383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36031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38983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1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70">
          <p15:clr>
            <a:srgbClr val="FBAE40"/>
          </p15:clr>
        </p15:guide>
        <p15:guide id="2" pos="3024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orient="horz" pos="45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10800000" cy="408516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4" y="1089025"/>
            <a:ext cx="10800000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15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orient="horz" pos="686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19738" y="1089025"/>
            <a:ext cx="5976936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18994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5519737" y="430169"/>
            <a:ext cx="5976937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9737" y="193635"/>
            <a:ext cx="5975587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10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7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5" y="1089025"/>
            <a:ext cx="5976939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98499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30170"/>
            <a:ext cx="5976939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5976939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18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3" userDrawn="1">
          <p15:clr>
            <a:srgbClr val="FBAE40"/>
          </p15:clr>
        </p15:guide>
        <p15:guide id="2" pos="4656" userDrawn="1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orient="horz" pos="68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9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85" r:id="rId2"/>
    <p:sldLayoutId id="2147483655" r:id="rId3"/>
    <p:sldLayoutId id="2147483656" r:id="rId4"/>
    <p:sldLayoutId id="2147483652" r:id="rId5"/>
    <p:sldLayoutId id="2147483653" r:id="rId6"/>
    <p:sldLayoutId id="2147483658" r:id="rId7"/>
    <p:sldLayoutId id="2147483660" r:id="rId8"/>
    <p:sldLayoutId id="2147483661" r:id="rId9"/>
    <p:sldLayoutId id="2147483662" r:id="rId10"/>
    <p:sldLayoutId id="2147483663" r:id="rId11"/>
    <p:sldLayoutId id="2147483657" r:id="rId12"/>
    <p:sldLayoutId id="2147483659" r:id="rId13"/>
    <p:sldLayoutId id="2147483649" r:id="rId14"/>
    <p:sldLayoutId id="214748368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7.xml"/><Relationship Id="rId3" Type="http://schemas.openxmlformats.org/officeDocument/2006/relationships/chart" Target="../charts/chart42.xml"/><Relationship Id="rId7" Type="http://schemas.openxmlformats.org/officeDocument/2006/relationships/chart" Target="../charts/chart4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5.xml"/><Relationship Id="rId11" Type="http://schemas.openxmlformats.org/officeDocument/2006/relationships/chart" Target="../charts/chart50.xml"/><Relationship Id="rId5" Type="http://schemas.openxmlformats.org/officeDocument/2006/relationships/chart" Target="../charts/chart44.xml"/><Relationship Id="rId10" Type="http://schemas.openxmlformats.org/officeDocument/2006/relationships/chart" Target="../charts/chart49.xml"/><Relationship Id="rId4" Type="http://schemas.openxmlformats.org/officeDocument/2006/relationships/chart" Target="../charts/chart43.xml"/><Relationship Id="rId9" Type="http://schemas.openxmlformats.org/officeDocument/2006/relationships/chart" Target="../charts/chart4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6.xml"/><Relationship Id="rId3" Type="http://schemas.openxmlformats.org/officeDocument/2006/relationships/chart" Target="../charts/chart51.xml"/><Relationship Id="rId7" Type="http://schemas.openxmlformats.org/officeDocument/2006/relationships/chart" Target="../charts/chart5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4.xml"/><Relationship Id="rId11" Type="http://schemas.openxmlformats.org/officeDocument/2006/relationships/chart" Target="../charts/chart59.xml"/><Relationship Id="rId5" Type="http://schemas.openxmlformats.org/officeDocument/2006/relationships/chart" Target="../charts/chart53.xml"/><Relationship Id="rId10" Type="http://schemas.openxmlformats.org/officeDocument/2006/relationships/chart" Target="../charts/chart58.xml"/><Relationship Id="rId4" Type="http://schemas.openxmlformats.org/officeDocument/2006/relationships/chart" Target="../charts/chart52.xml"/><Relationship Id="rId9" Type="http://schemas.openxmlformats.org/officeDocument/2006/relationships/chart" Target="../charts/char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5.xml"/><Relationship Id="rId3" Type="http://schemas.openxmlformats.org/officeDocument/2006/relationships/chart" Target="../charts/chart60.xml"/><Relationship Id="rId7" Type="http://schemas.openxmlformats.org/officeDocument/2006/relationships/chart" Target="../charts/chart6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3.xml"/><Relationship Id="rId11" Type="http://schemas.openxmlformats.org/officeDocument/2006/relationships/chart" Target="../charts/chart68.xml"/><Relationship Id="rId5" Type="http://schemas.openxmlformats.org/officeDocument/2006/relationships/chart" Target="../charts/chart62.xml"/><Relationship Id="rId10" Type="http://schemas.openxmlformats.org/officeDocument/2006/relationships/chart" Target="../charts/chart67.xml"/><Relationship Id="rId4" Type="http://schemas.openxmlformats.org/officeDocument/2006/relationships/chart" Target="../charts/chart61.xml"/><Relationship Id="rId9" Type="http://schemas.openxmlformats.org/officeDocument/2006/relationships/chart" Target="../charts/chart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6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5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10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1.xml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chart" Target="../charts/chart103.xml"/><Relationship Id="rId4" Type="http://schemas.openxmlformats.org/officeDocument/2006/relationships/chart" Target="../charts/chart10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8.xml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chart" Target="../charts/chart110.xml"/><Relationship Id="rId4" Type="http://schemas.openxmlformats.org/officeDocument/2006/relationships/chart" Target="../charts/chart10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7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2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chart" Target="../charts/chart15.xml"/><Relationship Id="rId7" Type="http://schemas.openxmlformats.org/officeDocument/2006/relationships/chart" Target="../charts/chart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8.xml"/><Relationship Id="rId11" Type="http://schemas.openxmlformats.org/officeDocument/2006/relationships/chart" Target="../charts/chart23.xml"/><Relationship Id="rId5" Type="http://schemas.openxmlformats.org/officeDocument/2006/relationships/chart" Target="../charts/chart17.xml"/><Relationship Id="rId10" Type="http://schemas.openxmlformats.org/officeDocument/2006/relationships/chart" Target="../charts/chart22.xml"/><Relationship Id="rId4" Type="http://schemas.openxmlformats.org/officeDocument/2006/relationships/chart" Target="../charts/chart16.xml"/><Relationship Id="rId9" Type="http://schemas.openxmlformats.org/officeDocument/2006/relationships/chart" Target="../charts/char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chart" Target="../charts/chart24.xml"/><Relationship Id="rId7" Type="http://schemas.openxmlformats.org/officeDocument/2006/relationships/chart" Target="../charts/chart2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6.xml"/><Relationship Id="rId11" Type="http://schemas.openxmlformats.org/officeDocument/2006/relationships/chart" Target="../charts/chart41.xml"/><Relationship Id="rId5" Type="http://schemas.openxmlformats.org/officeDocument/2006/relationships/chart" Target="../charts/chart3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5" r="4242" b="5"/>
          <a:stretch/>
        </p:blipFill>
        <p:spPr>
          <a:xfrm>
            <a:off x="2743200" y="0"/>
            <a:ext cx="9448800" cy="686408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pl-PL" dirty="0"/>
              <a:t>Warszawa, 18.11.2019</a:t>
            </a:r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419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474474"/>
              </p:ext>
            </p:extLst>
          </p:nvPr>
        </p:nvGraphicFramePr>
        <p:xfrm>
          <a:off x="0" y="2052241"/>
          <a:ext cx="11772005" cy="4113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6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Dałam dziecku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podwieczorek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przekąska w trakcie spotkania ze znajomymi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trakcie pracy\gry na komputerze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czasie oglądania TV lub filmów ze znajomymi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Gdy oglądam sam(a) TV lub filmy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Podczas czytania gazet\czasopism\książek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obiad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5880122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(2\2)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1970433884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630643895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8778650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6015075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8638906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9031083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5420079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2095896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157/ 185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74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8998"/>
              </p:ext>
            </p:extLst>
          </p:nvPr>
        </p:nvGraphicFramePr>
        <p:xfrm>
          <a:off x="0" y="2052241"/>
          <a:ext cx="11772005" cy="4113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Krojone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jajecznicy, bigosu lub innej potrawy na ciepło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Bezpośrednio z opakowania,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składnik do sałatki lub innej potrawy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Smażone na patelni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Gotowane w wodzie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grill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zupy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Podgrzewane w mikrofalówce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piekarniku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651216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 sposób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624323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645510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Sposoby jedzenia </a:t>
            </a:r>
            <a:r>
              <a:rPr lang="pl-PL" u="sng"/>
              <a:t>a-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2727028171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543103907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6747541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9478093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9516330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8259328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143061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491090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Q12. W jaki sposób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157/ 185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2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1338/ 1128/ 991/ 1126/ 988/ 504/ 373/ 465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274742"/>
              </p:ext>
            </p:extLst>
          </p:nvPr>
        </p:nvGraphicFramePr>
        <p:xfrm>
          <a:off x="0" y="2052240"/>
          <a:ext cx="11772005" cy="4115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5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Produkty mięsne lub drobiowe gotowe do spożycia po podgrzaniu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11744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Półprodukty mięsne lub drobiowe przygotowane do gotowania, pieczenia lub na grilla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643723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współkorzystanie z kategorii </a:t>
            </a:r>
            <a:r>
              <a:rPr lang="pl-PL" u="sng"/>
              <a:t>          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2048099909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870696833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317451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48526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4031081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7196926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3585233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9978954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P1. Które z tych produktów kupiłeś\aś w ciągu ostatnich 6 miesięcy?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965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825/ 694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814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664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365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224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1245/ 1042/ 912/ 1055/ 884/ 425/ 353/ 323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794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700/ 569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682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514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322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278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887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MARKI ANIMEX</a:t>
            </a: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1442" name="Picture 2" descr="Podobny obraz">
            <a:extLst>
              <a:ext uri="{FF2B5EF4-FFF2-40B4-BE49-F238E27FC236}">
                <a16:creationId xmlns:a16="http://schemas.microsoft.com/office/drawing/2014/main" id="{94A78769-C889-4B57-BB52-3FCC54663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4" r="12284"/>
          <a:stretch/>
        </p:blipFill>
        <p:spPr bwMode="auto">
          <a:xfrm>
            <a:off x="3794747" y="1176793"/>
            <a:ext cx="4345413" cy="45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2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9093427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99008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7391831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0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71446264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0274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61463363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171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916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26339826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2900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73546364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7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6322757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78391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14%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23320730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159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90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1171895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30499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4750478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168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035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7E2C31E-B6F3-4200-9EC9-38F97AB58A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Kształt raportu kwartalnego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3AFA7FF-0D16-45E4-9B6E-DFB6C8443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84148"/>
              </p:ext>
            </p:extLst>
          </p:nvPr>
        </p:nvGraphicFramePr>
        <p:xfrm>
          <a:off x="1283252" y="857249"/>
          <a:ext cx="8451298" cy="5601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54">
                  <a:extLst>
                    <a:ext uri="{9D8B030D-6E8A-4147-A177-3AD203B41FA5}">
                      <a16:colId xmlns:a16="http://schemas.microsoft.com/office/drawing/2014/main" val="3670314029"/>
                    </a:ext>
                  </a:extLst>
                </a:gridCol>
                <a:gridCol w="536418">
                  <a:extLst>
                    <a:ext uri="{9D8B030D-6E8A-4147-A177-3AD203B41FA5}">
                      <a16:colId xmlns:a16="http://schemas.microsoft.com/office/drawing/2014/main" val="93308728"/>
                    </a:ext>
                  </a:extLst>
                </a:gridCol>
                <a:gridCol w="477365">
                  <a:extLst>
                    <a:ext uri="{9D8B030D-6E8A-4147-A177-3AD203B41FA5}">
                      <a16:colId xmlns:a16="http://schemas.microsoft.com/office/drawing/2014/main" val="3259011972"/>
                    </a:ext>
                  </a:extLst>
                </a:gridCol>
                <a:gridCol w="6787161">
                  <a:extLst>
                    <a:ext uri="{9D8B030D-6E8A-4147-A177-3AD203B41FA5}">
                      <a16:colId xmlns:a16="http://schemas.microsoft.com/office/drawing/2014/main" val="4095248581"/>
                    </a:ext>
                  </a:extLst>
                </a:gridCol>
              </a:tblGrid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wyniki i wnioski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22884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Metodologia oraz podstawowa charakterystyka badanych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391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Wyniki badania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3991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Kategorie produktowe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Kategorie produktowe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0027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marki –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Marki </a:t>
                      </a:r>
                      <a:r>
                        <a:rPr lang="pl-PL" sz="1200" b="0" dirty="0" err="1">
                          <a:solidFill>
                            <a:schemeClr val="tx1"/>
                          </a:solidFill>
                        </a:rPr>
                        <a:t>animex</a:t>
                      </a:r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21704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Krakus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06468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37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Morliny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802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Berlinki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402127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52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Sokołów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4098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62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Tarczyński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77983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indent="542925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Przegląd kategorii produktowych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74433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71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Wędliny na kanapkę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222676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tradycyjne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55540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115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suche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0513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137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Parówki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0471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159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Kabanosy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9324475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180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Konserwy mięsne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2235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201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Convenience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85268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221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Mięso semi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224991"/>
                  </a:ext>
                </a:extLst>
              </a:tr>
            </a:tbl>
          </a:graphicData>
        </a:graphic>
      </p:graphicFrame>
      <p:sp>
        <p:nvSpPr>
          <p:cNvPr id="8" name="Pentagon 7">
            <a:hlinkClick r:id="rId3" action="ppaction://hlinksldjump"/>
          </p:cNvPr>
          <p:cNvSpPr/>
          <p:nvPr/>
        </p:nvSpPr>
        <p:spPr>
          <a:xfrm>
            <a:off x="695325" y="87581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entagon 8">
            <a:hlinkClick r:id="rId4" action="ppaction://hlinksldjump"/>
          </p:cNvPr>
          <p:cNvSpPr/>
          <p:nvPr/>
        </p:nvSpPr>
        <p:spPr>
          <a:xfrm>
            <a:off x="695325" y="116156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entagon 10">
            <a:hlinkClick r:id="rId5" action="ppaction://hlinksldjump"/>
          </p:cNvPr>
          <p:cNvSpPr/>
          <p:nvPr/>
        </p:nvSpPr>
        <p:spPr>
          <a:xfrm>
            <a:off x="695325" y="17600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entagon 11">
            <a:hlinkClick r:id="rId6" action="ppaction://hlinksldjump"/>
          </p:cNvPr>
          <p:cNvSpPr/>
          <p:nvPr/>
        </p:nvSpPr>
        <p:spPr>
          <a:xfrm>
            <a:off x="695325" y="20267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entagon 12">
            <a:hlinkClick r:id="rId7" action="ppaction://hlinksldjump"/>
          </p:cNvPr>
          <p:cNvSpPr/>
          <p:nvPr/>
        </p:nvSpPr>
        <p:spPr>
          <a:xfrm>
            <a:off x="695325" y="3827018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entagon 13">
            <a:hlinkClick r:id="rId7" action="ppaction://hlinksldjump"/>
          </p:cNvPr>
          <p:cNvSpPr/>
          <p:nvPr/>
        </p:nvSpPr>
        <p:spPr>
          <a:xfrm>
            <a:off x="9467850" y="6484637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125075" y="6349297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Hiperłącze do slajdów</a:t>
            </a:r>
            <a:endParaRPr lang="en-US" sz="1200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5095F19E-85AA-4734-9ACA-2A44EA81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 trzeciego kwartału badania </a:t>
            </a:r>
            <a:r>
              <a:rPr lang="pl-PL" dirty="0" err="1"/>
              <a:t>trackingowego</a:t>
            </a:r>
            <a:r>
              <a:rPr lang="pl-PL" dirty="0"/>
              <a:t> dla Animex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AE84507-AE26-45AF-873E-FF871DCBA5BF}"/>
              </a:ext>
            </a:extLst>
          </p:cNvPr>
          <p:cNvSpPr txBox="1"/>
          <p:nvPr/>
        </p:nvSpPr>
        <p:spPr>
          <a:xfrm>
            <a:off x="8377237" y="430169"/>
            <a:ext cx="317182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/>
              <a:t>To nie idzie z automatu</a:t>
            </a:r>
          </a:p>
        </p:txBody>
      </p:sp>
    </p:spTree>
    <p:extLst>
      <p:ext uri="{BB962C8B-B14F-4D97-AF65-F5344CB8AC3E}">
        <p14:creationId xmlns:p14="http://schemas.microsoft.com/office/powerpoint/2010/main" val="1835362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59580227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10845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40032254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125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09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97740192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96243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9972774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67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2813253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13898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9905113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35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177/ 171/ 188/ 159/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79918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51%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418294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6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KRAKUS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320236"/>
              </p:ext>
            </p:extLst>
          </p:nvPr>
        </p:nvGraphicFramePr>
        <p:xfrm>
          <a:off x="144924" y="1638011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inne niż Kabanosy pozostałych marek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 tej marki są idelane na grill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Mięso tej marki pochodzi z Polski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Base Label">
            <a:extLst>
              <a:ext uri="{FF2B5EF4-FFF2-40B4-BE49-F238E27FC236}">
                <a16:creationId xmlns:a16="http://schemas.microsoft.com/office/drawing/2014/main" id="{0770E98A-770B-466A-8A06-4290C062293F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B2EC8B5-F60A-4B4B-B069-978DCAB59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5" y="491639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22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296131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93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314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4514" name="Picture 2" descr="Podobny obraz">
            <a:extLst>
              <a:ext uri="{FF2B5EF4-FFF2-40B4-BE49-F238E27FC236}">
                <a16:creationId xmlns:a16="http://schemas.microsoft.com/office/drawing/2014/main" id="{2E1D2BEF-7179-46A7-AEC1-4B5D67369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957" y="405143"/>
            <a:ext cx="6126769" cy="60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509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97690488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80125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87216594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96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95633506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79906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78882228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171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18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48698891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76616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67683036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15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1/2</a:t>
            </a:r>
          </a:p>
        </p:txBody>
      </p:sp>
      <p:sp>
        <p:nvSpPr>
          <p:cNvPr id="18" name="Symbol zastępczy tekstu 17">
            <a:extLst>
              <a:ext uri="{FF2B5EF4-FFF2-40B4-BE49-F238E27FC236}">
                <a16:creationId xmlns:a16="http://schemas.microsoft.com/office/drawing/2014/main" id="{5E343705-8DFB-4B55-8562-60BB86FC34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/>
              <a:t>1343</a:t>
            </a:r>
            <a:endParaRPr lang="pl-PL" dirty="0"/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8049C2DE-59DA-4685-866F-47C4AC9EE262}"/>
              </a:ext>
            </a:extLst>
          </p:cNvPr>
          <p:cNvGraphicFramePr>
            <a:graphicFrameLocks noGrp="1"/>
          </p:cNvGraphicFramePr>
          <p:nvPr/>
        </p:nvGraphicFramePr>
        <p:xfrm>
          <a:off x="4234186" y="1552728"/>
          <a:ext cx="2844000" cy="1746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15-24 lata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25-39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40-59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60 lat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20" name="Prostokąt 19">
            <a:extLst>
              <a:ext uri="{FF2B5EF4-FFF2-40B4-BE49-F238E27FC236}">
                <a16:creationId xmlns:a16="http://schemas.microsoft.com/office/drawing/2014/main" id="{6454FD13-58CA-4554-B197-0794498B7C7D}"/>
              </a:ext>
            </a:extLst>
          </p:cNvPr>
          <p:cNvSpPr/>
          <p:nvPr/>
        </p:nvSpPr>
        <p:spPr>
          <a:xfrm>
            <a:off x="392188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Płeć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1" name="Wykres 20">
            <a:extLst>
              <a:ext uri="{FF2B5EF4-FFF2-40B4-BE49-F238E27FC236}">
                <a16:creationId xmlns:a16="http://schemas.microsoft.com/office/drawing/2014/main" id="{747C95DF-52F4-4693-878B-83C6DD503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963250"/>
              </p:ext>
            </p:extLst>
          </p:nvPr>
        </p:nvGraphicFramePr>
        <p:xfrm>
          <a:off x="5812521" y="1552727"/>
          <a:ext cx="1545836" cy="17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Wykres 21">
            <a:extLst>
              <a:ext uri="{FF2B5EF4-FFF2-40B4-BE49-F238E27FC236}">
                <a16:creationId xmlns:a16="http://schemas.microsoft.com/office/drawing/2014/main" id="{004EB120-C42D-43BB-8DD7-59B714664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139222"/>
              </p:ext>
            </p:extLst>
          </p:nvPr>
        </p:nvGraphicFramePr>
        <p:xfrm>
          <a:off x="403683" y="1447749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Prostokąt 22">
            <a:extLst>
              <a:ext uri="{FF2B5EF4-FFF2-40B4-BE49-F238E27FC236}">
                <a16:creationId xmlns:a16="http://schemas.microsoft.com/office/drawing/2014/main" id="{A7572418-2CCE-4D7E-8AEA-DA590DE9A50C}"/>
              </a:ext>
            </a:extLst>
          </p:cNvPr>
          <p:cNvSpPr/>
          <p:nvPr/>
        </p:nvSpPr>
        <p:spPr>
          <a:xfrm>
            <a:off x="4217985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Wiek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148C6507-4438-458C-9E46-DAA74813A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99785"/>
              </p:ext>
            </p:extLst>
          </p:nvPr>
        </p:nvGraphicFramePr>
        <p:xfrm>
          <a:off x="8043782" y="1581009"/>
          <a:ext cx="2844000" cy="2447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43041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wieś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miasto do 20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077407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 – 49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26624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 – 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22461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100 – 199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 –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1666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25" name="Wykres 24">
            <a:extLst>
              <a:ext uri="{FF2B5EF4-FFF2-40B4-BE49-F238E27FC236}">
                <a16:creationId xmlns:a16="http://schemas.microsoft.com/office/drawing/2014/main" id="{A0E54951-8DE1-440D-BDE5-0DAEE410A6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0138700"/>
              </p:ext>
            </p:extLst>
          </p:nvPr>
        </p:nvGraphicFramePr>
        <p:xfrm>
          <a:off x="9622117" y="1581008"/>
          <a:ext cx="1545836" cy="2432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Prostokąt 25">
            <a:extLst>
              <a:ext uri="{FF2B5EF4-FFF2-40B4-BE49-F238E27FC236}">
                <a16:creationId xmlns:a16="http://schemas.microsoft.com/office/drawing/2014/main" id="{952C7134-4C23-4721-AFD5-49D48216ED25}"/>
              </a:ext>
            </a:extLst>
          </p:cNvPr>
          <p:cNvSpPr/>
          <p:nvPr/>
        </p:nvSpPr>
        <p:spPr>
          <a:xfrm>
            <a:off x="8043782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Wielkość miejscowości zamieszkania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3ED3184F-806E-49A9-B89A-CDF3E8A876E2}"/>
              </a:ext>
            </a:extLst>
          </p:cNvPr>
          <p:cNvSpPr/>
          <p:nvPr/>
        </p:nvSpPr>
        <p:spPr>
          <a:xfrm>
            <a:off x="392188" y="3463252"/>
            <a:ext cx="2315495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Liczba osób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7E283F4F-FC00-4D85-94CA-BADEA88070D9}"/>
              </a:ext>
            </a:extLst>
          </p:cNvPr>
          <p:cNvSpPr/>
          <p:nvPr/>
        </p:nvSpPr>
        <p:spPr>
          <a:xfrm>
            <a:off x="3214540" y="3463252"/>
            <a:ext cx="401588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Sytuacja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54B5EC22-4417-469E-99B2-C592A22AFBA5}"/>
              </a:ext>
            </a:extLst>
          </p:cNvPr>
          <p:cNvSpPr/>
          <p:nvPr/>
        </p:nvSpPr>
        <p:spPr>
          <a:xfrm>
            <a:off x="8043782" y="4112670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Dzieci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30" name="Tabela 29">
            <a:extLst>
              <a:ext uri="{FF2B5EF4-FFF2-40B4-BE49-F238E27FC236}">
                <a16:creationId xmlns:a16="http://schemas.microsoft.com/office/drawing/2014/main" id="{61EFB9F3-55BE-40A8-8B70-F04202426840}"/>
              </a:ext>
            </a:extLst>
          </p:cNvPr>
          <p:cNvGraphicFramePr>
            <a:graphicFrameLocks noGrp="1"/>
          </p:cNvGraphicFramePr>
          <p:nvPr/>
        </p:nvGraphicFramePr>
        <p:xfrm>
          <a:off x="403683" y="3994838"/>
          <a:ext cx="2304000" cy="19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D9D8BC71-E40E-4341-8FF0-42C079791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4113704"/>
              </p:ext>
            </p:extLst>
          </p:nvPr>
        </p:nvGraphicFramePr>
        <p:xfrm>
          <a:off x="1558810" y="3994838"/>
          <a:ext cx="1545836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Tabela 31">
            <a:extLst>
              <a:ext uri="{FF2B5EF4-FFF2-40B4-BE49-F238E27FC236}">
                <a16:creationId xmlns:a16="http://schemas.microsoft.com/office/drawing/2014/main" id="{E5D965EF-8F27-4410-A698-44A6869369E0}"/>
              </a:ext>
            </a:extLst>
          </p:cNvPr>
          <p:cNvGraphicFramePr>
            <a:graphicFrameLocks noGrp="1"/>
          </p:cNvGraphicFramePr>
          <p:nvPr/>
        </p:nvGraphicFramePr>
        <p:xfrm>
          <a:off x="3227471" y="3994838"/>
          <a:ext cx="3996000" cy="252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bez dzieci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do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4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powyżej 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067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dziećmi, które są już dorosłe (wyprowadziły się)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z rodzicami, współlokatorami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samodzielnie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inna sytuacja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5585BC51-29A1-4778-9287-A64761270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8484619"/>
              </p:ext>
            </p:extLst>
          </p:nvPr>
        </p:nvGraphicFramePr>
        <p:xfrm>
          <a:off x="6087791" y="3994837"/>
          <a:ext cx="1545836" cy="251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D722C64C-87B9-47B6-A074-C6A712AFB3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704940"/>
              </p:ext>
            </p:extLst>
          </p:nvPr>
        </p:nvGraphicFramePr>
        <p:xfrm>
          <a:off x="8043782" y="4508670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Base Label">
            <a:extLst>
              <a:ext uri="{FF2B5EF4-FFF2-40B4-BE49-F238E27FC236}">
                <a16:creationId xmlns:a16="http://schemas.microsoft.com/office/drawing/2014/main" id="{085903A5-6B40-4A68-8ABE-8CCE0E266A86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7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71303404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86807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52687712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159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1853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74579848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73714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30%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92276136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168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062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38255883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16041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7937589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125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4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9324905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65081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32155644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CONVENIENCE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211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553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873597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47100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8015833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064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177/ 171/ 188/ 159/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57109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42%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299231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236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MORLINY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5" name="Picture 4" descr="Znalezione obrazy dla zapytania morliny logo">
            <a:extLst>
              <a:ext uri="{FF2B5EF4-FFF2-40B4-BE49-F238E27FC236}">
                <a16:creationId xmlns:a16="http://schemas.microsoft.com/office/drawing/2014/main" id="{EA2E9255-6967-4963-82CB-0B541AEC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307" y="737630"/>
            <a:ext cx="1328533" cy="131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B8D2D094-4EE6-46E3-BAD0-C65B5D069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997310"/>
              </p:ext>
            </p:extLst>
          </p:nvPr>
        </p:nvGraphicFramePr>
        <p:xfrm>
          <a:off x="144924" y="1638000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CONVENIENCE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suche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Konserwy mięsne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 tej marki są najwyższej jakości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jest ekspertem w swojej dziedzinie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6" name="Base Label">
            <a:extLst>
              <a:ext uri="{FF2B5EF4-FFF2-40B4-BE49-F238E27FC236}">
                <a16:creationId xmlns:a16="http://schemas.microsoft.com/office/drawing/2014/main" id="{4D027B61-6224-42CC-B2B0-D888107241C3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52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504550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2590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1964181307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FRANKI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883948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-/ -/ -/ -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3007652618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392078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Q1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585" y="761613"/>
            <a:ext cx="1323975" cy="131445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0" y="1178288"/>
            <a:ext cx="28098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8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63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5540" name="Picture 4" descr="Znalezione obrazy dla zapytania Berlinki logo">
            <a:extLst>
              <a:ext uri="{FF2B5EF4-FFF2-40B4-BE49-F238E27FC236}">
                <a16:creationId xmlns:a16="http://schemas.microsoft.com/office/drawing/2014/main" id="{43911E13-3365-4C02-9ED5-4B68213E0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181" y="1467318"/>
            <a:ext cx="5462546" cy="39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16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2/2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ACABFE5-AE80-4AD1-9A8A-909F37B4B8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714234" cy="252000"/>
          </a:xfrm>
        </p:spPr>
        <p:txBody>
          <a:bodyPr/>
          <a:lstStyle/>
          <a:p>
            <a:r>
              <a:rPr lang="pl-PL"/>
              <a:t>1343</a:t>
            </a:r>
            <a:endParaRPr lang="pl-PL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879B613A-A4C9-4880-AB42-C1DB5DDBB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948904"/>
              </p:ext>
            </p:extLst>
          </p:nvPr>
        </p:nvGraphicFramePr>
        <p:xfrm>
          <a:off x="392188" y="1562152"/>
          <a:ext cx="3528000" cy="158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Podstawowe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Zasadnicze zawodowe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Średnie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Wyższe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7" name="Prostokąt 6">
            <a:extLst>
              <a:ext uri="{FF2B5EF4-FFF2-40B4-BE49-F238E27FC236}">
                <a16:creationId xmlns:a16="http://schemas.microsoft.com/office/drawing/2014/main" id="{A7FE2595-9887-43BE-9175-F565E5DEC9D1}"/>
              </a:ext>
            </a:extLst>
          </p:cNvPr>
          <p:cNvSpPr/>
          <p:nvPr/>
        </p:nvSpPr>
        <p:spPr>
          <a:xfrm>
            <a:off x="392188" y="112595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Wykształcenie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F9C4E8C5-AEBD-4E79-AAC3-F550E03B29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0470814"/>
              </p:ext>
            </p:extLst>
          </p:nvPr>
        </p:nvGraphicFramePr>
        <p:xfrm>
          <a:off x="2643208" y="1562152"/>
          <a:ext cx="1545836" cy="158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rostokąt 8">
            <a:extLst>
              <a:ext uri="{FF2B5EF4-FFF2-40B4-BE49-F238E27FC236}">
                <a16:creationId xmlns:a16="http://schemas.microsoft.com/office/drawing/2014/main" id="{9397EC1B-0F2E-4EB1-A738-E14B96732247}"/>
              </a:ext>
            </a:extLst>
          </p:cNvPr>
          <p:cNvSpPr/>
          <p:nvPr/>
        </p:nvSpPr>
        <p:spPr>
          <a:xfrm>
            <a:off x="8390200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Status zawodowy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7CBA2A1-22F6-4124-A13D-0E37F873C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90886"/>
              </p:ext>
            </p:extLst>
          </p:nvPr>
        </p:nvGraphicFramePr>
        <p:xfrm>
          <a:off x="8390200" y="2295939"/>
          <a:ext cx="3528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pełen etat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część etatu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Własna działalność gospodarcza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Student/ uczeń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Zajmowanie się domem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Bezrobotny(a)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C23F9022-2AD1-4CEA-8C4D-0DC28ACF0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80327"/>
              </p:ext>
            </p:extLst>
          </p:nvPr>
        </p:nvGraphicFramePr>
        <p:xfrm>
          <a:off x="392188" y="3745231"/>
          <a:ext cx="3528000" cy="264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poniżej 2000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2001-3000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3001-4000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17902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4001-5000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55335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5001-6000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54397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Odmowa/ nie wiem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12" name="Prostokąt 11">
            <a:extLst>
              <a:ext uri="{FF2B5EF4-FFF2-40B4-BE49-F238E27FC236}">
                <a16:creationId xmlns:a16="http://schemas.microsoft.com/office/drawing/2014/main" id="{5A38DA52-9DAD-41AF-9B38-CC3401A6176F}"/>
              </a:ext>
            </a:extLst>
          </p:cNvPr>
          <p:cNvSpPr/>
          <p:nvPr/>
        </p:nvSpPr>
        <p:spPr>
          <a:xfrm>
            <a:off x="392188" y="3275209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Miesięczne dochody netto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3" name="Wykres 12">
            <a:extLst>
              <a:ext uri="{FF2B5EF4-FFF2-40B4-BE49-F238E27FC236}">
                <a16:creationId xmlns:a16="http://schemas.microsoft.com/office/drawing/2014/main" id="{FDF19AAA-4DF0-4E5A-AB4F-D451729D7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1810067"/>
              </p:ext>
            </p:extLst>
          </p:nvPr>
        </p:nvGraphicFramePr>
        <p:xfrm>
          <a:off x="2643208" y="3746559"/>
          <a:ext cx="1545836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Prostokąt 13">
            <a:extLst>
              <a:ext uri="{FF2B5EF4-FFF2-40B4-BE49-F238E27FC236}">
                <a16:creationId xmlns:a16="http://schemas.microsoft.com/office/drawing/2014/main" id="{4750D995-0B69-47B0-B043-71C3F3B3095B}"/>
              </a:ext>
            </a:extLst>
          </p:cNvPr>
          <p:cNvSpPr/>
          <p:nvPr/>
        </p:nvSpPr>
        <p:spPr>
          <a:xfrm>
            <a:off x="4316463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Ocena sytuacji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C159F726-8D55-4621-91C5-0FD7026E9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884041"/>
              </p:ext>
            </p:extLst>
          </p:nvPr>
        </p:nvGraphicFramePr>
        <p:xfrm>
          <a:off x="4316463" y="2295939"/>
          <a:ext cx="3672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wydatków, ale nie mamy już jak odkładać pieniędzy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Trudno powiedzieć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6" name="Wykres 15">
            <a:extLst>
              <a:ext uri="{FF2B5EF4-FFF2-40B4-BE49-F238E27FC236}">
                <a16:creationId xmlns:a16="http://schemas.microsoft.com/office/drawing/2014/main" id="{A42B692C-A649-4EAC-9159-BF7DA573E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8449582"/>
              </p:ext>
            </p:extLst>
          </p:nvPr>
        </p:nvGraphicFramePr>
        <p:xfrm>
          <a:off x="7050468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>
            <a:extLst>
              <a:ext uri="{FF2B5EF4-FFF2-40B4-BE49-F238E27FC236}">
                <a16:creationId xmlns:a16="http://schemas.microsoft.com/office/drawing/2014/main" id="{0763DAF3-4BAE-48B0-B1EC-B8C843BB57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3515379"/>
              </p:ext>
            </p:extLst>
          </p:nvPr>
        </p:nvGraphicFramePr>
        <p:xfrm>
          <a:off x="10587871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568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89334235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93678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14%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39159572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2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04951474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99331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3093420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269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142833"/>
            <a:ext cx="10800000" cy="287336"/>
          </a:xfrm>
        </p:spPr>
        <p:txBody>
          <a:bodyPr/>
          <a:lstStyle/>
          <a:p>
            <a:r>
              <a:rPr lang="pl-PL" dirty="0"/>
              <a:t>BERLINKI | mocne i słabe strony marek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F896EAD-EDE5-4CD9-9735-ECC5C82658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1933434" cy="252000"/>
          </a:xfrm>
        </p:spPr>
        <p:txBody>
          <a:bodyPr/>
          <a:lstStyle/>
          <a:p>
            <a:r>
              <a:rPr lang="pl-PL"/>
              <a:t>1343/ 1662/ 2107/ 2276</a:t>
            </a:r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34179F8A-1C5D-44DC-A85F-B55096D42819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11" name="Picture 6" descr="Znalezione obrazy dla zapytania berlinki logo">
            <a:extLst>
              <a:ext uri="{FF2B5EF4-FFF2-40B4-BE49-F238E27FC236}">
                <a16:creationId xmlns:a16="http://schemas.microsoft.com/office/drawing/2014/main" id="{7940A0A0-B3FB-41BE-B5F8-7636D3859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9"/>
          <a:stretch/>
        </p:blipFill>
        <p:spPr bwMode="auto">
          <a:xfrm>
            <a:off x="9866009" y="970903"/>
            <a:ext cx="1382962" cy="60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392882"/>
              </p:ext>
            </p:extLst>
          </p:nvPr>
        </p:nvGraphicFramePr>
        <p:xfrm>
          <a:off x="802416" y="1168678"/>
          <a:ext cx="4121686" cy="4797899"/>
        </p:xfrm>
        <a:graphic>
          <a:graphicData uri="http://schemas.openxmlformats.org/drawingml/2006/table">
            <a:tbl>
              <a:tblPr/>
              <a:tblGrid>
                <a:gridCol w="1656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111165526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^TAB^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Q2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Q1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2021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przede wszystkim dla dzieci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ma szeroką ofertę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inne niż {produkty} pozostałych marek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wszędzie dostępne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naturalne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72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jest ekspertem w swojej dziedzinie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warte swojej ceny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wzorem dobrych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której ufam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najwyższej jakości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świetnie smakują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37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fajna marka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F725523A-6E5D-4B18-A9DB-1F5FBA4CA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530353"/>
              </p:ext>
            </p:extLst>
          </p:nvPr>
        </p:nvGraphicFramePr>
        <p:xfrm>
          <a:off x="6331102" y="1168678"/>
          <a:ext cx="2969652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4826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8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4" name="Symbol zastępczy stopki 3">
            <a:extLst>
              <a:ext uri="{FF2B5EF4-FFF2-40B4-BE49-F238E27FC236}">
                <a16:creationId xmlns:a16="http://schemas.microsoft.com/office/drawing/2014/main" id="{31031A84-D79B-44C2-9A46-AFCB0DF3275A}"/>
              </a:ext>
            </a:extLst>
          </p:cNvPr>
          <p:cNvSpPr txBox="1">
            <a:spLocks/>
          </p:cNvSpPr>
          <p:nvPr/>
        </p:nvSpPr>
        <p:spPr>
          <a:xfrm>
            <a:off x="719427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76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3259609426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BERLINKI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6581059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188/ 195/ 298/ 327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4052996422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655355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Q1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10" y="1114038"/>
            <a:ext cx="1381125" cy="60960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0" y="1135425"/>
            <a:ext cx="27336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684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2706" name="Picture 2" descr="Znalezione obrazy dla zapytania sokoÅÃ³w logo">
            <a:extLst>
              <a:ext uri="{FF2B5EF4-FFF2-40B4-BE49-F238E27FC236}">
                <a16:creationId xmlns:a16="http://schemas.microsoft.com/office/drawing/2014/main" id="{2B67C308-66B4-4809-8C81-B83BA733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025" y="-156017"/>
            <a:ext cx="6781441" cy="70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4219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0612078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69495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7025108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339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90721649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46456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14505646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171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889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8098847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40639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69052840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9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2592489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72262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74825526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159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932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83409629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56561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56211229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168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17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85882" y="4267832"/>
            <a:ext cx="4805996" cy="1401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KATEGORIE PRODUKTOWE</a:t>
            </a: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3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710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95815545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47609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8269442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125 / 209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617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35425699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45042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55624862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472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07637985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79028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71705305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699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177/ 171/ 188/ 159/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268064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36%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451631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912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SOKOŁÓW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sokoÅÃ³w logo">
            <a:extLst>
              <a:ext uri="{FF2B5EF4-FFF2-40B4-BE49-F238E27FC236}">
                <a16:creationId xmlns:a16="http://schemas.microsoft.com/office/drawing/2014/main" id="{3D8CF5A4-992C-4A51-B927-126CD6E7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90" y="707156"/>
            <a:ext cx="1615338" cy="100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ACFF546F-C916-4B77-AACC-1EFE5F208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07325"/>
              </p:ext>
            </p:extLst>
          </p:nvPr>
        </p:nvGraphicFramePr>
        <p:xfrm>
          <a:off x="144924" y="1638000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Parówki tej marki są wzorem dobrych parówki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 tej marki są najwyższej jakości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7" name="Base Label">
            <a:extLst>
              <a:ext uri="{FF2B5EF4-FFF2-40B4-BE49-F238E27FC236}">
                <a16:creationId xmlns:a16="http://schemas.microsoft.com/office/drawing/2014/main" id="{4D5D66EA-8647-4D57-BAF0-D087A8D24239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25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939376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7661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730" name="Picture 2" descr="Znalezione obrazy dla zapytania tarczyÅski logo">
            <a:extLst>
              <a:ext uri="{FF2B5EF4-FFF2-40B4-BE49-F238E27FC236}">
                <a16:creationId xmlns:a16="http://schemas.microsoft.com/office/drawing/2014/main" id="{8BC695F7-C5AC-45A7-9F78-CA564DB57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064" y="402064"/>
            <a:ext cx="6053871" cy="60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8636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04364342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41397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9841731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177 / 324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804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65420737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1274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06069174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171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486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63610654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50403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63808478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188 / 327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2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79DBD66A-39DA-4F4B-A6B4-74BEDB7F7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22032"/>
              </p:ext>
            </p:extLst>
          </p:nvPr>
        </p:nvGraphicFramePr>
        <p:xfrm>
          <a:off x="134799" y="1679714"/>
          <a:ext cx="12003014" cy="4425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38302">
                  <a:extLst>
                    <a:ext uri="{9D8B030D-6E8A-4147-A177-3AD203B41FA5}">
                      <a16:colId xmlns:a16="http://schemas.microsoft.com/office/drawing/2014/main" val="3710284777"/>
                    </a:ext>
                  </a:extLst>
                </a:gridCol>
                <a:gridCol w="6964712">
                  <a:extLst>
                    <a:ext uri="{9D8B030D-6E8A-4147-A177-3AD203B41FA5}">
                      <a16:colId xmlns:a16="http://schemas.microsoft.com/office/drawing/2014/main" val="1443795037"/>
                    </a:ext>
                  </a:extLst>
                </a:gridCol>
              </a:tblGrid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 inne niż kiełbasa - na wagę lub paczkowane, w plastrach lub w kawałkach (np. szynka, polędwica, baleron, mortadela, salami, boczek, mielonka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70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i owoce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503798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Ryże i makarony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1461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 - na wagę lub paczkowane (np. śląska, podwawelska, zwyczajna, toruńska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97974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Parówki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45453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suche i podsuszane – na wagę lub paczkowane, w plastrach lub w kawałkach (np. krakowska sucha, żywiecka, myśliwska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73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Kabanosy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53412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konserwowe w słoiku lub puszce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66701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mrożone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2526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Fixy w proszku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2228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gotowe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718877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Konserwy mięsne (np. mielonka tyrolska, konserwa turystyczna, gulasz angielski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04338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Półprodukty mięsne lub drobiowe przygotowane do gotowania, pieczenia lub na grilla (np. mięso w posypce, w marynacie, wolno gotowane)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252784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Produkty mięsne lub drobiowe gotowe do spożycia po podgrzaniu (np. nuggetsy, kotlety panierowane, kotlety do hamburgerów)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832950"/>
                  </a:ext>
                </a:extLst>
              </a:tr>
            </a:tbl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| korzystanie z kategorii</a:t>
            </a:r>
          </a:p>
        </p:txBody>
      </p:sp>
      <p:sp>
        <p:nvSpPr>
          <p:cNvPr id="35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90714" y="6480173"/>
            <a:ext cx="9204612" cy="252001"/>
          </a:xfrm>
        </p:spPr>
        <p:txBody>
          <a:bodyPr/>
          <a:lstStyle/>
          <a:p>
            <a:r>
              <a:rPr lang="pl-PL" b="1"/>
              <a:t>P1. Które z tych produktów kupiłeś\aś w ciągu ostatnich 6 miesięcy?</a:t>
            </a:r>
            <a:endParaRPr lang="pl-PL" b="1" dirty="0"/>
          </a:p>
        </p:txBody>
      </p:sp>
      <p:graphicFrame>
        <p:nvGraphicFramePr>
          <p:cNvPr id="9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702424"/>
              </p:ext>
            </p:extLst>
          </p:nvPr>
        </p:nvGraphicFramePr>
        <p:xfrm>
          <a:off x="8487787" y="1707197"/>
          <a:ext cx="1959429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8743188"/>
              </p:ext>
            </p:extLst>
          </p:nvPr>
        </p:nvGraphicFramePr>
        <p:xfrm>
          <a:off x="10389996" y="1707197"/>
          <a:ext cx="1747817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913944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Q1 2022</a:t>
            </a:r>
            <a:endParaRPr lang="pl-PL" sz="1400" b="1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0AEFCE9-861D-4E28-94E1-91B432E1D657}"/>
              </a:ext>
            </a:extLst>
          </p:cNvPr>
          <p:cNvSpPr txBox="1"/>
          <p:nvPr/>
        </p:nvSpPr>
        <p:spPr>
          <a:xfrm>
            <a:off x="11174468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2021</a:t>
            </a:r>
            <a:endParaRPr lang="pl-PL" sz="1400" b="1" dirty="0"/>
          </a:p>
        </p:txBody>
      </p:sp>
      <p:sp>
        <p:nvSpPr>
          <p:cNvPr id="19" name="Symbol zastępczy stopki 3">
            <a:extLst>
              <a:ext uri="{FF2B5EF4-FFF2-40B4-BE49-F238E27FC236}">
                <a16:creationId xmlns:a16="http://schemas.microsoft.com/office/drawing/2014/main" id="{2F63305D-6374-4E72-B3EC-06A977415A3F}"/>
              </a:ext>
            </a:extLst>
          </p:cNvPr>
          <p:cNvSpPr txBox="1">
            <a:spLocks/>
          </p:cNvSpPr>
          <p:nvPr/>
        </p:nvSpPr>
        <p:spPr>
          <a:xfrm>
            <a:off x="24127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314935"/>
              </p:ext>
            </p:extLst>
          </p:nvPr>
        </p:nvGraphicFramePr>
        <p:xfrm>
          <a:off x="6650989" y="1707197"/>
          <a:ext cx="1977475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543796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2022</a:t>
            </a:r>
            <a:endParaRPr lang="pl-PL" sz="1400" b="1" dirty="0"/>
          </a:p>
        </p:txBody>
      </p:sp>
      <p:graphicFrame>
        <p:nvGraphicFramePr>
          <p:cNvPr id="38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7602283"/>
              </p:ext>
            </p:extLst>
          </p:nvPr>
        </p:nvGraphicFramePr>
        <p:xfrm>
          <a:off x="5238750" y="1707197"/>
          <a:ext cx="1558440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pole tekstowe 38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7316173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Q2 2022</a:t>
            </a:r>
            <a:endParaRPr lang="pl-PL" sz="1400" b="1" dirty="0"/>
          </a:p>
        </p:txBody>
      </p:sp>
      <p:sp>
        <p:nvSpPr>
          <p:cNvPr id="31" name="Base Label">
            <a:extLst>
              <a:ext uri="{FF2B5EF4-FFF2-40B4-BE49-F238E27FC236}">
                <a16:creationId xmlns:a16="http://schemas.microsoft.com/office/drawing/2014/main" id="{BCE407C2-A302-4990-9B42-77C4A1F42870}"/>
              </a:ext>
            </a:extLst>
          </p:cNvPr>
          <p:cNvSpPr txBox="1"/>
          <p:nvPr/>
        </p:nvSpPr>
        <p:spPr>
          <a:xfrm>
            <a:off x="161925" y="6000255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1057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2" name="Base Label">
            <a:extLst>
              <a:ext uri="{FF2B5EF4-FFF2-40B4-BE49-F238E27FC236}">
                <a16:creationId xmlns:a16="http://schemas.microsoft.com/office/drawing/2014/main" id="{4C86BCE3-D201-4632-BA28-0A3C255C5BA8}"/>
              </a:ext>
            </a:extLst>
          </p:cNvPr>
          <p:cNvSpPr txBox="1"/>
          <p:nvPr/>
        </p:nvSpPr>
        <p:spPr>
          <a:xfrm>
            <a:off x="161925" y="6166339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1283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3" name="Base Label">
            <a:extLst>
              <a:ext uri="{FF2B5EF4-FFF2-40B4-BE49-F238E27FC236}">
                <a16:creationId xmlns:a16="http://schemas.microsoft.com/office/drawing/2014/main" id="{88E075F4-003F-4152-B9C4-56BF374DF705}"/>
              </a:ext>
            </a:extLst>
          </p:cNvPr>
          <p:cNvSpPr txBox="1"/>
          <p:nvPr/>
        </p:nvSpPr>
        <p:spPr>
          <a:xfrm>
            <a:off x="161925" y="6332423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2022: 1666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4" name="Base Label">
            <a:extLst>
              <a:ext uri="{FF2B5EF4-FFF2-40B4-BE49-F238E27FC236}">
                <a16:creationId xmlns:a16="http://schemas.microsoft.com/office/drawing/2014/main" id="{2CB52CC1-009D-4339-B4A3-D95422B81673}"/>
              </a:ext>
            </a:extLst>
          </p:cNvPr>
          <p:cNvSpPr txBox="1"/>
          <p:nvPr/>
        </p:nvSpPr>
        <p:spPr>
          <a:xfrm>
            <a:off x="161925" y="6498508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2021: 1798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313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7181771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32844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036961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159 / 319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265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004392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24308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58%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9939263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168 / 282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93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05332842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07239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Q3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9636329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322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7365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177/ 171/ 188/ 159/ 168/ 195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885071"/>
              </p:ext>
            </p:extLst>
          </p:nvPr>
        </p:nvGraphicFramePr>
        <p:xfrm>
          <a:off x="2209801" y="1934733"/>
          <a:ext cx="7017116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39%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132544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785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TARCZYŃSKI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045580"/>
              </p:ext>
            </p:extLst>
          </p:nvPr>
        </p:nvGraphicFramePr>
        <p:xfrm>
          <a:off x="144923" y="1638011"/>
          <a:ext cx="11853288" cy="1863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548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Mocne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suche tej marki są wszędzie dostępne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Słabe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Parówki tej marki są przede wszystkim dla dzieci</a:t>
                      </a: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tarczyÅski logo">
            <a:extLst>
              <a:ext uri="{FF2B5EF4-FFF2-40B4-BE49-F238E27FC236}">
                <a16:creationId xmlns:a16="http://schemas.microsoft.com/office/drawing/2014/main" id="{19E86B22-6BED-4FE2-B7DC-4F8D692BC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3" y="371074"/>
            <a:ext cx="1648678" cy="164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Base Label">
            <a:extLst>
              <a:ext uri="{FF2B5EF4-FFF2-40B4-BE49-F238E27FC236}">
                <a16:creationId xmlns:a16="http://schemas.microsoft.com/office/drawing/2014/main" id="{FC46BD54-C81C-4567-B5B2-F7C8B9CA48F8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344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Q3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177/ 171/ 159/ 188/ 168/ 125/ 195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060953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142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PRZEGLĄD KATEGORII PRODUKTOWYCH</a:t>
            </a:r>
          </a:p>
        </p:txBody>
      </p:sp>
      <p:sp>
        <p:nvSpPr>
          <p:cNvPr id="13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0418" name="Picture 2" descr="Several People Dining on Table">
            <a:extLst>
              <a:ext uri="{FF2B5EF4-FFF2-40B4-BE49-F238E27FC236}">
                <a16:creationId xmlns:a16="http://schemas.microsoft.com/office/drawing/2014/main" id="{83306124-444A-409F-98FE-1CA3511EB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8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397639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3886915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zazwyczaj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2348493425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566320265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626733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482092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0275288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022110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6307567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8295449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Q10A. Wskaż miejsce, gdzie zazwyczaj kupujesz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157/ 185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4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636241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4940960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ostatnio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065677269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373867595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1058338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771381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4048973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8656852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0495115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5620487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Q10B. Wskaż miejsce, w którym ostatnio kupiłeś(aś)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157/ 185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302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324/ 282/ 319/ 327/ 282/ 209/ 211/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47218"/>
              </p:ext>
            </p:extLst>
          </p:nvPr>
        </p:nvGraphicFramePr>
        <p:xfrm>
          <a:off x="0" y="2052241"/>
          <a:ext cx="11772005" cy="411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02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śniadanie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kolację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szkole\pracy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45548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Na drugie śniadanie\lunch przygotowany w domu do zjedzenia poza domem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drogę, w trakcie podróży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(rodzinnej) imprezy przy stole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drugie śniadanie jedzone w domu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przekąskę między posiłkami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spędzania czasu na zewnątrz (wycieczki, pikniki, itp.)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53226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(1\2)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798723679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3072941589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5628766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1951409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338219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021325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288948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7872243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157/ 185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118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Q1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264/ 296/ 298/ 263/ 194/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Q3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24196"/>
      </p:ext>
    </p:extLst>
  </p:cSld>
  <p:clrMapOvr>
    <a:masterClrMapping/>
  </p:clrMapOvr>
</p:sld>
</file>

<file path=ppt/theme/theme1.xml><?xml version="1.0" encoding="utf-8"?>
<a:theme xmlns:a="http://schemas.openxmlformats.org/drawingml/2006/main" name="Norstat 2018">
  <a:themeElements>
    <a:clrScheme name="Niestandardowy 13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37A541"/>
      </a:accent1>
      <a:accent2>
        <a:srgbClr val="D4D500"/>
      </a:accent2>
      <a:accent3>
        <a:srgbClr val="DE9600"/>
      </a:accent3>
      <a:accent4>
        <a:srgbClr val="FF0000"/>
      </a:accent4>
      <a:accent5>
        <a:srgbClr val="B8347A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18692</TotalTime>
  <Words>11816</Words>
  <Application>Microsoft Office PowerPoint</Application>
  <PresentationFormat>Panoramiczny</PresentationFormat>
  <Paragraphs>3983</Paragraphs>
  <Slides>66</Slides>
  <Notes>51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66</vt:i4>
      </vt:variant>
    </vt:vector>
  </HeadingPairs>
  <TitlesOfParts>
    <vt:vector size="71" baseType="lpstr">
      <vt:lpstr>Arial</vt:lpstr>
      <vt:lpstr>Calibri</vt:lpstr>
      <vt:lpstr>Century Gothic</vt:lpstr>
      <vt:lpstr>Wingdings 2</vt:lpstr>
      <vt:lpstr>Norstat 2018</vt:lpstr>
      <vt:lpstr>Prezentacja programu PowerPoint</vt:lpstr>
      <vt:lpstr>Podsumowanie trzeciego kwartału badania trackingowego dla Animex</vt:lpstr>
      <vt:lpstr>PROFIL DEMOGRAFICZNY </vt:lpstr>
      <vt:lpstr>PROFIL DEMOGRAFICZNY </vt:lpstr>
      <vt:lpstr>KATEGORIE PRODUKTOWE  PODSUMOWANIE  </vt:lpstr>
      <vt:lpstr>WNIOSKI</vt:lpstr>
      <vt:lpstr>Wnioski</vt:lpstr>
      <vt:lpstr>Wnioski</vt:lpstr>
      <vt:lpstr>Wnioski</vt:lpstr>
      <vt:lpstr>Wnioski</vt:lpstr>
      <vt:lpstr>Wnioski</vt:lpstr>
      <vt:lpstr>Wnioski</vt:lpstr>
      <vt:lpstr>MARKI ANIMEX  PODSUMOWANIE  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Wnioski</vt:lpstr>
      <vt:lpstr>Prezentacja programu PowerPoint</vt:lpstr>
      <vt:lpstr>WNIOSKI</vt:lpstr>
      <vt:lpstr>WNIOSKI</vt:lpstr>
      <vt:lpstr>mocne i słabe strony marek</vt:lpstr>
      <vt:lpstr>Wnioski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PRZEGLĄD KATEGORII PRODUKTOWYCH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Tracking znajomości i wizerunku marek wędlin i produktów pokrewnych dla Animex RAPORT KWARTALNY</dc:title>
  <dc:creator>Joanna Ciemniewska</dc:creator>
  <cp:lastModifiedBy>Piotr Jaszke</cp:lastModifiedBy>
  <cp:revision>1403</cp:revision>
  <dcterms:created xsi:type="dcterms:W3CDTF">2019-05-15T13:54:30Z</dcterms:created>
  <dcterms:modified xsi:type="dcterms:W3CDTF">2022-10-22T23:45:38Z</dcterms:modified>
</cp:coreProperties>
</file>